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2" y="18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>
            <a:off x="1209676" y="549025"/>
            <a:ext cx="2624137" cy="2308474"/>
            <a:chOff x="1604963" y="639513"/>
            <a:chExt cx="2624137" cy="2308474"/>
          </a:xfrm>
        </p:grpSpPr>
        <p:sp>
          <p:nvSpPr>
            <p:cNvPr id="38" name="Rechteck 37"/>
            <p:cNvSpPr/>
            <p:nvPr/>
          </p:nvSpPr>
          <p:spPr>
            <a:xfrm>
              <a:off x="1604963" y="657224"/>
              <a:ext cx="2624137" cy="2290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winkelte Verbindung 4"/>
            <p:cNvCxnSpPr/>
            <p:nvPr/>
          </p:nvCxnSpPr>
          <p:spPr>
            <a:xfrm rot="5400000">
              <a:off x="1771635" y="1443037"/>
              <a:ext cx="1171592" cy="428611"/>
            </a:xfrm>
            <a:prstGeom prst="bentConnector3">
              <a:avLst>
                <a:gd name="adj1" fmla="val 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2000232" y="225268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2071670" y="232412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rot="5400000" flipH="1" flipV="1">
              <a:off x="2040711" y="2150290"/>
              <a:ext cx="247640" cy="2429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2562190" y="919165"/>
              <a:ext cx="281024" cy="280979"/>
              <a:chOff x="2562190" y="919165"/>
              <a:chExt cx="281024" cy="28097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571736" y="966767"/>
                <a:ext cx="214314" cy="214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Gerade Verbindung mit Pfeil 19"/>
              <p:cNvCxnSpPr/>
              <p:nvPr/>
            </p:nvCxnSpPr>
            <p:spPr>
              <a:xfrm flipV="1">
                <a:off x="2562190" y="919165"/>
                <a:ext cx="281024" cy="280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hteck 22"/>
            <p:cNvSpPr/>
            <p:nvPr/>
          </p:nvSpPr>
          <p:spPr>
            <a:xfrm>
              <a:off x="3205163" y="1263124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Form 24"/>
            <p:cNvCxnSpPr>
              <a:stCxn id="19" idx="6"/>
              <a:endCxn id="23" idx="0"/>
            </p:cNvCxnSpPr>
            <p:nvPr/>
          </p:nvCxnSpPr>
          <p:spPr>
            <a:xfrm>
              <a:off x="2786050" y="1073924"/>
              <a:ext cx="459594" cy="1892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/>
            <p:cNvGrpSpPr/>
            <p:nvPr/>
          </p:nvGrpSpPr>
          <p:grpSpPr>
            <a:xfrm>
              <a:off x="3584540" y="1404940"/>
              <a:ext cx="281024" cy="280979"/>
              <a:chOff x="2562190" y="919165"/>
              <a:chExt cx="281024" cy="280979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2571736" y="966767"/>
                <a:ext cx="214314" cy="214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2562190" y="919165"/>
                <a:ext cx="281024" cy="280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Form 32"/>
            <p:cNvCxnSpPr>
              <a:endCxn id="30" idx="0"/>
            </p:cNvCxnSpPr>
            <p:nvPr/>
          </p:nvCxnSpPr>
          <p:spPr>
            <a:xfrm>
              <a:off x="3244850" y="1073150"/>
              <a:ext cx="456393" cy="379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/>
            <p:cNvSpPr/>
            <p:nvPr/>
          </p:nvSpPr>
          <p:spPr>
            <a:xfrm>
              <a:off x="3222625" y="10541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3208338" y="2092325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2878138" y="2092325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>
              <a:stCxn id="23" idx="2"/>
              <a:endCxn id="36" idx="0"/>
            </p:cNvCxnSpPr>
            <p:nvPr/>
          </p:nvCxnSpPr>
          <p:spPr>
            <a:xfrm rot="16200000" flipH="1">
              <a:off x="3056468" y="1899974"/>
              <a:ext cx="381526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3225800" y="19177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Form 43"/>
            <p:cNvCxnSpPr>
              <a:stCxn id="42" idx="2"/>
              <a:endCxn id="39" idx="0"/>
            </p:cNvCxnSpPr>
            <p:nvPr/>
          </p:nvCxnSpPr>
          <p:spPr>
            <a:xfrm rot="10800000" flipV="1">
              <a:off x="2918620" y="1940559"/>
              <a:ext cx="307181" cy="1517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Form 45"/>
            <p:cNvCxnSpPr>
              <a:stCxn id="42" idx="6"/>
              <a:endCxn id="30" idx="4"/>
            </p:cNvCxnSpPr>
            <p:nvPr/>
          </p:nvCxnSpPr>
          <p:spPr>
            <a:xfrm flipV="1">
              <a:off x="3271519" y="1666856"/>
              <a:ext cx="429724" cy="27370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2895600" y="27432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 Verbindung 48"/>
            <p:cNvCxnSpPr>
              <a:stCxn id="39" idx="2"/>
              <a:endCxn id="47" idx="0"/>
            </p:cNvCxnSpPr>
            <p:nvPr/>
          </p:nvCxnSpPr>
          <p:spPr>
            <a:xfrm rot="5400000">
              <a:off x="2816940" y="2641521"/>
              <a:ext cx="203200" cy="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Form 50"/>
            <p:cNvCxnSpPr>
              <a:stCxn id="36" idx="2"/>
              <a:endCxn id="47" idx="6"/>
            </p:cNvCxnSpPr>
            <p:nvPr/>
          </p:nvCxnSpPr>
          <p:spPr>
            <a:xfrm rot="5400000">
              <a:off x="2982039" y="2499280"/>
              <a:ext cx="226060" cy="3075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winkelte Verbindung 52"/>
            <p:cNvCxnSpPr>
              <a:stCxn id="47" idx="2"/>
            </p:cNvCxnSpPr>
            <p:nvPr/>
          </p:nvCxnSpPr>
          <p:spPr>
            <a:xfrm rot="10800000">
              <a:off x="2139950" y="2324100"/>
              <a:ext cx="755650" cy="441960"/>
            </a:xfrm>
            <a:prstGeom prst="bentConnector3">
              <a:avLst>
                <a:gd name="adj1" fmla="val 1004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610036" y="215727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x</a:t>
              </a:r>
              <a:endParaRPr lang="de-DE" sz="1400" baseline="-250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3252897" y="2158748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2</a:t>
              </a:r>
              <a:endParaRPr lang="de-DE" sz="1400" baseline="-250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2924291" y="1306262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567107" y="639513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endParaRPr lang="de-DE" sz="1400" baseline="-250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3800595" y="1396746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1738422" y="213970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endParaRPr lang="de-DE" sz="1400" baseline="-25000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1724025" y="1990729"/>
              <a:ext cx="1947863" cy="8667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rechts 64"/>
            <p:cNvSpPr/>
            <p:nvPr/>
          </p:nvSpPr>
          <p:spPr>
            <a:xfrm>
              <a:off x="3848107" y="1985963"/>
              <a:ext cx="76200" cy="88582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910126" y="2277813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</a:t>
              </a:r>
              <a:r>
                <a:rPr lang="en-US" sz="1400" baseline="-25000" dirty="0" err="1" smtClean="0"/>
                <a:t>i</a:t>
              </a:r>
              <a:endParaRPr lang="de-DE" sz="1400" baseline="-25000" dirty="0"/>
            </a:p>
          </p:txBody>
        </p:sp>
      </p:grpSp>
      <p:sp>
        <p:nvSpPr>
          <p:cNvPr id="45" name="Rechteck 44"/>
          <p:cNvSpPr/>
          <p:nvPr/>
        </p:nvSpPr>
        <p:spPr>
          <a:xfrm>
            <a:off x="5289042" y="902488"/>
            <a:ext cx="2487797" cy="196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winkelte Verbindung 47"/>
          <p:cNvCxnSpPr/>
          <p:nvPr/>
        </p:nvCxnSpPr>
        <p:spPr>
          <a:xfrm rot="5400000">
            <a:off x="5319698" y="1323975"/>
            <a:ext cx="1171592" cy="428611"/>
          </a:xfrm>
          <a:prstGeom prst="bentConnector3">
            <a:avLst>
              <a:gd name="adj1" fmla="val 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5548295" y="2133623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5619733" y="2205061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6600826" y="1153586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Form 60"/>
          <p:cNvCxnSpPr>
            <a:endCxn id="58" idx="0"/>
          </p:cNvCxnSpPr>
          <p:nvPr/>
        </p:nvCxnSpPr>
        <p:spPr>
          <a:xfrm>
            <a:off x="5975350" y="952500"/>
            <a:ext cx="665957" cy="2010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28"/>
          <p:cNvGrpSpPr/>
          <p:nvPr/>
        </p:nvGrpSpPr>
        <p:grpSpPr>
          <a:xfrm>
            <a:off x="6865903" y="1200152"/>
            <a:ext cx="281024" cy="280979"/>
            <a:chOff x="2562190" y="919165"/>
            <a:chExt cx="281024" cy="280979"/>
          </a:xfrm>
        </p:grpSpPr>
        <p:sp>
          <p:nvSpPr>
            <p:cNvPr id="89" name="Ellipse 88"/>
            <p:cNvSpPr/>
            <p:nvPr/>
          </p:nvSpPr>
          <p:spPr>
            <a:xfrm>
              <a:off x="2571736" y="966767"/>
              <a:ext cx="214314" cy="2143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mit Pfeil 89"/>
            <p:cNvCxnSpPr/>
            <p:nvPr/>
          </p:nvCxnSpPr>
          <p:spPr>
            <a:xfrm flipV="1">
              <a:off x="2562190" y="919165"/>
              <a:ext cx="281024" cy="2809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Form 67"/>
          <p:cNvCxnSpPr>
            <a:stCxn id="69" idx="6"/>
            <a:endCxn id="89" idx="0"/>
          </p:cNvCxnSpPr>
          <p:nvPr/>
        </p:nvCxnSpPr>
        <p:spPr>
          <a:xfrm>
            <a:off x="6664007" y="957897"/>
            <a:ext cx="318599" cy="2898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6618288" y="9350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972301" y="1982787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6292851" y="1982787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>
            <a:stCxn id="58" idx="2"/>
            <a:endCxn id="73" idx="0"/>
          </p:cNvCxnSpPr>
          <p:nvPr/>
        </p:nvCxnSpPr>
        <p:spPr>
          <a:xfrm rot="5400000">
            <a:off x="6537778" y="1704632"/>
            <a:ext cx="206901" cy="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6618288" y="18081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Form 73"/>
          <p:cNvCxnSpPr>
            <a:stCxn id="73" idx="2"/>
            <a:endCxn id="71" idx="0"/>
          </p:cNvCxnSpPr>
          <p:nvPr/>
        </p:nvCxnSpPr>
        <p:spPr>
          <a:xfrm rot="10800000" flipV="1">
            <a:off x="6333332" y="1831021"/>
            <a:ext cx="284956" cy="151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Form 74"/>
          <p:cNvCxnSpPr>
            <a:stCxn id="99" idx="6"/>
            <a:endCxn id="89" idx="4"/>
          </p:cNvCxnSpPr>
          <p:nvPr/>
        </p:nvCxnSpPr>
        <p:spPr>
          <a:xfrm flipV="1">
            <a:off x="6664007" y="1462068"/>
            <a:ext cx="318599" cy="235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6443663" y="2767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Form 77"/>
          <p:cNvCxnSpPr>
            <a:stCxn id="70" idx="2"/>
            <a:endCxn id="76" idx="6"/>
          </p:cNvCxnSpPr>
          <p:nvPr/>
        </p:nvCxnSpPr>
        <p:spPr>
          <a:xfrm rot="5400000">
            <a:off x="6571377" y="2348467"/>
            <a:ext cx="359410" cy="523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>
            <a:stCxn id="76" idx="2"/>
          </p:cNvCxnSpPr>
          <p:nvPr/>
        </p:nvCxnSpPr>
        <p:spPr>
          <a:xfrm rot="10800000">
            <a:off x="5692775" y="2212976"/>
            <a:ext cx="750888" cy="576897"/>
          </a:xfrm>
          <a:prstGeom prst="bentConnector3">
            <a:avLst>
              <a:gd name="adj1" fmla="val 998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5824724" y="1962011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</a:t>
            </a:r>
            <a:r>
              <a:rPr lang="en-US" sz="1400" baseline="-25000" dirty="0" smtClean="0"/>
              <a:t>x1…3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058135" y="205556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=39</a:t>
            </a:r>
            <a:r>
              <a:rPr lang="en-US" sz="1400" dirty="0" smtClean="0">
                <a:latin typeface="Symbol" pitchFamily="18" charset="2"/>
                <a:sym typeface="Symbol"/>
              </a:rPr>
              <a:t> </a:t>
            </a:r>
            <a:endParaRPr lang="de-DE" sz="1400" dirty="0"/>
          </a:p>
        </p:txBody>
      </p:sp>
      <p:sp>
        <p:nvSpPr>
          <p:cNvPr id="82" name="Textfeld 81"/>
          <p:cNvSpPr txBox="1"/>
          <p:nvPr/>
        </p:nvSpPr>
        <p:spPr>
          <a:xfrm>
            <a:off x="6221529" y="119672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84" name="Textfeld 83"/>
          <p:cNvSpPr txBox="1"/>
          <p:nvPr/>
        </p:nvSpPr>
        <p:spPr>
          <a:xfrm>
            <a:off x="7158158" y="119830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</a:t>
            </a:r>
            <a:r>
              <a:rPr lang="en-US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85" name="Textfeld 84"/>
          <p:cNvSpPr txBox="1"/>
          <p:nvPr/>
        </p:nvSpPr>
        <p:spPr>
          <a:xfrm>
            <a:off x="5273785" y="201111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</a:t>
            </a:r>
            <a:r>
              <a:rPr lang="en-US" sz="1400" baseline="-25000" dirty="0" err="1" smtClean="0"/>
              <a:t>k</a:t>
            </a:r>
            <a:endParaRPr lang="de-DE" sz="1400" baseline="-25000" dirty="0"/>
          </a:p>
        </p:txBody>
      </p:sp>
      <p:cxnSp>
        <p:nvCxnSpPr>
          <p:cNvPr id="97" name="Form 96"/>
          <p:cNvCxnSpPr>
            <a:stCxn id="73" idx="6"/>
            <a:endCxn id="70" idx="0"/>
          </p:cNvCxnSpPr>
          <p:nvPr/>
        </p:nvCxnSpPr>
        <p:spPr>
          <a:xfrm>
            <a:off x="6664007" y="1831022"/>
            <a:ext cx="348775" cy="151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6618288" y="16748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6445251" y="1983582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600032" y="1983598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2" name="Gerade Verbindung 141"/>
          <p:cNvCxnSpPr>
            <a:stCxn id="138" idx="0"/>
            <a:endCxn id="73" idx="4"/>
          </p:cNvCxnSpPr>
          <p:nvPr/>
        </p:nvCxnSpPr>
        <p:spPr>
          <a:xfrm rot="5400000" flipH="1" flipV="1">
            <a:off x="6575972" y="1918423"/>
            <a:ext cx="129717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142"/>
          <p:cNvSpPr/>
          <p:nvPr/>
        </p:nvSpPr>
        <p:spPr>
          <a:xfrm>
            <a:off x="6461993" y="18105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 Verbindung 144"/>
          <p:cNvCxnSpPr>
            <a:stCxn id="135" idx="0"/>
            <a:endCxn id="143" idx="4"/>
          </p:cNvCxnSpPr>
          <p:nvPr/>
        </p:nvCxnSpPr>
        <p:spPr>
          <a:xfrm rot="16200000" flipV="1">
            <a:off x="6421633" y="1919482"/>
            <a:ext cx="127321" cy="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rot="5400000">
            <a:off x="6301596" y="2468555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5400000">
            <a:off x="6453996" y="2466174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6608777" y="2466174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rot="5400000">
            <a:off x="6432565" y="2723349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6463109" y="2538017"/>
            <a:ext cx="154783" cy="14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uppieren 186"/>
          <p:cNvGrpSpPr/>
          <p:nvPr/>
        </p:nvGrpSpPr>
        <p:grpSpPr>
          <a:xfrm>
            <a:off x="5124345" y="3193811"/>
            <a:ext cx="2582967" cy="2326730"/>
            <a:chOff x="5124345" y="3193811"/>
            <a:chExt cx="2582967" cy="2326730"/>
          </a:xfrm>
        </p:grpSpPr>
        <p:sp>
          <p:nvSpPr>
            <p:cNvPr id="147" name="Rechteck 146"/>
            <p:cNvSpPr/>
            <p:nvPr/>
          </p:nvSpPr>
          <p:spPr>
            <a:xfrm>
              <a:off x="5139602" y="3270250"/>
              <a:ext cx="2487797" cy="2250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8" name="Gewinkelte Verbindung 147"/>
            <p:cNvCxnSpPr>
              <a:stCxn id="182" idx="2"/>
            </p:cNvCxnSpPr>
            <p:nvPr/>
          </p:nvCxnSpPr>
          <p:spPr>
            <a:xfrm rot="10800000" flipV="1">
              <a:off x="5541749" y="3593562"/>
              <a:ext cx="429658" cy="118641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>
              <a:off x="5398855" y="478952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5470293" y="486096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hteck 150"/>
            <p:cNvSpPr/>
            <p:nvPr/>
          </p:nvSpPr>
          <p:spPr>
            <a:xfrm>
              <a:off x="6451386" y="3809489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2" name="Form 151"/>
            <p:cNvCxnSpPr>
              <a:stCxn id="182" idx="6"/>
              <a:endCxn id="151" idx="0"/>
            </p:cNvCxnSpPr>
            <p:nvPr/>
          </p:nvCxnSpPr>
          <p:spPr>
            <a:xfrm>
              <a:off x="6185721" y="3593563"/>
              <a:ext cx="306146" cy="2159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uppieren 28"/>
            <p:cNvGrpSpPr/>
            <p:nvPr/>
          </p:nvGrpSpPr>
          <p:grpSpPr>
            <a:xfrm>
              <a:off x="5961861" y="3438804"/>
              <a:ext cx="281024" cy="280979"/>
              <a:chOff x="2562190" y="919165"/>
              <a:chExt cx="281024" cy="280979"/>
            </a:xfrm>
          </p:grpSpPr>
          <p:sp>
            <p:nvSpPr>
              <p:cNvPr id="182" name="Ellipse 181"/>
              <p:cNvSpPr/>
              <p:nvPr/>
            </p:nvSpPr>
            <p:spPr>
              <a:xfrm>
                <a:off x="2571736" y="966767"/>
                <a:ext cx="214314" cy="214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3" name="Gerade Verbindung mit Pfeil 182"/>
              <p:cNvCxnSpPr/>
              <p:nvPr/>
            </p:nvCxnSpPr>
            <p:spPr>
              <a:xfrm flipV="1">
                <a:off x="2562190" y="919165"/>
                <a:ext cx="281024" cy="280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hteck 155"/>
            <p:cNvSpPr/>
            <p:nvPr/>
          </p:nvSpPr>
          <p:spPr>
            <a:xfrm>
              <a:off x="6822861" y="4638690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6143411" y="4638690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8" name="Gerade Verbindung 157"/>
            <p:cNvCxnSpPr>
              <a:stCxn id="151" idx="2"/>
              <a:endCxn id="159" idx="0"/>
            </p:cNvCxnSpPr>
            <p:nvPr/>
          </p:nvCxnSpPr>
          <p:spPr>
            <a:xfrm rot="5400000">
              <a:off x="6388338" y="4360535"/>
              <a:ext cx="206901" cy="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6468848" y="44640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0" name="Form 159"/>
            <p:cNvCxnSpPr>
              <a:stCxn id="159" idx="2"/>
              <a:endCxn id="157" idx="0"/>
            </p:cNvCxnSpPr>
            <p:nvPr/>
          </p:nvCxnSpPr>
          <p:spPr>
            <a:xfrm rot="10800000" flipV="1">
              <a:off x="6183892" y="4486924"/>
              <a:ext cx="284956" cy="1517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Ellipse 161"/>
            <p:cNvSpPr/>
            <p:nvPr/>
          </p:nvSpPr>
          <p:spPr>
            <a:xfrm>
              <a:off x="6294223" y="5422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3" name="Form 162"/>
            <p:cNvCxnSpPr>
              <a:stCxn id="156" idx="2"/>
              <a:endCxn id="162" idx="6"/>
            </p:cNvCxnSpPr>
            <p:nvPr/>
          </p:nvCxnSpPr>
          <p:spPr>
            <a:xfrm rot="5400000">
              <a:off x="6421937" y="5004370"/>
              <a:ext cx="359410" cy="523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winkelte Verbindung 163"/>
            <p:cNvCxnSpPr>
              <a:stCxn id="162" idx="2"/>
            </p:cNvCxnSpPr>
            <p:nvPr/>
          </p:nvCxnSpPr>
          <p:spPr>
            <a:xfrm rot="10800000">
              <a:off x="5543335" y="4868879"/>
              <a:ext cx="750888" cy="576897"/>
            </a:xfrm>
            <a:prstGeom prst="bentConnector3">
              <a:avLst>
                <a:gd name="adj1" fmla="val 998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5675284" y="4617914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x1…3</a:t>
              </a: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6908695" y="4711463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=39</a:t>
              </a:r>
              <a:r>
                <a:rPr lang="en-US" sz="1400" dirty="0" smtClean="0">
                  <a:latin typeface="Symbol" pitchFamily="18" charset="2"/>
                  <a:sym typeface="Symbol"/>
                </a:rPr>
                <a:t> </a:t>
              </a:r>
              <a:endParaRPr lang="de-DE" sz="1400" dirty="0"/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6072089" y="385262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5941918" y="319381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5124345" y="4667015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</a:t>
              </a:r>
              <a:r>
                <a:rPr lang="en-US" sz="1400" baseline="-25000" dirty="0" err="1" smtClean="0"/>
                <a:t>k</a:t>
              </a:r>
              <a:endParaRPr lang="de-DE" sz="1400" baseline="-25000" dirty="0"/>
            </a:p>
          </p:txBody>
        </p:sp>
        <p:cxnSp>
          <p:nvCxnSpPr>
            <p:cNvPr id="170" name="Form 169"/>
            <p:cNvCxnSpPr>
              <a:stCxn id="159" idx="6"/>
              <a:endCxn id="156" idx="0"/>
            </p:cNvCxnSpPr>
            <p:nvPr/>
          </p:nvCxnSpPr>
          <p:spPr>
            <a:xfrm>
              <a:off x="6514567" y="4486925"/>
              <a:ext cx="348775" cy="1517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hteck 171"/>
            <p:cNvSpPr/>
            <p:nvPr/>
          </p:nvSpPr>
          <p:spPr>
            <a:xfrm>
              <a:off x="6295811" y="4639485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6450592" y="4639501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4" name="Gerade Verbindung 173"/>
            <p:cNvCxnSpPr>
              <a:stCxn id="173" idx="0"/>
              <a:endCxn id="159" idx="4"/>
            </p:cNvCxnSpPr>
            <p:nvPr/>
          </p:nvCxnSpPr>
          <p:spPr>
            <a:xfrm rot="5400000" flipH="1" flipV="1">
              <a:off x="6426532" y="4574326"/>
              <a:ext cx="129717" cy="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Ellipse 174"/>
            <p:cNvSpPr/>
            <p:nvPr/>
          </p:nvSpPr>
          <p:spPr>
            <a:xfrm>
              <a:off x="6312553" y="446644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6" name="Gerade Verbindung 175"/>
            <p:cNvCxnSpPr>
              <a:stCxn id="172" idx="0"/>
              <a:endCxn id="175" idx="4"/>
            </p:cNvCxnSpPr>
            <p:nvPr/>
          </p:nvCxnSpPr>
          <p:spPr>
            <a:xfrm rot="16200000" flipV="1">
              <a:off x="6272193" y="4575385"/>
              <a:ext cx="127321" cy="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176"/>
            <p:cNvCxnSpPr/>
            <p:nvPr/>
          </p:nvCxnSpPr>
          <p:spPr>
            <a:xfrm rot="5400000">
              <a:off x="6152156" y="5124458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 rot="5400000">
              <a:off x="6304556" y="5122077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 rot="5400000">
              <a:off x="6459337" y="5122077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6283125" y="5379252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 flipH="1" flipV="1">
              <a:off x="6313669" y="5193920"/>
              <a:ext cx="154783" cy="146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pieren 223"/>
          <p:cNvGrpSpPr/>
          <p:nvPr/>
        </p:nvGrpSpPr>
        <p:grpSpPr>
          <a:xfrm>
            <a:off x="1192425" y="3209051"/>
            <a:ext cx="2535852" cy="2340478"/>
            <a:chOff x="1192425" y="3209051"/>
            <a:chExt cx="2535852" cy="2340478"/>
          </a:xfrm>
        </p:grpSpPr>
        <p:sp>
          <p:nvSpPr>
            <p:cNvPr id="139" name="Rechteck 138"/>
            <p:cNvSpPr/>
            <p:nvPr/>
          </p:nvSpPr>
          <p:spPr>
            <a:xfrm>
              <a:off x="1240480" y="3299238"/>
              <a:ext cx="2487797" cy="2250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0" name="Gewinkelte Verbindung 147"/>
            <p:cNvCxnSpPr>
              <a:stCxn id="208" idx="2"/>
            </p:cNvCxnSpPr>
            <p:nvPr/>
          </p:nvCxnSpPr>
          <p:spPr>
            <a:xfrm rot="10800000" flipV="1">
              <a:off x="1609829" y="3608802"/>
              <a:ext cx="429658" cy="118641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/>
            <p:cNvCxnSpPr/>
            <p:nvPr/>
          </p:nvCxnSpPr>
          <p:spPr>
            <a:xfrm>
              <a:off x="1466935" y="480476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145"/>
            <p:cNvCxnSpPr/>
            <p:nvPr/>
          </p:nvCxnSpPr>
          <p:spPr>
            <a:xfrm>
              <a:off x="1538373" y="487620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hteck 153"/>
            <p:cNvSpPr/>
            <p:nvPr/>
          </p:nvSpPr>
          <p:spPr>
            <a:xfrm>
              <a:off x="2519466" y="3824729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5" name="Form 154"/>
            <p:cNvCxnSpPr>
              <a:stCxn id="208" idx="6"/>
              <a:endCxn id="154" idx="0"/>
            </p:cNvCxnSpPr>
            <p:nvPr/>
          </p:nvCxnSpPr>
          <p:spPr>
            <a:xfrm>
              <a:off x="2253801" y="3608803"/>
              <a:ext cx="306146" cy="2159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uppieren 28"/>
            <p:cNvGrpSpPr/>
            <p:nvPr/>
          </p:nvGrpSpPr>
          <p:grpSpPr>
            <a:xfrm>
              <a:off x="2029941" y="3454044"/>
              <a:ext cx="281024" cy="280979"/>
              <a:chOff x="2562190" y="919165"/>
              <a:chExt cx="281024" cy="280979"/>
            </a:xfrm>
          </p:grpSpPr>
          <p:sp>
            <p:nvSpPr>
              <p:cNvPr id="208" name="Ellipse 207"/>
              <p:cNvSpPr/>
              <p:nvPr/>
            </p:nvSpPr>
            <p:spPr>
              <a:xfrm>
                <a:off x="2571736" y="966767"/>
                <a:ext cx="214314" cy="214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9" name="Gerade Verbindung mit Pfeil 208"/>
              <p:cNvCxnSpPr/>
              <p:nvPr/>
            </p:nvCxnSpPr>
            <p:spPr>
              <a:xfrm flipV="1">
                <a:off x="2562190" y="919165"/>
                <a:ext cx="281024" cy="280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hteck 170"/>
            <p:cNvSpPr/>
            <p:nvPr/>
          </p:nvSpPr>
          <p:spPr>
            <a:xfrm>
              <a:off x="2890941" y="4653930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2211491" y="4653930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5" name="Gerade Verbindung 184"/>
            <p:cNvCxnSpPr>
              <a:stCxn id="154" idx="2"/>
              <a:endCxn id="186" idx="0"/>
            </p:cNvCxnSpPr>
            <p:nvPr/>
          </p:nvCxnSpPr>
          <p:spPr>
            <a:xfrm rot="5400000">
              <a:off x="2456418" y="4375775"/>
              <a:ext cx="206901" cy="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Ellipse 185"/>
            <p:cNvSpPr/>
            <p:nvPr/>
          </p:nvSpPr>
          <p:spPr>
            <a:xfrm>
              <a:off x="2536928" y="447930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8" name="Form 187"/>
            <p:cNvCxnSpPr>
              <a:stCxn id="186" idx="2"/>
              <a:endCxn id="184" idx="0"/>
            </p:cNvCxnSpPr>
            <p:nvPr/>
          </p:nvCxnSpPr>
          <p:spPr>
            <a:xfrm rot="10800000" flipV="1">
              <a:off x="2251972" y="4502164"/>
              <a:ext cx="284956" cy="1517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Ellipse 188"/>
            <p:cNvSpPr/>
            <p:nvPr/>
          </p:nvSpPr>
          <p:spPr>
            <a:xfrm>
              <a:off x="2362303" y="54381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Form 189"/>
            <p:cNvCxnSpPr>
              <a:stCxn id="171" idx="2"/>
              <a:endCxn id="189" idx="6"/>
            </p:cNvCxnSpPr>
            <p:nvPr/>
          </p:nvCxnSpPr>
          <p:spPr>
            <a:xfrm rot="5400000">
              <a:off x="2490017" y="5019610"/>
              <a:ext cx="359410" cy="523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winkelte Verbindung 190"/>
            <p:cNvCxnSpPr>
              <a:stCxn id="189" idx="2"/>
            </p:cNvCxnSpPr>
            <p:nvPr/>
          </p:nvCxnSpPr>
          <p:spPr>
            <a:xfrm rot="10800000">
              <a:off x="1611415" y="4884119"/>
              <a:ext cx="750888" cy="576897"/>
            </a:xfrm>
            <a:prstGeom prst="bentConnector3">
              <a:avLst>
                <a:gd name="adj1" fmla="val 998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feld 191"/>
            <p:cNvSpPr txBox="1"/>
            <p:nvPr/>
          </p:nvSpPr>
          <p:spPr>
            <a:xfrm>
              <a:off x="1743364" y="4633154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x1…3</a:t>
              </a:r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2626255" y="471146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2</a:t>
              </a:r>
              <a:endParaRPr lang="de-DE" sz="1400" dirty="0"/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2225903" y="386786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2009998" y="320905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I</a:t>
              </a:r>
              <a:r>
                <a:rPr lang="en-US" sz="1400" baseline="-25000" dirty="0" err="1" smtClean="0"/>
                <a:t>g</a:t>
              </a:r>
              <a:endParaRPr lang="de-DE" sz="1400" baseline="-25000" dirty="0"/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1192425" y="4682255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</a:t>
              </a:r>
              <a:r>
                <a:rPr lang="en-US" sz="1400" baseline="-25000" dirty="0" err="1" smtClean="0"/>
                <a:t>k</a:t>
              </a:r>
              <a:endParaRPr lang="de-DE" sz="1400" baseline="-25000" dirty="0"/>
            </a:p>
          </p:txBody>
        </p:sp>
        <p:cxnSp>
          <p:nvCxnSpPr>
            <p:cNvPr id="197" name="Form 196"/>
            <p:cNvCxnSpPr>
              <a:stCxn id="186" idx="6"/>
              <a:endCxn id="171" idx="0"/>
            </p:cNvCxnSpPr>
            <p:nvPr/>
          </p:nvCxnSpPr>
          <p:spPr>
            <a:xfrm>
              <a:off x="2582647" y="4502165"/>
              <a:ext cx="348775" cy="1517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hteck 197"/>
            <p:cNvSpPr/>
            <p:nvPr/>
          </p:nvSpPr>
          <p:spPr>
            <a:xfrm>
              <a:off x="2363891" y="4654725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2518672" y="4654741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 Verbindung 199"/>
            <p:cNvCxnSpPr>
              <a:stCxn id="199" idx="0"/>
              <a:endCxn id="186" idx="4"/>
            </p:cNvCxnSpPr>
            <p:nvPr/>
          </p:nvCxnSpPr>
          <p:spPr>
            <a:xfrm rot="5400000" flipH="1" flipV="1">
              <a:off x="2494612" y="4589566"/>
              <a:ext cx="129717" cy="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Ellipse 200"/>
            <p:cNvSpPr/>
            <p:nvPr/>
          </p:nvSpPr>
          <p:spPr>
            <a:xfrm>
              <a:off x="2380633" y="44816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2" name="Gerade Verbindung 201"/>
            <p:cNvCxnSpPr>
              <a:stCxn id="198" idx="0"/>
              <a:endCxn id="201" idx="4"/>
            </p:cNvCxnSpPr>
            <p:nvPr/>
          </p:nvCxnSpPr>
          <p:spPr>
            <a:xfrm rot="16200000" flipV="1">
              <a:off x="2340273" y="4590625"/>
              <a:ext cx="127321" cy="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5400000">
              <a:off x="2220236" y="5139698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rot="5400000">
              <a:off x="2372636" y="5137317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rot="5400000">
              <a:off x="2527417" y="5137317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 rot="5400000">
              <a:off x="2351205" y="5394492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206"/>
            <p:cNvCxnSpPr/>
            <p:nvPr/>
          </p:nvCxnSpPr>
          <p:spPr>
            <a:xfrm rot="5400000" flipH="1" flipV="1">
              <a:off x="2381749" y="5209160"/>
              <a:ext cx="154783" cy="146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Ellipse 209"/>
            <p:cNvSpPr/>
            <p:nvPr/>
          </p:nvSpPr>
          <p:spPr>
            <a:xfrm>
              <a:off x="2536928" y="359030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3217966" y="4316854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Ellipse 211"/>
            <p:cNvSpPr/>
            <p:nvPr/>
          </p:nvSpPr>
          <p:spPr>
            <a:xfrm>
              <a:off x="2908403" y="5434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4" name="Form 213"/>
            <p:cNvCxnSpPr>
              <a:stCxn id="212" idx="6"/>
              <a:endCxn id="211" idx="2"/>
            </p:cNvCxnSpPr>
            <p:nvPr/>
          </p:nvCxnSpPr>
          <p:spPr>
            <a:xfrm flipV="1">
              <a:off x="2954122" y="4764529"/>
              <a:ext cx="304325" cy="6933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uppieren 28"/>
            <p:cNvGrpSpPr/>
            <p:nvPr/>
          </p:nvGrpSpPr>
          <p:grpSpPr>
            <a:xfrm>
              <a:off x="3138761" y="3460675"/>
              <a:ext cx="281024" cy="280979"/>
              <a:chOff x="2562190" y="919165"/>
              <a:chExt cx="281024" cy="280979"/>
            </a:xfrm>
          </p:grpSpPr>
          <p:sp>
            <p:nvSpPr>
              <p:cNvPr id="216" name="Ellipse 215"/>
              <p:cNvSpPr/>
              <p:nvPr/>
            </p:nvSpPr>
            <p:spPr>
              <a:xfrm>
                <a:off x="2571736" y="966767"/>
                <a:ext cx="214314" cy="214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7" name="Gerade Verbindung mit Pfeil 216"/>
              <p:cNvCxnSpPr/>
              <p:nvPr/>
            </p:nvCxnSpPr>
            <p:spPr>
              <a:xfrm flipV="1">
                <a:off x="2562190" y="919165"/>
                <a:ext cx="281024" cy="280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Gerade Verbindung 218"/>
            <p:cNvCxnSpPr>
              <a:stCxn id="211" idx="0"/>
              <a:endCxn id="216" idx="4"/>
            </p:cNvCxnSpPr>
            <p:nvPr/>
          </p:nvCxnSpPr>
          <p:spPr>
            <a:xfrm rot="16200000" flipV="1">
              <a:off x="2959825" y="4018231"/>
              <a:ext cx="594263" cy="2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>
              <a:stCxn id="210" idx="6"/>
              <a:endCxn id="216" idx="2"/>
            </p:cNvCxnSpPr>
            <p:nvPr/>
          </p:nvCxnSpPr>
          <p:spPr>
            <a:xfrm>
              <a:off x="2582647" y="3613165"/>
              <a:ext cx="565660" cy="2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feld 221"/>
            <p:cNvSpPr txBox="1"/>
            <p:nvPr/>
          </p:nvSpPr>
          <p:spPr>
            <a:xfrm>
              <a:off x="3240315" y="4372692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3</a:t>
              </a:r>
              <a:endParaRPr lang="de-DE" sz="1400" baseline="-25000" dirty="0"/>
            </a:p>
          </p:txBody>
        </p:sp>
        <p:sp>
          <p:nvSpPr>
            <p:cNvPr id="223" name="Textfeld 222"/>
            <p:cNvSpPr txBox="1"/>
            <p:nvPr/>
          </p:nvSpPr>
          <p:spPr>
            <a:xfrm>
              <a:off x="2919635" y="32662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r>
                <a:rPr lang="en-US" sz="1400" baseline="-25000" dirty="0" smtClean="0"/>
                <a:t>L</a:t>
              </a:r>
              <a:endParaRPr lang="de-DE" sz="1400" baseline="-25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/>
          <p:cNvGrpSpPr/>
          <p:nvPr/>
        </p:nvGrpSpPr>
        <p:grpSpPr>
          <a:xfrm>
            <a:off x="1154547" y="744961"/>
            <a:ext cx="2030059" cy="1430068"/>
            <a:chOff x="1154547" y="744961"/>
            <a:chExt cx="2030059" cy="1430068"/>
          </a:xfrm>
        </p:grpSpPr>
        <p:sp>
          <p:nvSpPr>
            <p:cNvPr id="5" name="Rechteck 4"/>
            <p:cNvSpPr/>
            <p:nvPr/>
          </p:nvSpPr>
          <p:spPr>
            <a:xfrm>
              <a:off x="1207364" y="781235"/>
              <a:ext cx="1953087" cy="139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1429057" y="156545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1500495" y="163689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2224136" y="1357772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240948" y="1085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765769" y="1352473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841242" y="139711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2</a:t>
              </a:r>
              <a:endParaRPr lang="de-DE" sz="14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249673" y="1429486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54547" y="1442941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r>
                <a:rPr lang="en-US" sz="1400" baseline="-25000" dirty="0" smtClean="0"/>
                <a:t>0</a:t>
              </a:r>
              <a:endParaRPr lang="de-DE" sz="1400" baseline="-250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241598" y="19855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endCxn id="15" idx="2"/>
            </p:cNvCxnSpPr>
            <p:nvPr/>
          </p:nvCxnSpPr>
          <p:spPr>
            <a:xfrm flipV="1">
              <a:off x="1587069" y="1108818"/>
              <a:ext cx="653879" cy="445768"/>
            </a:xfrm>
            <a:prstGeom prst="bentConnector3">
              <a:avLst>
                <a:gd name="adj1" fmla="val 1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winkelte Verbindung 46"/>
            <p:cNvCxnSpPr>
              <a:stCxn id="15" idx="4"/>
              <a:endCxn id="9" idx="0"/>
            </p:cNvCxnSpPr>
            <p:nvPr/>
          </p:nvCxnSpPr>
          <p:spPr>
            <a:xfrm rot="16200000" flipH="1">
              <a:off x="2151165" y="1244319"/>
              <a:ext cx="226095" cy="8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Form 48"/>
            <p:cNvCxnSpPr>
              <a:stCxn id="15" idx="6"/>
              <a:endCxn id="17" idx="0"/>
            </p:cNvCxnSpPr>
            <p:nvPr/>
          </p:nvCxnSpPr>
          <p:spPr>
            <a:xfrm>
              <a:off x="2286667" y="1108818"/>
              <a:ext cx="519583" cy="24365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Form 50"/>
            <p:cNvCxnSpPr>
              <a:stCxn id="17" idx="2"/>
              <a:endCxn id="31" idx="6"/>
            </p:cNvCxnSpPr>
            <p:nvPr/>
          </p:nvCxnSpPr>
          <p:spPr>
            <a:xfrm rot="5400000">
              <a:off x="2442663" y="1644803"/>
              <a:ext cx="208242" cy="51893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winkelte Verbindung 52"/>
            <p:cNvCxnSpPr>
              <a:stCxn id="9" idx="2"/>
              <a:endCxn id="31" idx="0"/>
            </p:cNvCxnSpPr>
            <p:nvPr/>
          </p:nvCxnSpPr>
          <p:spPr>
            <a:xfrm rot="5400000">
              <a:off x="2174497" y="1895409"/>
              <a:ext cx="180083" cy="1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winkelte Verbindung 54"/>
            <p:cNvCxnSpPr>
              <a:stCxn id="31" idx="2"/>
            </p:cNvCxnSpPr>
            <p:nvPr/>
          </p:nvCxnSpPr>
          <p:spPr>
            <a:xfrm rot="10800000">
              <a:off x="1575164" y="1640312"/>
              <a:ext cx="666435" cy="368079"/>
            </a:xfrm>
            <a:prstGeom prst="bentConnector3">
              <a:avLst>
                <a:gd name="adj1" fmla="val 1003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1713275" y="1028330"/>
              <a:ext cx="492919" cy="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1851388" y="744961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I</a:t>
              </a:r>
              <a:endParaRPr lang="de-DE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 rot="16200000" flipH="1">
              <a:off x="1935923" y="1589115"/>
              <a:ext cx="454819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1944876" y="14104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 rot="16200000" flipH="1">
              <a:off x="2474045" y="1589131"/>
              <a:ext cx="454819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2482998" y="141045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2</a:t>
              </a:r>
              <a:endParaRPr lang="de-DE" sz="1400" baseline="-25000" dirty="0"/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4152901" y="1046152"/>
            <a:ext cx="1637161" cy="1404948"/>
            <a:chOff x="4152901" y="1046152"/>
            <a:chExt cx="1637161" cy="1404948"/>
          </a:xfrm>
        </p:grpSpPr>
        <p:sp>
          <p:nvSpPr>
            <p:cNvPr id="67" name="Rechteck 66"/>
            <p:cNvSpPr/>
            <p:nvPr/>
          </p:nvSpPr>
          <p:spPr>
            <a:xfrm>
              <a:off x="4152901" y="1063856"/>
              <a:ext cx="1587500" cy="1387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" name="Gerade Verbindung 67"/>
            <p:cNvCxnSpPr/>
            <p:nvPr/>
          </p:nvCxnSpPr>
          <p:spPr>
            <a:xfrm>
              <a:off x="4448944" y="1913161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>
              <a:off x="4520382" y="198459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/>
            <p:cNvSpPr/>
            <p:nvPr/>
          </p:nvSpPr>
          <p:spPr>
            <a:xfrm>
              <a:off x="5244023" y="1705481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 rot="16200000">
              <a:off x="4882270" y="1227984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972926" y="1775781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2</a:t>
              </a:r>
              <a:endParaRPr lang="de-DE" sz="14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4738541" y="142000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4174434" y="1790650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r>
                <a:rPr lang="en-US" sz="1400" baseline="-25000" dirty="0" smtClean="0"/>
                <a:t>0</a:t>
              </a:r>
              <a:endParaRPr lang="de-DE" sz="1400" baseline="-25000" dirty="0"/>
            </a:p>
          </p:txBody>
        </p:sp>
        <p:cxnSp>
          <p:nvCxnSpPr>
            <p:cNvPr id="83" name="Gerade Verbindung mit Pfeil 82"/>
            <p:cNvCxnSpPr/>
            <p:nvPr/>
          </p:nvCxnSpPr>
          <p:spPr>
            <a:xfrm rot="10800000">
              <a:off x="4714876" y="2221707"/>
              <a:ext cx="380237" cy="44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4818889" y="1942777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I</a:t>
              </a:r>
              <a:endParaRPr lang="de-DE" dirty="0"/>
            </a:p>
          </p:txBody>
        </p:sp>
        <p:cxnSp>
          <p:nvCxnSpPr>
            <p:cNvPr id="85" name="Gerade Verbindung mit Pfeil 84"/>
            <p:cNvCxnSpPr/>
            <p:nvPr/>
          </p:nvCxnSpPr>
          <p:spPr>
            <a:xfrm>
              <a:off x="4706972" y="1318890"/>
              <a:ext cx="417481" cy="27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4717112" y="1046152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r>
                <a:rPr lang="en-US" sz="1400" baseline="-25000" dirty="0" smtClean="0"/>
                <a:t>1</a:t>
              </a:r>
              <a:endParaRPr lang="de-DE" sz="1400" baseline="-25000" dirty="0"/>
            </a:p>
          </p:txBody>
        </p:sp>
        <p:cxnSp>
          <p:nvCxnSpPr>
            <p:cNvPr id="87" name="Gerade Verbindung mit Pfeil 86"/>
            <p:cNvCxnSpPr/>
            <p:nvPr/>
          </p:nvCxnSpPr>
          <p:spPr>
            <a:xfrm rot="16200000" flipH="1">
              <a:off x="5196277" y="1946366"/>
              <a:ext cx="454819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5429066" y="1755781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r>
                <a:rPr lang="en-US" sz="1400" baseline="-25000" dirty="0" smtClean="0"/>
                <a:t>2</a:t>
              </a:r>
              <a:endParaRPr lang="de-DE" sz="1400" baseline="-25000" dirty="0"/>
            </a:p>
          </p:txBody>
        </p:sp>
        <p:cxnSp>
          <p:nvCxnSpPr>
            <p:cNvPr id="93" name="Form 92"/>
            <p:cNvCxnSpPr>
              <a:endCxn id="72" idx="0"/>
            </p:cNvCxnSpPr>
            <p:nvPr/>
          </p:nvCxnSpPr>
          <p:spPr>
            <a:xfrm rot="5400000" flipH="1" flipV="1">
              <a:off x="4411250" y="1619717"/>
              <a:ext cx="455559" cy="1197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Form 94"/>
            <p:cNvCxnSpPr>
              <a:stCxn id="72" idx="2"/>
              <a:endCxn id="70" idx="0"/>
            </p:cNvCxnSpPr>
            <p:nvPr/>
          </p:nvCxnSpPr>
          <p:spPr>
            <a:xfrm>
              <a:off x="5146589" y="1451822"/>
              <a:ext cx="137915" cy="25365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Form 96"/>
            <p:cNvCxnSpPr>
              <a:stCxn id="70" idx="2"/>
            </p:cNvCxnSpPr>
            <p:nvPr/>
          </p:nvCxnSpPr>
          <p:spPr>
            <a:xfrm rot="5400000" flipH="1">
              <a:off x="4845846" y="1714499"/>
              <a:ext cx="169575" cy="707741"/>
            </a:xfrm>
            <a:prstGeom prst="bentConnector4">
              <a:avLst>
                <a:gd name="adj1" fmla="val -78638"/>
                <a:gd name="adj2" fmla="val 999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532947" y="621237"/>
            <a:ext cx="2487797" cy="2250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winkelte Verbindung 147"/>
          <p:cNvCxnSpPr>
            <a:stCxn id="36" idx="2"/>
          </p:cNvCxnSpPr>
          <p:nvPr/>
        </p:nvCxnSpPr>
        <p:spPr>
          <a:xfrm rot="10800000" flipV="1">
            <a:off x="6482782" y="930261"/>
            <a:ext cx="429658" cy="11864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6339888" y="2126225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411326" y="2197663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392419" y="1146188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Form 9"/>
          <p:cNvCxnSpPr>
            <a:stCxn id="36" idx="6"/>
            <a:endCxn id="9" idx="0"/>
          </p:cNvCxnSpPr>
          <p:nvPr/>
        </p:nvCxnSpPr>
        <p:spPr>
          <a:xfrm>
            <a:off x="7126754" y="930262"/>
            <a:ext cx="306146" cy="2159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28"/>
          <p:cNvGrpSpPr/>
          <p:nvPr/>
        </p:nvGrpSpPr>
        <p:grpSpPr>
          <a:xfrm>
            <a:off x="6902894" y="775503"/>
            <a:ext cx="281024" cy="280979"/>
            <a:chOff x="2562190" y="919165"/>
            <a:chExt cx="281024" cy="280979"/>
          </a:xfrm>
        </p:grpSpPr>
        <p:sp>
          <p:nvSpPr>
            <p:cNvPr id="36" name="Ellipse 35"/>
            <p:cNvSpPr/>
            <p:nvPr/>
          </p:nvSpPr>
          <p:spPr>
            <a:xfrm>
              <a:off x="2571736" y="966767"/>
              <a:ext cx="214314" cy="2143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 flipV="1">
              <a:off x="2562190" y="919165"/>
              <a:ext cx="281024" cy="2809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hteck 11"/>
          <p:cNvSpPr/>
          <p:nvPr/>
        </p:nvSpPr>
        <p:spPr>
          <a:xfrm>
            <a:off x="7763894" y="1975389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084444" y="1975389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>
            <a:stCxn id="9" idx="2"/>
            <a:endCxn id="15" idx="0"/>
          </p:cNvCxnSpPr>
          <p:nvPr/>
        </p:nvCxnSpPr>
        <p:spPr>
          <a:xfrm rot="5400000">
            <a:off x="7329371" y="1697234"/>
            <a:ext cx="206901" cy="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409881" y="18007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Form 15"/>
          <p:cNvCxnSpPr>
            <a:stCxn id="15" idx="2"/>
            <a:endCxn id="13" idx="0"/>
          </p:cNvCxnSpPr>
          <p:nvPr/>
        </p:nvCxnSpPr>
        <p:spPr>
          <a:xfrm rot="10800000" flipV="1">
            <a:off x="7124925" y="1823623"/>
            <a:ext cx="284956" cy="151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235256" y="27596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Form 17"/>
          <p:cNvCxnSpPr>
            <a:stCxn id="12" idx="2"/>
            <a:endCxn id="17" idx="6"/>
          </p:cNvCxnSpPr>
          <p:nvPr/>
        </p:nvCxnSpPr>
        <p:spPr>
          <a:xfrm rot="5400000">
            <a:off x="7362970" y="2341069"/>
            <a:ext cx="359410" cy="523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7" idx="2"/>
          </p:cNvCxnSpPr>
          <p:nvPr/>
        </p:nvCxnSpPr>
        <p:spPr>
          <a:xfrm rot="10800000">
            <a:off x="6484368" y="2205578"/>
            <a:ext cx="750888" cy="576897"/>
          </a:xfrm>
          <a:prstGeom prst="bentConnector3">
            <a:avLst>
              <a:gd name="adj1" fmla="val 998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616317" y="195461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</a:t>
            </a:r>
            <a:r>
              <a:rPr lang="en-US" sz="1400" baseline="-25000" dirty="0" smtClean="0"/>
              <a:t>x1…3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849728" y="204816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=39</a:t>
            </a:r>
            <a:r>
              <a:rPr lang="en-US" sz="1400" dirty="0" smtClean="0">
                <a:latin typeface="Symbol" pitchFamily="18" charset="2"/>
                <a:sym typeface="Symbol"/>
              </a:rPr>
              <a:t> 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7013122" y="118932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23" name="Textfeld 22"/>
          <p:cNvSpPr txBox="1"/>
          <p:nvPr/>
        </p:nvSpPr>
        <p:spPr>
          <a:xfrm>
            <a:off x="6882951" y="53051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</a:t>
            </a:r>
            <a:r>
              <a:rPr lang="en-US" sz="1400" baseline="-25000" dirty="0" smtClean="0"/>
              <a:t>1</a:t>
            </a:r>
            <a:endParaRPr lang="de-DE" sz="1400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6065378" y="200371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</a:t>
            </a:r>
            <a:r>
              <a:rPr lang="en-US" sz="1400" baseline="-25000" dirty="0" err="1" smtClean="0"/>
              <a:t>k</a:t>
            </a:r>
            <a:endParaRPr lang="de-DE" sz="1400" baseline="-25000" dirty="0"/>
          </a:p>
        </p:txBody>
      </p:sp>
      <p:cxnSp>
        <p:nvCxnSpPr>
          <p:cNvPr id="25" name="Form 24"/>
          <p:cNvCxnSpPr>
            <a:stCxn id="15" idx="6"/>
            <a:endCxn id="12" idx="0"/>
          </p:cNvCxnSpPr>
          <p:nvPr/>
        </p:nvCxnSpPr>
        <p:spPr>
          <a:xfrm>
            <a:off x="7455600" y="1823624"/>
            <a:ext cx="348775" cy="151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6844" y="1976184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391625" y="1976200"/>
            <a:ext cx="80962" cy="447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27" idx="0"/>
            <a:endCxn id="15" idx="4"/>
          </p:cNvCxnSpPr>
          <p:nvPr/>
        </p:nvCxnSpPr>
        <p:spPr>
          <a:xfrm rot="5400000" flipH="1" flipV="1">
            <a:off x="7367565" y="1911025"/>
            <a:ext cx="129717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7253586" y="18031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>
            <a:stCxn id="26" idx="0"/>
            <a:endCxn id="29" idx="4"/>
          </p:cNvCxnSpPr>
          <p:nvPr/>
        </p:nvCxnSpPr>
        <p:spPr>
          <a:xfrm rot="16200000" flipV="1">
            <a:off x="7213226" y="1912084"/>
            <a:ext cx="127321" cy="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rot="5400000">
            <a:off x="7093189" y="2461157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7245589" y="2458776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7400370" y="2458776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7224158" y="2715951"/>
            <a:ext cx="7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rot="5400000" flipH="1" flipV="1">
            <a:off x="7254702" y="2530619"/>
            <a:ext cx="154783" cy="14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918038" y="1288541"/>
            <a:ext cx="2487797" cy="2250291"/>
            <a:chOff x="918038" y="1288541"/>
            <a:chExt cx="2487797" cy="2250291"/>
          </a:xfrm>
        </p:grpSpPr>
        <p:sp>
          <p:nvSpPr>
            <p:cNvPr id="109" name="Rechteck 108"/>
            <p:cNvSpPr/>
            <p:nvPr/>
          </p:nvSpPr>
          <p:spPr>
            <a:xfrm>
              <a:off x="918038" y="1288541"/>
              <a:ext cx="2487797" cy="2250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1201197" y="2562710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1272635" y="263414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926687" y="2440199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</a:t>
              </a:r>
              <a:r>
                <a:rPr lang="en-US" sz="1400" baseline="-25000" dirty="0" err="1" smtClean="0"/>
                <a:t>k</a:t>
              </a:r>
              <a:endParaRPr lang="de-DE" sz="1400" baseline="-250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910012" y="2044434"/>
              <a:ext cx="84367" cy="10750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46"/>
            <p:cNvCxnSpPr/>
            <p:nvPr/>
          </p:nvCxnSpPr>
          <p:spPr>
            <a:xfrm rot="5400000">
              <a:off x="759623" y="1976439"/>
              <a:ext cx="1169189" cy="3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>
              <a:off x="966788" y="3014663"/>
              <a:ext cx="7429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Form 56"/>
            <p:cNvCxnSpPr>
              <a:stCxn id="41" idx="2"/>
            </p:cNvCxnSpPr>
            <p:nvPr/>
          </p:nvCxnSpPr>
          <p:spPr>
            <a:xfrm rot="5400000">
              <a:off x="1511880" y="2947411"/>
              <a:ext cx="268287" cy="61234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2822038" y="2546888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147475" y="23722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Form 60"/>
            <p:cNvCxnSpPr>
              <a:stCxn id="60" idx="2"/>
              <a:endCxn id="59" idx="0"/>
            </p:cNvCxnSpPr>
            <p:nvPr/>
          </p:nvCxnSpPr>
          <p:spPr>
            <a:xfrm rot="10800000" flipV="1">
              <a:off x="2862519" y="2395122"/>
              <a:ext cx="284956" cy="1517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72850" y="33660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2974438" y="2547683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129219" y="2547699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 Verbindung 64"/>
            <p:cNvCxnSpPr>
              <a:stCxn id="64" idx="0"/>
              <a:endCxn id="60" idx="4"/>
            </p:cNvCxnSpPr>
            <p:nvPr/>
          </p:nvCxnSpPr>
          <p:spPr>
            <a:xfrm rot="5400000" flipH="1" flipV="1">
              <a:off x="3105159" y="2482524"/>
              <a:ext cx="129717" cy="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>
              <a:off x="2991180" y="23746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>
              <a:stCxn id="63" idx="0"/>
              <a:endCxn id="66" idx="4"/>
            </p:cNvCxnSpPr>
            <p:nvPr/>
          </p:nvCxnSpPr>
          <p:spPr>
            <a:xfrm rot="16200000" flipV="1">
              <a:off x="2950820" y="2483583"/>
              <a:ext cx="127321" cy="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5400000">
              <a:off x="2830783" y="3032656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>
              <a:off x="2983183" y="3030275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3137964" y="3030275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>
              <a:endCxn id="62" idx="0"/>
            </p:cNvCxnSpPr>
            <p:nvPr/>
          </p:nvCxnSpPr>
          <p:spPr>
            <a:xfrm rot="5400000">
              <a:off x="2940232" y="3308004"/>
              <a:ext cx="113513" cy="2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rot="5400000" flipH="1" flipV="1">
              <a:off x="2992296" y="3102118"/>
              <a:ext cx="154783" cy="146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eck 72"/>
            <p:cNvSpPr/>
            <p:nvPr/>
          </p:nvSpPr>
          <p:spPr>
            <a:xfrm>
              <a:off x="2974438" y="1642014"/>
              <a:ext cx="80962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 Verbindung 74"/>
            <p:cNvCxnSpPr>
              <a:stCxn id="73" idx="2"/>
              <a:endCxn id="66" idx="0"/>
            </p:cNvCxnSpPr>
            <p:nvPr/>
          </p:nvCxnSpPr>
          <p:spPr>
            <a:xfrm rot="5400000">
              <a:off x="2872003" y="2231727"/>
              <a:ext cx="284954" cy="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>
              <a:off x="2991180" y="22285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933905" y="13713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 Verbindung 80"/>
            <p:cNvCxnSpPr>
              <a:endCxn id="79" idx="2"/>
            </p:cNvCxnSpPr>
            <p:nvPr/>
          </p:nvCxnSpPr>
          <p:spPr>
            <a:xfrm>
              <a:off x="1349375" y="1393825"/>
              <a:ext cx="584530" cy="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>
              <a:stCxn id="79" idx="4"/>
              <a:endCxn id="41" idx="0"/>
            </p:cNvCxnSpPr>
            <p:nvPr/>
          </p:nvCxnSpPr>
          <p:spPr>
            <a:xfrm rot="5400000">
              <a:off x="1640795" y="1728464"/>
              <a:ext cx="627372" cy="4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Form 86"/>
            <p:cNvCxnSpPr>
              <a:stCxn id="79" idx="6"/>
              <a:endCxn id="73" idx="0"/>
            </p:cNvCxnSpPr>
            <p:nvPr/>
          </p:nvCxnSpPr>
          <p:spPr>
            <a:xfrm>
              <a:off x="1979624" y="1394203"/>
              <a:ext cx="1035295" cy="2478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ieren 28"/>
            <p:cNvGrpSpPr/>
            <p:nvPr/>
          </p:nvGrpSpPr>
          <p:grpSpPr>
            <a:xfrm>
              <a:off x="2363939" y="2097166"/>
              <a:ext cx="281024" cy="280979"/>
              <a:chOff x="2562190" y="919165"/>
              <a:chExt cx="281024" cy="280979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2571736" y="966767"/>
                <a:ext cx="214314" cy="2143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2562190" y="919165"/>
                <a:ext cx="281024" cy="280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Gerade Verbindung 95"/>
            <p:cNvCxnSpPr>
              <a:stCxn id="76" idx="2"/>
              <a:endCxn id="89" idx="6"/>
            </p:cNvCxnSpPr>
            <p:nvPr/>
          </p:nvCxnSpPr>
          <p:spPr>
            <a:xfrm rot="10800000" flipV="1">
              <a:off x="2587800" y="2251453"/>
              <a:ext cx="403381" cy="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winkelte Verbindung 97"/>
            <p:cNvCxnSpPr>
              <a:stCxn id="89" idx="2"/>
              <a:endCxn id="41" idx="3"/>
            </p:cNvCxnSpPr>
            <p:nvPr/>
          </p:nvCxnSpPr>
          <p:spPr>
            <a:xfrm rot="10800000" flipV="1">
              <a:off x="1994379" y="2251924"/>
              <a:ext cx="379106" cy="3300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928275" y="33660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 Verbindung 102"/>
            <p:cNvCxnSpPr>
              <a:stCxn id="101" idx="6"/>
              <a:endCxn id="62" idx="2"/>
            </p:cNvCxnSpPr>
            <p:nvPr/>
          </p:nvCxnSpPr>
          <p:spPr>
            <a:xfrm>
              <a:off x="1973994" y="3388898"/>
              <a:ext cx="9988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feld 103"/>
            <p:cNvSpPr txBox="1"/>
            <p:nvPr/>
          </p:nvSpPr>
          <p:spPr>
            <a:xfrm>
              <a:off x="2256172" y="1492639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baseline="-25000" dirty="0" smtClean="0"/>
                <a:t>4</a:t>
              </a:r>
              <a:r>
                <a:rPr lang="en-US" sz="1400" dirty="0" smtClean="0"/>
                <a:t>=68</a:t>
              </a:r>
              <a:r>
                <a:rPr lang="en-US" sz="1400" dirty="0" smtClean="0">
                  <a:latin typeface="Symbol" pitchFamily="18" charset="2"/>
                  <a:sym typeface="Symbol"/>
                </a:rPr>
                <a:t> </a:t>
              </a:r>
              <a:endParaRPr lang="de-DE" sz="1400" baseline="-25000" dirty="0"/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2258861" y="2639673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y1…3</a:t>
              </a: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1559006" y="206410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3a</a:t>
              </a: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560480" y="266928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3b</a:t>
              </a: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374576" y="1863641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endParaRPr lang="de-DE" sz="1400" baseline="-25000" dirty="0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5419725" y="3331823"/>
            <a:ext cx="2236821" cy="2643604"/>
            <a:chOff x="5419725" y="3331823"/>
            <a:chExt cx="2236821" cy="2643604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5419725" y="3542791"/>
              <a:ext cx="2236013" cy="2250291"/>
              <a:chOff x="5419725" y="3542791"/>
              <a:chExt cx="2236013" cy="2250291"/>
            </a:xfrm>
          </p:grpSpPr>
          <p:grpSp>
            <p:nvGrpSpPr>
              <p:cNvPr id="77" name="Gruppieren 76"/>
              <p:cNvGrpSpPr/>
              <p:nvPr/>
            </p:nvGrpSpPr>
            <p:grpSpPr>
              <a:xfrm>
                <a:off x="5419725" y="3542791"/>
                <a:ext cx="2236013" cy="2250291"/>
                <a:chOff x="1120775" y="1288541"/>
                <a:chExt cx="2236013" cy="2250291"/>
              </a:xfrm>
            </p:grpSpPr>
            <p:sp>
              <p:nvSpPr>
                <p:cNvPr id="78" name="Rechteck 77"/>
                <p:cNvSpPr/>
                <p:nvPr/>
              </p:nvSpPr>
              <p:spPr>
                <a:xfrm>
                  <a:off x="1120775" y="1288541"/>
                  <a:ext cx="2206625" cy="2250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0" name="Gerade Verbindung 79"/>
                <p:cNvCxnSpPr/>
                <p:nvPr/>
              </p:nvCxnSpPr>
              <p:spPr>
                <a:xfrm>
                  <a:off x="1201197" y="2562710"/>
                  <a:ext cx="285752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81"/>
                <p:cNvCxnSpPr/>
                <p:nvPr/>
              </p:nvCxnSpPr>
              <p:spPr>
                <a:xfrm>
                  <a:off x="1272635" y="2634148"/>
                  <a:ext cx="142876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hteck 84"/>
                <p:cNvSpPr/>
                <p:nvPr/>
              </p:nvSpPr>
              <p:spPr>
                <a:xfrm>
                  <a:off x="1910012" y="1923784"/>
                  <a:ext cx="84367" cy="107500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6" name="Gerade Verbindung 85"/>
                <p:cNvCxnSpPr/>
                <p:nvPr/>
              </p:nvCxnSpPr>
              <p:spPr>
                <a:xfrm rot="5400000">
                  <a:off x="759623" y="1976439"/>
                  <a:ext cx="1169189" cy="39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 Verbindung 90"/>
                <p:cNvCxnSpPr/>
                <p:nvPr/>
              </p:nvCxnSpPr>
              <p:spPr>
                <a:xfrm rot="5400000">
                  <a:off x="966788" y="3014663"/>
                  <a:ext cx="74295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Form 91"/>
                <p:cNvCxnSpPr>
                  <a:stCxn id="85" idx="2"/>
                </p:cNvCxnSpPr>
                <p:nvPr/>
              </p:nvCxnSpPr>
              <p:spPr>
                <a:xfrm rot="5400000">
                  <a:off x="1456317" y="2882324"/>
                  <a:ext cx="379412" cy="612346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hteck 98"/>
                <p:cNvSpPr/>
                <p:nvPr/>
              </p:nvSpPr>
              <p:spPr>
                <a:xfrm>
                  <a:off x="2974438" y="2547683"/>
                  <a:ext cx="80962" cy="4476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Rechteck 117"/>
                <p:cNvSpPr/>
                <p:nvPr/>
              </p:nvSpPr>
              <p:spPr>
                <a:xfrm>
                  <a:off x="2974438" y="1642014"/>
                  <a:ext cx="80962" cy="4476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9" name="Gerade Verbindung 118"/>
                <p:cNvCxnSpPr>
                  <a:stCxn id="118" idx="2"/>
                  <a:endCxn id="99" idx="0"/>
                </p:cNvCxnSpPr>
                <p:nvPr/>
              </p:nvCxnSpPr>
              <p:spPr>
                <a:xfrm rot="5400000">
                  <a:off x="2785922" y="2318686"/>
                  <a:ext cx="457994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Ellipse 119"/>
                <p:cNvSpPr/>
                <p:nvPr/>
              </p:nvSpPr>
              <p:spPr>
                <a:xfrm>
                  <a:off x="2991180" y="22285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>
                  <a:off x="1933905" y="137134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2" name="Gerade Verbindung 121"/>
                <p:cNvCxnSpPr>
                  <a:endCxn id="121" idx="2"/>
                </p:cNvCxnSpPr>
                <p:nvPr/>
              </p:nvCxnSpPr>
              <p:spPr>
                <a:xfrm>
                  <a:off x="1349375" y="1393825"/>
                  <a:ext cx="584530" cy="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122"/>
                <p:cNvCxnSpPr>
                  <a:stCxn id="121" idx="4"/>
                  <a:endCxn id="85" idx="0"/>
                </p:cNvCxnSpPr>
                <p:nvPr/>
              </p:nvCxnSpPr>
              <p:spPr>
                <a:xfrm rot="5400000">
                  <a:off x="1701120" y="1668139"/>
                  <a:ext cx="506722" cy="4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Form 123"/>
                <p:cNvCxnSpPr>
                  <a:stCxn id="121" idx="6"/>
                  <a:endCxn id="118" idx="0"/>
                </p:cNvCxnSpPr>
                <p:nvPr/>
              </p:nvCxnSpPr>
              <p:spPr>
                <a:xfrm>
                  <a:off x="1979624" y="1394203"/>
                  <a:ext cx="1035295" cy="247811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uppieren 28"/>
                <p:cNvGrpSpPr/>
                <p:nvPr/>
              </p:nvGrpSpPr>
              <p:grpSpPr>
                <a:xfrm>
                  <a:off x="2363939" y="2097166"/>
                  <a:ext cx="281024" cy="280979"/>
                  <a:chOff x="2562190" y="919165"/>
                  <a:chExt cx="281024" cy="280979"/>
                </a:xfrm>
              </p:grpSpPr>
              <p:sp>
                <p:nvSpPr>
                  <p:cNvPr id="135" name="Ellipse 134"/>
                  <p:cNvSpPr/>
                  <p:nvPr/>
                </p:nvSpPr>
                <p:spPr>
                  <a:xfrm>
                    <a:off x="2571736" y="966767"/>
                    <a:ext cx="214314" cy="21431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36" name="Gerade Verbindung mit Pfeil 135"/>
                  <p:cNvCxnSpPr/>
                  <p:nvPr/>
                </p:nvCxnSpPr>
                <p:spPr>
                  <a:xfrm flipV="1">
                    <a:off x="2562190" y="919165"/>
                    <a:ext cx="281024" cy="2809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Gerade Verbindung 125"/>
                <p:cNvCxnSpPr>
                  <a:stCxn id="120" idx="2"/>
                  <a:endCxn id="135" idx="6"/>
                </p:cNvCxnSpPr>
                <p:nvPr/>
              </p:nvCxnSpPr>
              <p:spPr>
                <a:xfrm rot="10800000" flipV="1">
                  <a:off x="2587800" y="2251453"/>
                  <a:ext cx="403381" cy="4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winkelte Verbindung 126"/>
                <p:cNvCxnSpPr>
                  <a:stCxn id="135" idx="2"/>
                  <a:endCxn id="85" idx="3"/>
                </p:cNvCxnSpPr>
                <p:nvPr/>
              </p:nvCxnSpPr>
              <p:spPr>
                <a:xfrm rot="10800000" flipV="1">
                  <a:off x="1994379" y="2251924"/>
                  <a:ext cx="379106" cy="209363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lipse 127"/>
                <p:cNvSpPr/>
                <p:nvPr/>
              </p:nvSpPr>
              <p:spPr>
                <a:xfrm>
                  <a:off x="1928275" y="33660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Textfeld 129"/>
                <p:cNvSpPr txBox="1"/>
                <p:nvPr/>
              </p:nvSpPr>
              <p:spPr>
                <a:xfrm>
                  <a:off x="3011822" y="1727589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R</a:t>
                  </a:r>
                  <a:r>
                    <a:rPr lang="en-US" sz="1400" baseline="-25000" dirty="0" smtClean="0"/>
                    <a:t>3</a:t>
                  </a:r>
                  <a:endParaRPr lang="de-DE" sz="1400" baseline="-25000" dirty="0"/>
                </a:p>
              </p:txBody>
            </p:sp>
            <p:sp>
              <p:nvSpPr>
                <p:cNvPr id="131" name="Textfeld 130"/>
                <p:cNvSpPr txBox="1"/>
                <p:nvPr/>
              </p:nvSpPr>
              <p:spPr>
                <a:xfrm>
                  <a:off x="3004986" y="2633323"/>
                  <a:ext cx="347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R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 smtClean="0"/>
                </a:p>
              </p:txBody>
            </p:sp>
            <p:sp>
              <p:nvSpPr>
                <p:cNvPr id="134" name="Textfeld 133"/>
                <p:cNvSpPr txBox="1"/>
                <p:nvPr/>
              </p:nvSpPr>
              <p:spPr>
                <a:xfrm>
                  <a:off x="2374576" y="1863641"/>
                  <a:ext cx="2295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</a:t>
                  </a:r>
                  <a:endParaRPr lang="de-DE" sz="1400" baseline="-25000" dirty="0"/>
                </a:p>
              </p:txBody>
            </p:sp>
          </p:grpSp>
          <p:cxnSp>
            <p:nvCxnSpPr>
              <p:cNvPr id="140" name="Form 139"/>
              <p:cNvCxnSpPr>
                <a:stCxn id="128" idx="6"/>
                <a:endCxn id="99" idx="2"/>
              </p:cNvCxnSpPr>
              <p:nvPr/>
            </p:nvCxnSpPr>
            <p:spPr>
              <a:xfrm flipV="1">
                <a:off x="6272944" y="5249608"/>
                <a:ext cx="1040925" cy="39354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feld 111"/>
            <p:cNvSpPr txBox="1"/>
            <p:nvPr/>
          </p:nvSpPr>
          <p:spPr>
            <a:xfrm>
              <a:off x="5922811" y="4252573"/>
              <a:ext cx="347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1</a:t>
              </a:r>
              <a:endParaRPr lang="en-US" sz="1400" baseline="-25000" dirty="0" smtClean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5929161" y="4925673"/>
              <a:ext cx="347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r>
                <a:rPr lang="en-US" sz="1400" baseline="-25000" dirty="0" smtClean="0"/>
                <a:t>2</a:t>
              </a:r>
              <a:endParaRPr lang="en-US" sz="1400" baseline="-25000" dirty="0" smtClean="0"/>
            </a:p>
          </p:txBody>
        </p:sp>
        <p:cxnSp>
          <p:nvCxnSpPr>
            <p:cNvPr id="115" name="Gerade Verbindung mit Pfeil 114"/>
            <p:cNvCxnSpPr/>
            <p:nvPr/>
          </p:nvCxnSpPr>
          <p:spPr>
            <a:xfrm rot="5400000">
              <a:off x="5989638" y="3967162"/>
              <a:ext cx="40322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/>
            <p:cNvSpPr txBox="1"/>
            <p:nvPr/>
          </p:nvSpPr>
          <p:spPr>
            <a:xfrm>
              <a:off x="5919636" y="3766798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</a:t>
              </a:r>
              <a:r>
                <a:rPr lang="en-US" sz="1400" baseline="-25000" dirty="0" smtClean="0"/>
                <a:t>1</a:t>
              </a:r>
              <a:endParaRPr lang="en-US" sz="1400" baseline="-25000" dirty="0" smtClean="0"/>
            </a:p>
          </p:txBody>
        </p:sp>
        <p:cxnSp>
          <p:nvCxnSpPr>
            <p:cNvPr id="117" name="Gerade Verbindung mit Pfeil 116"/>
            <p:cNvCxnSpPr/>
            <p:nvPr/>
          </p:nvCxnSpPr>
          <p:spPr>
            <a:xfrm rot="16200000" flipH="1">
              <a:off x="6011071" y="5447507"/>
              <a:ext cx="324640" cy="2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/>
            <p:cNvSpPr txBox="1"/>
            <p:nvPr/>
          </p:nvSpPr>
          <p:spPr>
            <a:xfrm>
              <a:off x="5903761" y="524317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</a:t>
              </a:r>
              <a:r>
                <a:rPr lang="en-US" sz="1400" baseline="-25000" dirty="0" smtClean="0"/>
                <a:t>2</a:t>
              </a:r>
              <a:endParaRPr lang="en-US" sz="1400" baseline="-25000" dirty="0" smtClean="0"/>
            </a:p>
          </p:txBody>
        </p:sp>
        <p:cxnSp>
          <p:nvCxnSpPr>
            <p:cNvPr id="137" name="Gerade Verbindung mit Pfeil 136"/>
            <p:cNvCxnSpPr/>
            <p:nvPr/>
          </p:nvCxnSpPr>
          <p:spPr>
            <a:xfrm rot="5400000">
              <a:off x="7015163" y="4103687"/>
              <a:ext cx="40322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/>
            <p:cNvSpPr txBox="1"/>
            <p:nvPr/>
          </p:nvSpPr>
          <p:spPr>
            <a:xfrm>
              <a:off x="6945161" y="390332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</a:t>
              </a:r>
              <a:r>
                <a:rPr lang="en-US" sz="1400" baseline="-25000" dirty="0" smtClean="0"/>
                <a:t>3</a:t>
              </a:r>
              <a:endParaRPr lang="en-US" sz="1400" baseline="-25000" dirty="0" smtClean="0"/>
            </a:p>
          </p:txBody>
        </p:sp>
        <p:cxnSp>
          <p:nvCxnSpPr>
            <p:cNvPr id="139" name="Gerade Verbindung mit Pfeil 138"/>
            <p:cNvCxnSpPr/>
            <p:nvPr/>
          </p:nvCxnSpPr>
          <p:spPr>
            <a:xfrm rot="5400000">
              <a:off x="6989763" y="5002212"/>
              <a:ext cx="40322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/>
            <p:cNvSpPr txBox="1"/>
            <p:nvPr/>
          </p:nvSpPr>
          <p:spPr>
            <a:xfrm>
              <a:off x="6919761" y="4801848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</a:t>
              </a:r>
              <a:r>
                <a:rPr lang="en-US" sz="1400" baseline="-25000" dirty="0" smtClean="0"/>
                <a:t>4</a:t>
              </a:r>
              <a:endParaRPr lang="en-US" sz="1400" baseline="-25000" dirty="0" smtClean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6106961" y="3331823"/>
              <a:ext cx="309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A</a:t>
              </a:r>
              <a:endParaRPr lang="en-US" sz="1600" b="1" baseline="-25000" dirty="0" smtClean="0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106961" y="563687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B</a:t>
              </a:r>
              <a:endParaRPr lang="en-US" sz="1600" b="1" baseline="-25000" dirty="0" smtClean="0"/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5957736" y="4566898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C</a:t>
              </a:r>
              <a:endParaRPr lang="en-US" sz="1600" b="1" baseline="-25000" dirty="0" smtClean="0"/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7342036" y="4338298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D</a:t>
              </a:r>
              <a:endParaRPr lang="en-US" sz="1600" b="1" baseline="-25000" dirty="0" smtClean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PresentationFormat>Bildschirmpräsentation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2. Physikalisches Intitut</cp:lastModifiedBy>
  <cp:revision>11</cp:revision>
  <dcterms:modified xsi:type="dcterms:W3CDTF">2013-02-22T16:22:35Z</dcterms:modified>
</cp:coreProperties>
</file>