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85" autoAdjust="0"/>
    <p:restoredTop sz="94660"/>
  </p:normalViewPr>
  <p:slideViewPr>
    <p:cSldViewPr snapToObjects="1">
      <p:cViewPr>
        <p:scale>
          <a:sx n="200" d="100"/>
          <a:sy n="200" d="100"/>
        </p:scale>
        <p:origin x="1044" y="18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3D16-5414-4B40-A653-3440A4B8A428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8A7-5FFE-496E-AA8B-08453A4362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3D16-5414-4B40-A653-3440A4B8A428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8A7-5FFE-496E-AA8B-08453A4362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3D16-5414-4B40-A653-3440A4B8A428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8A7-5FFE-496E-AA8B-08453A4362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3D16-5414-4B40-A653-3440A4B8A428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8A7-5FFE-496E-AA8B-08453A4362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3D16-5414-4B40-A653-3440A4B8A428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8A7-5FFE-496E-AA8B-08453A4362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3D16-5414-4B40-A653-3440A4B8A428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8A7-5FFE-496E-AA8B-08453A4362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3D16-5414-4B40-A653-3440A4B8A428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8A7-5FFE-496E-AA8B-08453A4362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3D16-5414-4B40-A653-3440A4B8A428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8A7-5FFE-496E-AA8B-08453A4362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3D16-5414-4B40-A653-3440A4B8A428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8A7-5FFE-496E-AA8B-08453A4362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3D16-5414-4B40-A653-3440A4B8A428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8A7-5FFE-496E-AA8B-08453A4362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3D16-5414-4B40-A653-3440A4B8A428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8A7-5FFE-496E-AA8B-08453A4362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3D16-5414-4B40-A653-3440A4B8A428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68A7-5FFE-496E-AA8B-08453A4362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47"/>
          <p:cNvSpPr/>
          <p:nvPr/>
        </p:nvSpPr>
        <p:spPr>
          <a:xfrm>
            <a:off x="3016250" y="2184400"/>
            <a:ext cx="3867150" cy="231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3149600" y="3429000"/>
            <a:ext cx="36004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rot="5400000" flipH="1" flipV="1">
            <a:off x="3235325" y="3204369"/>
            <a:ext cx="44926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rot="5400000">
            <a:off x="3659981" y="3495675"/>
            <a:ext cx="182324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6200000" flipH="1">
            <a:off x="3771899" y="3428999"/>
            <a:ext cx="1778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6200000" flipH="1">
            <a:off x="5194301" y="3430588"/>
            <a:ext cx="1778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460750" y="2979738"/>
            <a:ext cx="1111250" cy="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72000" y="2979738"/>
            <a:ext cx="1955800" cy="124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16200000" flipH="1">
            <a:off x="3392091" y="3049191"/>
            <a:ext cx="1248568" cy="111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572000" y="4229100"/>
            <a:ext cx="19550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5400000">
            <a:off x="6129338" y="3829050"/>
            <a:ext cx="79692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3460750" y="2984500"/>
            <a:ext cx="3067050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683000" y="356235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</a:t>
            </a:r>
            <a:r>
              <a:rPr lang="de-DE" baseline="-25000" dirty="0" err="1" smtClean="0"/>
              <a:t>g</a:t>
            </a:r>
            <a:endParaRPr lang="de-DE" baseline="-25000" dirty="0"/>
          </a:p>
        </p:txBody>
      </p:sp>
      <p:sp>
        <p:nvSpPr>
          <p:cNvPr id="44" name="Textfeld 43"/>
          <p:cNvSpPr txBox="1"/>
          <p:nvPr/>
        </p:nvSpPr>
        <p:spPr>
          <a:xfrm>
            <a:off x="5105400" y="302895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</a:t>
            </a:r>
            <a:r>
              <a:rPr lang="de-DE" baseline="-25000" dirty="0" err="1" smtClean="0"/>
              <a:t>b</a:t>
            </a:r>
            <a:endParaRPr lang="de-DE" baseline="-25000" dirty="0"/>
          </a:p>
        </p:txBody>
      </p:sp>
      <p:sp>
        <p:nvSpPr>
          <p:cNvPr id="45" name="Textfeld 44"/>
          <p:cNvSpPr txBox="1"/>
          <p:nvPr/>
        </p:nvSpPr>
        <p:spPr>
          <a:xfrm>
            <a:off x="4394200" y="22733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3105150" y="29845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6483350" y="3606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016250" y="2184400"/>
            <a:ext cx="5022850" cy="2622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3149600" y="3429000"/>
            <a:ext cx="4311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rot="5400000" flipH="1" flipV="1">
            <a:off x="3235325" y="3204369"/>
            <a:ext cx="44926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rot="5400000">
            <a:off x="3659981" y="3495675"/>
            <a:ext cx="182324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rot="16200000" flipH="1">
            <a:off x="3771899" y="3428999"/>
            <a:ext cx="1778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6200000" flipH="1">
            <a:off x="5905501" y="3430588"/>
            <a:ext cx="1778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460750" y="2979738"/>
            <a:ext cx="182245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283200" y="2979738"/>
            <a:ext cx="1955800" cy="124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16200000" flipH="1">
            <a:off x="3392091" y="3049191"/>
            <a:ext cx="1248568" cy="111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V="1">
            <a:off x="4572000" y="4227512"/>
            <a:ext cx="266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rot="5400000">
            <a:off x="6841988" y="3829050"/>
            <a:ext cx="79692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460750" y="2984500"/>
            <a:ext cx="11112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683000" y="356235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</a:t>
            </a:r>
            <a:r>
              <a:rPr lang="de-DE" baseline="-25000" dirty="0" err="1" smtClean="0"/>
              <a:t>g</a:t>
            </a:r>
            <a:endParaRPr lang="de-DE" baseline="-25000" dirty="0"/>
          </a:p>
        </p:txBody>
      </p:sp>
      <p:sp>
        <p:nvSpPr>
          <p:cNvPr id="17" name="Textfeld 16"/>
          <p:cNvSpPr txBox="1"/>
          <p:nvPr/>
        </p:nvSpPr>
        <p:spPr>
          <a:xfrm>
            <a:off x="5816600" y="302895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</a:t>
            </a:r>
            <a:r>
              <a:rPr lang="de-DE" baseline="-25000" dirty="0" err="1" smtClean="0"/>
              <a:t>b</a:t>
            </a:r>
            <a:endParaRPr lang="de-DE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4394200" y="22733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</a:t>
            </a:r>
            <a:r>
              <a:rPr lang="de-DE" baseline="-25000" dirty="0" err="1" smtClean="0"/>
              <a:t>g</a:t>
            </a:r>
            <a:endParaRPr lang="de-DE" baseline="-25000" dirty="0"/>
          </a:p>
        </p:txBody>
      </p:sp>
      <p:sp>
        <p:nvSpPr>
          <p:cNvPr id="19" name="Textfeld 18"/>
          <p:cNvSpPr txBox="1"/>
          <p:nvPr/>
        </p:nvSpPr>
        <p:spPr>
          <a:xfrm>
            <a:off x="3105150" y="29845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7196000" y="3606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cxnSp>
        <p:nvCxnSpPr>
          <p:cNvPr id="22" name="Gerade Verbindung 21"/>
          <p:cNvCxnSpPr/>
          <p:nvPr/>
        </p:nvCxnSpPr>
        <p:spPr>
          <a:xfrm rot="5400000">
            <a:off x="4371181" y="3494881"/>
            <a:ext cx="182324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105400" y="227250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</a:t>
            </a:r>
            <a:r>
              <a:rPr lang="de-DE" baseline="-25000" dirty="0" err="1" smtClean="0"/>
              <a:t>b</a:t>
            </a:r>
            <a:endParaRPr lang="de-DE" baseline="-25000" dirty="0"/>
          </a:p>
        </p:txBody>
      </p:sp>
      <p:cxnSp>
        <p:nvCxnSpPr>
          <p:cNvPr id="26" name="Gerade Verbindung 25"/>
          <p:cNvCxnSpPr/>
          <p:nvPr/>
        </p:nvCxnSpPr>
        <p:spPr>
          <a:xfrm>
            <a:off x="5282406" y="3429000"/>
            <a:ext cx="1956594" cy="79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3489975" y="4318000"/>
            <a:ext cx="111125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5283200" y="4318000"/>
            <a:ext cx="19558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860798" y="4318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89680" y="431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016250" y="2184400"/>
            <a:ext cx="3867150" cy="231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 rot="5400000" flipH="1" flipV="1">
            <a:off x="3235325" y="3204369"/>
            <a:ext cx="44926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rot="5400000">
            <a:off x="3661173" y="3273028"/>
            <a:ext cx="933450" cy="795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rot="5400000">
            <a:off x="6129338" y="3829050"/>
            <a:ext cx="79692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105150" y="29845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483350" y="3606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cxnSp>
        <p:nvCxnSpPr>
          <p:cNvPr id="23" name="Gerade Verbindung 22"/>
          <p:cNvCxnSpPr/>
          <p:nvPr/>
        </p:nvCxnSpPr>
        <p:spPr>
          <a:xfrm rot="5400000">
            <a:off x="5415756" y="3295650"/>
            <a:ext cx="889000" cy="1588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460750" y="3649662"/>
            <a:ext cx="66675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rot="5400000">
            <a:off x="2814637" y="3451225"/>
            <a:ext cx="128905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rot="5400000">
            <a:off x="5882481" y="3450431"/>
            <a:ext cx="128905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5861050" y="3206750"/>
            <a:ext cx="66675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585791" y="3431382"/>
            <a:ext cx="4083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g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sp>
        <p:nvSpPr>
          <p:cNvPr id="32" name="Textfeld 31"/>
          <p:cNvSpPr txBox="1"/>
          <p:nvPr/>
        </p:nvSpPr>
        <p:spPr>
          <a:xfrm>
            <a:off x="6022232" y="3015218"/>
            <a:ext cx="3850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3460750" y="3829050"/>
            <a:ext cx="2399506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216400" y="3637518"/>
            <a:ext cx="4083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g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4128294" y="3042682"/>
            <a:ext cx="2399506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4883944" y="2851150"/>
            <a:ext cx="4083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b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4127500" y="3606800"/>
            <a:ext cx="1732756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4830391" y="3384550"/>
            <a:ext cx="2750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e</a:t>
            </a:r>
            <a:endParaRPr lang="de-DE" baseline="-2500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3149600" y="3429000"/>
            <a:ext cx="36004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3460750" y="4094162"/>
            <a:ext cx="3065462" cy="238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838700" y="3917950"/>
            <a:ext cx="2750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a</a:t>
            </a:r>
            <a:endParaRPr lang="de-DE" baseline="-25000" dirty="0"/>
          </a:p>
        </p:txBody>
      </p:sp>
      <p:sp>
        <p:nvSpPr>
          <p:cNvPr id="46" name="Textfeld 45"/>
          <p:cNvSpPr txBox="1"/>
          <p:nvPr/>
        </p:nvSpPr>
        <p:spPr>
          <a:xfrm>
            <a:off x="3771900" y="2495550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Pos. 1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5505450" y="2495550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Pos. 2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Bildschirmpräsentation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Company>Universitaet Goettingen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2. Physikalisches Intitut</dc:creator>
  <cp:lastModifiedBy>2. Physikalisches Intitut</cp:lastModifiedBy>
  <cp:revision>3</cp:revision>
  <dcterms:created xsi:type="dcterms:W3CDTF">2012-09-25T14:07:48Z</dcterms:created>
  <dcterms:modified xsi:type="dcterms:W3CDTF">2012-09-26T12:08:51Z</dcterms:modified>
</cp:coreProperties>
</file>