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588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18.11.2015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uppieren 165"/>
          <p:cNvGrpSpPr/>
          <p:nvPr/>
        </p:nvGrpSpPr>
        <p:grpSpPr>
          <a:xfrm>
            <a:off x="2622550" y="508000"/>
            <a:ext cx="1260475" cy="1518682"/>
            <a:chOff x="2622550" y="508000"/>
            <a:chExt cx="1260475" cy="1518682"/>
          </a:xfrm>
        </p:grpSpPr>
        <p:sp>
          <p:nvSpPr>
            <p:cNvPr id="165" name="Rechteck 164"/>
            <p:cNvSpPr/>
            <p:nvPr/>
          </p:nvSpPr>
          <p:spPr>
            <a:xfrm>
              <a:off x="2622550" y="590550"/>
              <a:ext cx="1260475" cy="135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3" name="Gerade Verbindung 132"/>
            <p:cNvCxnSpPr/>
            <p:nvPr/>
          </p:nvCxnSpPr>
          <p:spPr>
            <a:xfrm rot="5400000">
              <a:off x="3208762" y="982446"/>
              <a:ext cx="206167" cy="6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 Verbindung 147"/>
            <p:cNvCxnSpPr/>
            <p:nvPr/>
          </p:nvCxnSpPr>
          <p:spPr>
            <a:xfrm rot="5400000">
              <a:off x="3091287" y="982446"/>
              <a:ext cx="206167" cy="6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hteck 148"/>
            <p:cNvSpPr/>
            <p:nvPr/>
          </p:nvSpPr>
          <p:spPr>
            <a:xfrm>
              <a:off x="2928938" y="1507305"/>
              <a:ext cx="661988" cy="157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3" name="Form 152"/>
            <p:cNvCxnSpPr>
              <a:stCxn id="149" idx="1"/>
            </p:cNvCxnSpPr>
            <p:nvPr/>
          </p:nvCxnSpPr>
          <p:spPr>
            <a:xfrm rot="10800000" flipH="1">
              <a:off x="2928937" y="985422"/>
              <a:ext cx="258145" cy="600465"/>
            </a:xfrm>
            <a:prstGeom prst="bentConnector4">
              <a:avLst>
                <a:gd name="adj1" fmla="val -88555"/>
                <a:gd name="adj2" fmla="val 9884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Form 156"/>
            <p:cNvCxnSpPr>
              <a:stCxn id="149" idx="3"/>
            </p:cNvCxnSpPr>
            <p:nvPr/>
          </p:nvCxnSpPr>
          <p:spPr>
            <a:xfrm flipH="1" flipV="1">
              <a:off x="3308350" y="984250"/>
              <a:ext cx="282576" cy="601636"/>
            </a:xfrm>
            <a:prstGeom prst="bentConnector4">
              <a:avLst>
                <a:gd name="adj1" fmla="val -80899"/>
                <a:gd name="adj2" fmla="val 992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feld 162"/>
            <p:cNvSpPr txBox="1"/>
            <p:nvPr/>
          </p:nvSpPr>
          <p:spPr>
            <a:xfrm>
              <a:off x="3098800" y="5080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</a:t>
              </a:r>
              <a:endParaRPr lang="de-DE" dirty="0"/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3095625" y="16573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R</a:t>
              </a:r>
              <a:endParaRPr lang="de-DE" dirty="0"/>
            </a:p>
          </p:txBody>
        </p:sp>
      </p:grpSp>
      <p:grpSp>
        <p:nvGrpSpPr>
          <p:cNvPr id="167" name="Gruppieren 166"/>
          <p:cNvGrpSpPr/>
          <p:nvPr/>
        </p:nvGrpSpPr>
        <p:grpSpPr>
          <a:xfrm>
            <a:off x="3970216" y="3231566"/>
            <a:ext cx="3355078" cy="1793195"/>
            <a:chOff x="3932933" y="3231566"/>
            <a:chExt cx="3733704" cy="1632534"/>
          </a:xfrm>
        </p:grpSpPr>
        <p:grpSp>
          <p:nvGrpSpPr>
            <p:cNvPr id="90" name="Gruppieren 89"/>
            <p:cNvGrpSpPr/>
            <p:nvPr/>
          </p:nvGrpSpPr>
          <p:grpSpPr>
            <a:xfrm>
              <a:off x="3932933" y="3257550"/>
              <a:ext cx="1776803" cy="1562100"/>
              <a:chOff x="2353681" y="2243138"/>
              <a:chExt cx="2923406" cy="2076450"/>
            </a:xfrm>
          </p:grpSpPr>
          <p:sp>
            <p:nvSpPr>
              <p:cNvPr id="89" name="Rechteck 88"/>
              <p:cNvSpPr/>
              <p:nvPr/>
            </p:nvSpPr>
            <p:spPr>
              <a:xfrm>
                <a:off x="2652714" y="2243138"/>
                <a:ext cx="1962149" cy="2076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3469504" y="2284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3469504" y="33732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2698014" y="34263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2695633" y="315729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 rot="5400000">
                <a:off x="3436938" y="3665745"/>
                <a:ext cx="118115" cy="206167"/>
                <a:chOff x="3333751" y="3070433"/>
                <a:chExt cx="118115" cy="206167"/>
              </a:xfrm>
            </p:grpSpPr>
            <p:cxnSp>
              <p:nvCxnSpPr>
                <p:cNvPr id="15" name="Gerade Verbindung 14"/>
                <p:cNvCxnSpPr/>
                <p:nvPr/>
              </p:nvCxnSpPr>
              <p:spPr>
                <a:xfrm rot="5400000">
                  <a:off x="3348462" y="3173197"/>
                  <a:ext cx="206167" cy="6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 Verbindung 15"/>
                <p:cNvCxnSpPr/>
                <p:nvPr/>
              </p:nvCxnSpPr>
              <p:spPr>
                <a:xfrm rot="5400000">
                  <a:off x="3230987" y="3173197"/>
                  <a:ext cx="206167" cy="6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Rechteck 17"/>
              <p:cNvSpPr/>
              <p:nvPr/>
            </p:nvSpPr>
            <p:spPr>
              <a:xfrm rot="5400000">
                <a:off x="3162304" y="2702693"/>
                <a:ext cx="661988" cy="157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3469504" y="42368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cxnSp>
            <p:nvCxnSpPr>
              <p:cNvPr id="37" name="Form 36"/>
              <p:cNvCxnSpPr>
                <a:stCxn id="14" idx="0"/>
                <a:endCxn id="11" idx="2"/>
              </p:cNvCxnSpPr>
              <p:nvPr/>
            </p:nvCxnSpPr>
            <p:spPr>
              <a:xfrm rot="5400000" flipH="1" flipV="1">
                <a:off x="2668873" y="2356662"/>
                <a:ext cx="850251" cy="751011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winkelte Verbindung 38"/>
              <p:cNvCxnSpPr>
                <a:stCxn id="11" idx="4"/>
                <a:endCxn id="18" idx="1"/>
              </p:cNvCxnSpPr>
              <p:nvPr/>
            </p:nvCxnSpPr>
            <p:spPr>
              <a:xfrm rot="16200000" flipH="1">
                <a:off x="3432641" y="2389623"/>
                <a:ext cx="120380" cy="93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winkelte Verbindung 40"/>
              <p:cNvCxnSpPr>
                <a:stCxn id="18" idx="3"/>
                <a:endCxn id="12" idx="0"/>
              </p:cNvCxnSpPr>
              <p:nvPr/>
            </p:nvCxnSpPr>
            <p:spPr>
              <a:xfrm rot="5400000">
                <a:off x="3362362" y="3242270"/>
                <a:ext cx="260938" cy="93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winkelte Verbindung 42"/>
              <p:cNvCxnSpPr>
                <a:stCxn id="12" idx="4"/>
              </p:cNvCxnSpPr>
              <p:nvPr/>
            </p:nvCxnSpPr>
            <p:spPr>
              <a:xfrm rot="16200000" flipH="1">
                <a:off x="3354043" y="3557246"/>
                <a:ext cx="276778" cy="136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Form 45"/>
              <p:cNvCxnSpPr>
                <a:stCxn id="13" idx="4"/>
                <a:endCxn id="35" idx="2"/>
              </p:cNvCxnSpPr>
              <p:nvPr/>
            </p:nvCxnSpPr>
            <p:spPr>
              <a:xfrm rot="16200000" flipH="1">
                <a:off x="2701406" y="3491567"/>
                <a:ext cx="787567" cy="74863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winkelte Verbindung 47"/>
              <p:cNvCxnSpPr>
                <a:stCxn id="35" idx="0"/>
              </p:cNvCxnSpPr>
              <p:nvPr/>
            </p:nvCxnSpPr>
            <p:spPr>
              <a:xfrm rot="5400000" flipH="1" flipV="1">
                <a:off x="3291730" y="4036034"/>
                <a:ext cx="401406" cy="13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Ellipse 49"/>
              <p:cNvSpPr/>
              <p:nvPr/>
            </p:nvSpPr>
            <p:spPr>
              <a:xfrm>
                <a:off x="4045811" y="228416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4045811" y="337318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4045811" y="423678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cxnSp>
            <p:nvCxnSpPr>
              <p:cNvPr id="54" name="Gewinkelte Verbindung 53"/>
              <p:cNvCxnSpPr>
                <a:stCxn id="11" idx="6"/>
                <a:endCxn id="50" idx="2"/>
              </p:cNvCxnSpPr>
              <p:nvPr/>
            </p:nvCxnSpPr>
            <p:spPr>
              <a:xfrm flipV="1">
                <a:off x="3515223" y="2307024"/>
                <a:ext cx="530588" cy="1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winkelte Verbindung 55"/>
              <p:cNvCxnSpPr>
                <a:stCxn id="12" idx="6"/>
                <a:endCxn id="51" idx="2"/>
              </p:cNvCxnSpPr>
              <p:nvPr/>
            </p:nvCxnSpPr>
            <p:spPr>
              <a:xfrm flipV="1">
                <a:off x="3515223" y="3396049"/>
                <a:ext cx="530588" cy="1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winkelte Verbindung 57"/>
              <p:cNvCxnSpPr>
                <a:stCxn id="35" idx="6"/>
                <a:endCxn id="52" idx="2"/>
              </p:cNvCxnSpPr>
              <p:nvPr/>
            </p:nvCxnSpPr>
            <p:spPr>
              <a:xfrm flipV="1">
                <a:off x="3515223" y="4259649"/>
                <a:ext cx="530588" cy="1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feld 67"/>
              <p:cNvSpPr txBox="1"/>
              <p:nvPr/>
            </p:nvSpPr>
            <p:spPr>
              <a:xfrm>
                <a:off x="3659266" y="2622201"/>
                <a:ext cx="1617821" cy="37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err="1" smtClean="0"/>
                  <a:t>Hochpass</a:t>
                </a:r>
                <a:endParaRPr lang="de-DE" sz="1400" dirty="0"/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3735467" y="3612801"/>
                <a:ext cx="1427042" cy="37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err="1" smtClean="0"/>
                  <a:t>Tiefpass</a:t>
                </a:r>
                <a:endParaRPr lang="de-DE" sz="1400" dirty="0"/>
              </a:p>
            </p:txBody>
          </p:sp>
          <p:sp>
            <p:nvSpPr>
              <p:cNvPr id="70" name="Textfeld 69"/>
              <p:cNvSpPr txBox="1"/>
              <p:nvPr/>
            </p:nvSpPr>
            <p:spPr>
              <a:xfrm>
                <a:off x="2835925" y="2498812"/>
                <a:ext cx="593477" cy="484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 smtClean="0"/>
                  <a:t>R</a:t>
                </a:r>
                <a:endParaRPr lang="de-DE" sz="2000" dirty="0"/>
              </a:p>
            </p:txBody>
          </p:sp>
          <p:sp>
            <p:nvSpPr>
              <p:cNvPr id="71" name="Textfeld 70"/>
              <p:cNvSpPr txBox="1"/>
              <p:nvPr/>
            </p:nvSpPr>
            <p:spPr>
              <a:xfrm>
                <a:off x="2794537" y="3448923"/>
                <a:ext cx="587606" cy="484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 smtClean="0"/>
                  <a:t>C</a:t>
                </a:r>
                <a:endParaRPr lang="de-DE" sz="2000" dirty="0"/>
              </a:p>
            </p:txBody>
          </p:sp>
          <p:sp>
            <p:nvSpPr>
              <p:cNvPr id="88" name="Textfeld 87"/>
              <p:cNvSpPr txBox="1"/>
              <p:nvPr/>
            </p:nvSpPr>
            <p:spPr>
              <a:xfrm>
                <a:off x="2353681" y="3061386"/>
                <a:ext cx="666852" cy="633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0" dirty="0" smtClean="0"/>
                  <a:t>~</a:t>
                </a:r>
                <a:endParaRPr lang="de-DE" sz="2800" dirty="0"/>
              </a:p>
            </p:txBody>
          </p:sp>
        </p:grpSp>
        <p:grpSp>
          <p:nvGrpSpPr>
            <p:cNvPr id="161" name="Gruppieren 160"/>
            <p:cNvGrpSpPr/>
            <p:nvPr/>
          </p:nvGrpSpPr>
          <p:grpSpPr>
            <a:xfrm>
              <a:off x="5671917" y="3231566"/>
              <a:ext cx="1994720" cy="1632534"/>
              <a:chOff x="4698737" y="2159000"/>
              <a:chExt cx="3281965" cy="2686050"/>
            </a:xfrm>
          </p:grpSpPr>
          <p:sp>
            <p:nvSpPr>
              <p:cNvPr id="160" name="Rechteck 159"/>
              <p:cNvSpPr/>
              <p:nvPr/>
            </p:nvSpPr>
            <p:spPr>
              <a:xfrm>
                <a:off x="4711700" y="2159000"/>
                <a:ext cx="2463800" cy="2686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grpSp>
            <p:nvGrpSpPr>
              <p:cNvPr id="143" name="Gruppieren 142"/>
              <p:cNvGrpSpPr/>
              <p:nvPr/>
            </p:nvGrpSpPr>
            <p:grpSpPr>
              <a:xfrm rot="5400000">
                <a:off x="5587658" y="3622004"/>
                <a:ext cx="251545" cy="169963"/>
                <a:chOff x="6196845" y="2474659"/>
                <a:chExt cx="251545" cy="169963"/>
              </a:xfrm>
            </p:grpSpPr>
            <p:sp>
              <p:nvSpPr>
                <p:cNvPr id="144" name="Rechteck 143"/>
                <p:cNvSpPr/>
                <p:nvPr/>
              </p:nvSpPr>
              <p:spPr>
                <a:xfrm>
                  <a:off x="6196845" y="2474659"/>
                  <a:ext cx="251545" cy="1699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800"/>
                </a:p>
              </p:txBody>
            </p:sp>
            <p:cxnSp>
              <p:nvCxnSpPr>
                <p:cNvPr id="145" name="Gerade Verbindung 144"/>
                <p:cNvCxnSpPr/>
                <p:nvPr/>
              </p:nvCxnSpPr>
              <p:spPr>
                <a:xfrm rot="10800000">
                  <a:off x="6224527" y="2616544"/>
                  <a:ext cx="206167" cy="6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 Verbindung 145"/>
                <p:cNvCxnSpPr/>
                <p:nvPr/>
              </p:nvCxnSpPr>
              <p:spPr>
                <a:xfrm rot="10800000">
                  <a:off x="6224527" y="2499069"/>
                  <a:ext cx="206167" cy="6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Ellipse 90"/>
              <p:cNvSpPr/>
              <p:nvPr/>
            </p:nvSpPr>
            <p:spPr>
              <a:xfrm>
                <a:off x="5012599" y="22833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92" name="Ellipse 91"/>
              <p:cNvSpPr/>
              <p:nvPr/>
            </p:nvSpPr>
            <p:spPr>
              <a:xfrm>
                <a:off x="6307152" y="22828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93" name="Rechteck 92"/>
              <p:cNvSpPr/>
              <p:nvPr/>
            </p:nvSpPr>
            <p:spPr>
              <a:xfrm>
                <a:off x="5403030" y="2227782"/>
                <a:ext cx="661988" cy="157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cxnSp>
            <p:nvCxnSpPr>
              <p:cNvPr id="95" name="Gewinkelte Verbindung 94"/>
              <p:cNvCxnSpPr>
                <a:stCxn id="91" idx="6"/>
                <a:endCxn id="93" idx="1"/>
              </p:cNvCxnSpPr>
              <p:nvPr/>
            </p:nvCxnSpPr>
            <p:spPr>
              <a:xfrm>
                <a:off x="5058318" y="2306230"/>
                <a:ext cx="344712" cy="13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winkelte Verbindung 96"/>
              <p:cNvCxnSpPr>
                <a:stCxn id="93" idx="3"/>
                <a:endCxn id="92" idx="2"/>
              </p:cNvCxnSpPr>
              <p:nvPr/>
            </p:nvCxnSpPr>
            <p:spPr>
              <a:xfrm flipV="1">
                <a:off x="6065018" y="2305662"/>
                <a:ext cx="242134" cy="70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Ellipse 97"/>
              <p:cNvSpPr/>
              <p:nvPr/>
            </p:nvSpPr>
            <p:spPr>
              <a:xfrm>
                <a:off x="6700881" y="228224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cxnSp>
            <p:nvCxnSpPr>
              <p:cNvPr id="102" name="Gewinkelte Verbindung 101"/>
              <p:cNvCxnSpPr>
                <a:stCxn id="92" idx="6"/>
                <a:endCxn id="98" idx="2"/>
              </p:cNvCxnSpPr>
              <p:nvPr/>
            </p:nvCxnSpPr>
            <p:spPr>
              <a:xfrm flipV="1">
                <a:off x="6352871" y="2305107"/>
                <a:ext cx="348010" cy="55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Gruppieren 107"/>
              <p:cNvGrpSpPr/>
              <p:nvPr/>
            </p:nvGrpSpPr>
            <p:grpSpPr>
              <a:xfrm>
                <a:off x="6203643" y="2709609"/>
                <a:ext cx="251545" cy="169963"/>
                <a:chOff x="6196845" y="2474659"/>
                <a:chExt cx="251545" cy="169963"/>
              </a:xfrm>
            </p:grpSpPr>
            <p:sp>
              <p:nvSpPr>
                <p:cNvPr id="105" name="Rechteck 104"/>
                <p:cNvSpPr/>
                <p:nvPr/>
              </p:nvSpPr>
              <p:spPr>
                <a:xfrm>
                  <a:off x="6196845" y="2474659"/>
                  <a:ext cx="251545" cy="1699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800"/>
                </a:p>
              </p:txBody>
            </p:sp>
            <p:cxnSp>
              <p:nvCxnSpPr>
                <p:cNvPr id="103" name="Gerade Verbindung 102"/>
                <p:cNvCxnSpPr/>
                <p:nvPr/>
              </p:nvCxnSpPr>
              <p:spPr>
                <a:xfrm rot="10800000">
                  <a:off x="6224527" y="2616544"/>
                  <a:ext cx="206167" cy="6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Gerade Verbindung 103"/>
                <p:cNvCxnSpPr/>
                <p:nvPr/>
              </p:nvCxnSpPr>
              <p:spPr>
                <a:xfrm rot="10800000">
                  <a:off x="6224527" y="2499069"/>
                  <a:ext cx="206167" cy="6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Gewinkelte Verbindung 106"/>
              <p:cNvCxnSpPr>
                <a:stCxn id="92" idx="4"/>
              </p:cNvCxnSpPr>
              <p:nvPr/>
            </p:nvCxnSpPr>
            <p:spPr>
              <a:xfrm rot="5400000">
                <a:off x="6139170" y="2518767"/>
                <a:ext cx="381088" cy="596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Ellipse 108"/>
              <p:cNvSpPr/>
              <p:nvPr/>
            </p:nvSpPr>
            <p:spPr>
              <a:xfrm>
                <a:off x="5012044" y="328196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6700326" y="328084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6306586" y="328145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cxnSp>
            <p:nvCxnSpPr>
              <p:cNvPr id="115" name="Gewinkelte Verbindung 114"/>
              <p:cNvCxnSpPr>
                <a:endCxn id="113" idx="0"/>
              </p:cNvCxnSpPr>
              <p:nvPr/>
            </p:nvCxnSpPr>
            <p:spPr>
              <a:xfrm rot="16200000" flipH="1">
                <a:off x="6128489" y="3080499"/>
                <a:ext cx="401884" cy="3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winkelte Verbindung 116"/>
              <p:cNvCxnSpPr>
                <a:stCxn id="109" idx="6"/>
                <a:endCxn id="113" idx="2"/>
              </p:cNvCxnSpPr>
              <p:nvPr/>
            </p:nvCxnSpPr>
            <p:spPr>
              <a:xfrm flipV="1">
                <a:off x="5057763" y="3304316"/>
                <a:ext cx="1248823" cy="51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winkelte Verbindung 118"/>
              <p:cNvCxnSpPr>
                <a:stCxn id="113" idx="6"/>
                <a:endCxn id="110" idx="2"/>
              </p:cNvCxnSpPr>
              <p:nvPr/>
            </p:nvCxnSpPr>
            <p:spPr>
              <a:xfrm flipV="1">
                <a:off x="6352305" y="3303706"/>
                <a:ext cx="348021" cy="61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feld 119"/>
              <p:cNvSpPr txBox="1"/>
              <p:nvPr/>
            </p:nvSpPr>
            <p:spPr>
              <a:xfrm>
                <a:off x="4698737" y="2575600"/>
                <a:ext cx="1385722" cy="461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Eingang</a:t>
                </a:r>
                <a:endParaRPr lang="de-DE" sz="1400" dirty="0"/>
              </a:p>
            </p:txBody>
          </p:sp>
          <p:sp>
            <p:nvSpPr>
              <p:cNvPr id="121" name="Textfeld 120"/>
              <p:cNvSpPr txBox="1"/>
              <p:nvPr/>
            </p:nvSpPr>
            <p:spPr>
              <a:xfrm>
                <a:off x="6493562" y="2603065"/>
                <a:ext cx="1467904" cy="461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Ausgang</a:t>
                </a:r>
                <a:endParaRPr lang="de-DE" sz="1400" dirty="0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5031834" y="36833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6326387" y="36828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cxnSp>
            <p:nvCxnSpPr>
              <p:cNvPr id="125" name="Gewinkelte Verbindung 124"/>
              <p:cNvCxnSpPr>
                <a:stCxn id="122" idx="6"/>
                <a:endCxn id="144" idx="2"/>
              </p:cNvCxnSpPr>
              <p:nvPr/>
            </p:nvCxnSpPr>
            <p:spPr>
              <a:xfrm>
                <a:off x="5077553" y="3706250"/>
                <a:ext cx="550896" cy="736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winkelte Verbindung 125"/>
              <p:cNvCxnSpPr>
                <a:stCxn id="144" idx="0"/>
                <a:endCxn id="123" idx="2"/>
              </p:cNvCxnSpPr>
              <p:nvPr/>
            </p:nvCxnSpPr>
            <p:spPr>
              <a:xfrm flipV="1">
                <a:off x="5798412" y="3705682"/>
                <a:ext cx="527975" cy="130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Ellipse 126"/>
              <p:cNvSpPr/>
              <p:nvPr/>
            </p:nvSpPr>
            <p:spPr>
              <a:xfrm>
                <a:off x="6720116" y="368226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cxnSp>
            <p:nvCxnSpPr>
              <p:cNvPr id="128" name="Gewinkelte Verbindung 127"/>
              <p:cNvCxnSpPr>
                <a:stCxn id="123" idx="6"/>
                <a:endCxn id="127" idx="2"/>
              </p:cNvCxnSpPr>
              <p:nvPr/>
            </p:nvCxnSpPr>
            <p:spPr>
              <a:xfrm flipV="1">
                <a:off x="6372106" y="3705127"/>
                <a:ext cx="348010" cy="55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winkelte Verbindung 133"/>
              <p:cNvCxnSpPr>
                <a:stCxn id="123" idx="4"/>
                <a:endCxn id="154" idx="1"/>
              </p:cNvCxnSpPr>
              <p:nvPr/>
            </p:nvCxnSpPr>
            <p:spPr>
              <a:xfrm rot="16200000" flipH="1">
                <a:off x="6274598" y="3803189"/>
                <a:ext cx="149406" cy="10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Ellipse 134"/>
              <p:cNvSpPr/>
              <p:nvPr/>
            </p:nvSpPr>
            <p:spPr>
              <a:xfrm>
                <a:off x="5031279" y="468198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136" name="Ellipse 135"/>
              <p:cNvSpPr/>
              <p:nvPr/>
            </p:nvSpPr>
            <p:spPr>
              <a:xfrm>
                <a:off x="6719561" y="46808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137" name="Ellipse 136"/>
              <p:cNvSpPr/>
              <p:nvPr/>
            </p:nvSpPr>
            <p:spPr>
              <a:xfrm>
                <a:off x="6325821" y="468147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cxnSp>
            <p:nvCxnSpPr>
              <p:cNvPr id="138" name="Gewinkelte Verbindung 137"/>
              <p:cNvCxnSpPr>
                <a:stCxn id="154" idx="3"/>
                <a:endCxn id="137" idx="0"/>
              </p:cNvCxnSpPr>
              <p:nvPr/>
            </p:nvCxnSpPr>
            <p:spPr>
              <a:xfrm rot="5400000">
                <a:off x="6278249" y="4610368"/>
                <a:ext cx="141541" cy="67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winkelte Verbindung 138"/>
              <p:cNvCxnSpPr>
                <a:stCxn id="135" idx="6"/>
                <a:endCxn id="137" idx="2"/>
              </p:cNvCxnSpPr>
              <p:nvPr/>
            </p:nvCxnSpPr>
            <p:spPr>
              <a:xfrm flipV="1">
                <a:off x="5076998" y="4704336"/>
                <a:ext cx="1248823" cy="51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winkelte Verbindung 139"/>
              <p:cNvCxnSpPr>
                <a:stCxn id="137" idx="6"/>
                <a:endCxn id="136" idx="2"/>
              </p:cNvCxnSpPr>
              <p:nvPr/>
            </p:nvCxnSpPr>
            <p:spPr>
              <a:xfrm flipV="1">
                <a:off x="6371540" y="4703726"/>
                <a:ext cx="348021" cy="61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feld 140"/>
              <p:cNvSpPr txBox="1"/>
              <p:nvPr/>
            </p:nvSpPr>
            <p:spPr>
              <a:xfrm>
                <a:off x="4717968" y="4001613"/>
                <a:ext cx="1385722" cy="461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Eingang</a:t>
                </a:r>
                <a:endParaRPr lang="de-DE" sz="1400" dirty="0"/>
              </a:p>
            </p:txBody>
          </p:sp>
          <p:sp>
            <p:nvSpPr>
              <p:cNvPr id="142" name="Textfeld 141"/>
              <p:cNvSpPr txBox="1"/>
              <p:nvPr/>
            </p:nvSpPr>
            <p:spPr>
              <a:xfrm>
                <a:off x="6512798" y="4003087"/>
                <a:ext cx="1467904" cy="461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Ausgang</a:t>
                </a:r>
                <a:endParaRPr lang="de-DE" sz="1400" dirty="0"/>
              </a:p>
            </p:txBody>
          </p:sp>
          <p:sp>
            <p:nvSpPr>
              <p:cNvPr id="154" name="Rechteck 153"/>
              <p:cNvSpPr/>
              <p:nvPr/>
            </p:nvSpPr>
            <p:spPr>
              <a:xfrm rot="5400000">
                <a:off x="6018362" y="4130360"/>
                <a:ext cx="661988" cy="1571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68580" y="1112520"/>
            <a:ext cx="9075420" cy="4632960"/>
            <a:chOff x="68580" y="1112520"/>
            <a:chExt cx="9075420" cy="4632960"/>
          </a:xfrm>
        </p:grpSpPr>
        <p:sp>
          <p:nvSpPr>
            <p:cNvPr id="10" name="Rechteck 9"/>
            <p:cNvSpPr/>
            <p:nvPr/>
          </p:nvSpPr>
          <p:spPr>
            <a:xfrm>
              <a:off x="68580" y="1112520"/>
              <a:ext cx="9075420" cy="4632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26" name="Picture 2" descr="C:\Users\weingar\Documents\Jens\Lehre\Nebenfach Praktikum\Anleitung\Versuch_15-16\Abbildungen\TDS2000_Frontpane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46" y="1171853"/>
              <a:ext cx="8957779" cy="4440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uppieren 2"/>
            <p:cNvGrpSpPr/>
            <p:nvPr/>
          </p:nvGrpSpPr>
          <p:grpSpPr>
            <a:xfrm>
              <a:off x="4692960" y="5275957"/>
              <a:ext cx="426128" cy="386179"/>
              <a:chOff x="4350060" y="4866736"/>
              <a:chExt cx="426128" cy="386179"/>
            </a:xfrm>
          </p:grpSpPr>
          <p:sp>
            <p:nvSpPr>
              <p:cNvPr id="2" name="Legende mit Linie 2 1"/>
              <p:cNvSpPr/>
              <p:nvPr/>
            </p:nvSpPr>
            <p:spPr>
              <a:xfrm>
                <a:off x="4350060" y="4872948"/>
                <a:ext cx="426128" cy="379967"/>
              </a:xfrm>
              <a:prstGeom prst="borderCallout2">
                <a:avLst>
                  <a:gd name="adj1" fmla="val -8410"/>
                  <a:gd name="adj2" fmla="val 70834"/>
                  <a:gd name="adj3" fmla="val -456216"/>
                  <a:gd name="adj4" fmla="val 67811"/>
                  <a:gd name="adj5" fmla="val -537201"/>
                  <a:gd name="adj6" fmla="val 18701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1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Legende mit Linie 2 4"/>
              <p:cNvSpPr/>
              <p:nvPr/>
            </p:nvSpPr>
            <p:spPr>
              <a:xfrm>
                <a:off x="4350061" y="4866736"/>
                <a:ext cx="426127" cy="386179"/>
              </a:xfrm>
              <a:prstGeom prst="borderCallout2">
                <a:avLst>
                  <a:gd name="adj1" fmla="val -8410"/>
                  <a:gd name="adj2" fmla="val 70834"/>
                  <a:gd name="adj3" fmla="val -448016"/>
                  <a:gd name="adj4" fmla="val 67532"/>
                  <a:gd name="adj5" fmla="val -513101"/>
                  <a:gd name="adj6" fmla="val 41518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1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uppieren 8"/>
            <p:cNvGrpSpPr/>
            <p:nvPr/>
          </p:nvGrpSpPr>
          <p:grpSpPr>
            <a:xfrm>
              <a:off x="5913791" y="5275957"/>
              <a:ext cx="432264" cy="386179"/>
              <a:chOff x="5541146" y="5252915"/>
              <a:chExt cx="402454" cy="359547"/>
            </a:xfrm>
          </p:grpSpPr>
          <p:sp>
            <p:nvSpPr>
              <p:cNvPr id="4" name="Legende mit Linie 2 3"/>
              <p:cNvSpPr/>
              <p:nvPr/>
            </p:nvSpPr>
            <p:spPr>
              <a:xfrm>
                <a:off x="5541146" y="5252916"/>
                <a:ext cx="402454" cy="359546"/>
              </a:xfrm>
              <a:prstGeom prst="borderCallout2">
                <a:avLst>
                  <a:gd name="adj1" fmla="val -8410"/>
                  <a:gd name="adj2" fmla="val 50948"/>
                  <a:gd name="adj3" fmla="val -295414"/>
                  <a:gd name="adj4" fmla="val 56290"/>
                  <a:gd name="adj5" fmla="val -348242"/>
                  <a:gd name="adj6" fmla="val -442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2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Legende mit Linie 2 5"/>
              <p:cNvSpPr/>
              <p:nvPr/>
            </p:nvSpPr>
            <p:spPr>
              <a:xfrm>
                <a:off x="5541146" y="5252915"/>
                <a:ext cx="402454" cy="359545"/>
              </a:xfrm>
              <a:prstGeom prst="borderCallout2">
                <a:avLst>
                  <a:gd name="adj1" fmla="val -8410"/>
                  <a:gd name="adj2" fmla="val 50948"/>
                  <a:gd name="adj3" fmla="val -298064"/>
                  <a:gd name="adj4" fmla="val 55501"/>
                  <a:gd name="adj5" fmla="val -347710"/>
                  <a:gd name="adj6" fmla="val 11204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2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Legende mit Linie 2 6"/>
            <p:cNvSpPr/>
            <p:nvPr/>
          </p:nvSpPr>
          <p:spPr>
            <a:xfrm>
              <a:off x="6930355" y="5282169"/>
              <a:ext cx="378496" cy="379965"/>
            </a:xfrm>
            <a:prstGeom prst="borderCallout2">
              <a:avLst>
                <a:gd name="adj1" fmla="val -8410"/>
                <a:gd name="adj2" fmla="val 50948"/>
                <a:gd name="adj3" fmla="val -281285"/>
                <a:gd name="adj4" fmla="val 47913"/>
                <a:gd name="adj5" fmla="val -353008"/>
                <a:gd name="adj6" fmla="val 13927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Legende mit Linie 2 7"/>
            <p:cNvSpPr/>
            <p:nvPr/>
          </p:nvSpPr>
          <p:spPr>
            <a:xfrm>
              <a:off x="8107314" y="5275957"/>
              <a:ext cx="385622" cy="386177"/>
            </a:xfrm>
            <a:prstGeom prst="borderCallout2">
              <a:avLst>
                <a:gd name="adj1" fmla="val -5941"/>
                <a:gd name="adj2" fmla="val 38368"/>
                <a:gd name="adj3" fmla="val -532712"/>
                <a:gd name="adj4" fmla="val 35566"/>
                <a:gd name="adj5" fmla="val -595401"/>
                <a:gd name="adj6" fmla="val 7042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5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Legende mit Linie 2 10"/>
            <p:cNvSpPr/>
            <p:nvPr/>
          </p:nvSpPr>
          <p:spPr>
            <a:xfrm>
              <a:off x="7592950" y="5275820"/>
              <a:ext cx="419925" cy="386314"/>
            </a:xfrm>
            <a:prstGeom prst="borderCallout2">
              <a:avLst>
                <a:gd name="adj1" fmla="val -5941"/>
                <a:gd name="adj2" fmla="val 68082"/>
                <a:gd name="adj3" fmla="val -530593"/>
                <a:gd name="adj4" fmla="val 69524"/>
                <a:gd name="adj5" fmla="val -735278"/>
                <a:gd name="adj6" fmla="val 1956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4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1027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Bildschirmpräsentation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weingar</dc:creator>
  <cp:lastModifiedBy>weingar</cp:lastModifiedBy>
  <cp:revision>21</cp:revision>
  <dcterms:modified xsi:type="dcterms:W3CDTF">2015-11-18T13:25:03Z</dcterms:modified>
</cp:coreProperties>
</file>