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2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3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8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5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60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A255-5F55-4936-B73B-AB1FB835F469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ADC0-13ED-41AE-928E-26A3C7C9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67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2325477" y="2719647"/>
            <a:ext cx="1517605" cy="1266566"/>
            <a:chOff x="2325477" y="2719647"/>
            <a:chExt cx="1517605" cy="1266566"/>
          </a:xfrm>
        </p:grpSpPr>
        <p:sp>
          <p:nvSpPr>
            <p:cNvPr id="8" name="Rechteck 7"/>
            <p:cNvSpPr/>
            <p:nvPr/>
          </p:nvSpPr>
          <p:spPr>
            <a:xfrm>
              <a:off x="2325477" y="2719647"/>
              <a:ext cx="1517605" cy="1266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arallelogramm 6"/>
            <p:cNvSpPr/>
            <p:nvPr/>
          </p:nvSpPr>
          <p:spPr>
            <a:xfrm>
              <a:off x="2708738" y="2903515"/>
              <a:ext cx="936104" cy="792088"/>
            </a:xfrm>
            <a:prstGeom prst="parallelogram">
              <a:avLst>
                <a:gd name="adj" fmla="val 33806"/>
              </a:avLst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Würfel 5"/>
            <p:cNvSpPr/>
            <p:nvPr/>
          </p:nvSpPr>
          <p:spPr>
            <a:xfrm>
              <a:off x="2483768" y="2905125"/>
              <a:ext cx="894452" cy="1027931"/>
            </a:xfrm>
            <a:prstGeom prst="cube">
              <a:avLst>
                <a:gd name="adj" fmla="val 2602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arallelogramm 4"/>
            <p:cNvSpPr/>
            <p:nvPr/>
          </p:nvSpPr>
          <p:spPr>
            <a:xfrm>
              <a:off x="2483768" y="3140968"/>
              <a:ext cx="936104" cy="792088"/>
            </a:xfrm>
            <a:prstGeom prst="parallelogram">
              <a:avLst>
                <a:gd name="adj" fmla="val 33806"/>
              </a:avLst>
            </a:prstGeom>
            <a:solidFill>
              <a:srgbClr val="C6D9F1">
                <a:alpha val="14902"/>
              </a:srgb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arallelogramm 19"/>
            <p:cNvSpPr/>
            <p:nvPr/>
          </p:nvSpPr>
          <p:spPr>
            <a:xfrm>
              <a:off x="2750344" y="2905125"/>
              <a:ext cx="896879" cy="235843"/>
            </a:xfrm>
            <a:prstGeom prst="parallelogram">
              <a:avLst>
                <a:gd name="adj" fmla="val 99067"/>
              </a:avLst>
            </a:prstGeom>
            <a:solidFill>
              <a:srgbClr val="C6D9F1">
                <a:alpha val="14902"/>
              </a:srgb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arallelogramm 20"/>
            <p:cNvSpPr/>
            <p:nvPr/>
          </p:nvSpPr>
          <p:spPr>
            <a:xfrm rot="18881787">
              <a:off x="2873246" y="3252349"/>
              <a:ext cx="1039002" cy="367010"/>
            </a:xfrm>
            <a:prstGeom prst="parallelogram">
              <a:avLst>
                <a:gd name="adj" fmla="val 203241"/>
              </a:avLst>
            </a:prstGeom>
            <a:solidFill>
              <a:srgbClr val="C6D9F1">
                <a:alpha val="14902"/>
              </a:srgb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3198783" y="3023046"/>
              <a:ext cx="558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Bogen 1"/>
            <p:cNvSpPr/>
            <p:nvPr/>
          </p:nvSpPr>
          <p:spPr>
            <a:xfrm>
              <a:off x="2325477" y="3419089"/>
              <a:ext cx="316582" cy="276213"/>
            </a:xfrm>
            <a:prstGeom prst="arc">
              <a:avLst>
                <a:gd name="adj1" fmla="val 16200000"/>
                <a:gd name="adj2" fmla="val 203793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576662" y="271964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</a:t>
              </a:r>
              <a:endParaRPr lang="de-DE" sz="14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2403939" y="3414327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Symbol" panose="05050102010706020507" pitchFamily="18" charset="2"/>
                </a:rPr>
                <a:t>a</a:t>
              </a:r>
              <a:endParaRPr lang="de-DE" sz="16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0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385888" y="707231"/>
            <a:ext cx="319087" cy="1800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1000125" y="1607343"/>
            <a:ext cx="5143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8" idx="1"/>
          </p:cNvCxnSpPr>
          <p:nvPr/>
        </p:nvCxnSpPr>
        <p:spPr>
          <a:xfrm flipH="1">
            <a:off x="695325" y="1607344"/>
            <a:ext cx="69056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1"/>
          </p:cNvCxnSpPr>
          <p:nvPr/>
        </p:nvCxnSpPr>
        <p:spPr>
          <a:xfrm flipV="1">
            <a:off x="1385888" y="1308100"/>
            <a:ext cx="319087" cy="29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545431" y="1308893"/>
            <a:ext cx="5143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04975" y="1124744"/>
            <a:ext cx="690563" cy="1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465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weingar</dc:creator>
  <cp:lastModifiedBy>weingar</cp:lastModifiedBy>
  <cp:revision>9</cp:revision>
  <dcterms:created xsi:type="dcterms:W3CDTF">2016-06-09T11:46:43Z</dcterms:created>
  <dcterms:modified xsi:type="dcterms:W3CDTF">2016-06-10T15:34:09Z</dcterms:modified>
</cp:coreProperties>
</file>