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3379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29.10.2015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643042" y="714356"/>
            <a:ext cx="3071834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928926" y="927876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>
            <a:off x="2929720" y="1928008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>
            <a:off x="1857356" y="1071546"/>
            <a:ext cx="1214446" cy="714380"/>
            <a:chOff x="1357290" y="1142984"/>
            <a:chExt cx="1643074" cy="571504"/>
          </a:xfrm>
        </p:grpSpPr>
        <p:cxnSp>
          <p:nvCxnSpPr>
            <p:cNvPr id="8" name="Gerade Verbindung 7"/>
            <p:cNvCxnSpPr/>
            <p:nvPr/>
          </p:nvCxnSpPr>
          <p:spPr>
            <a:xfrm>
              <a:off x="1357290" y="114298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357290" y="1712900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 rot="1894994">
            <a:off x="2891689" y="1123986"/>
            <a:ext cx="357984" cy="557727"/>
            <a:chOff x="4143372" y="2571744"/>
            <a:chExt cx="357984" cy="858050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4143372" y="2571744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071934" y="3000372"/>
              <a:ext cx="85725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 rot="1841705">
            <a:off x="3131152" y="1504781"/>
            <a:ext cx="1163249" cy="591459"/>
            <a:chOff x="3714744" y="1858952"/>
            <a:chExt cx="1643074" cy="571504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3714744" y="1858952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3714744" y="2428868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/>
          <p:nvPr/>
        </p:nvCxnSpPr>
        <p:spPr>
          <a:xfrm>
            <a:off x="3071802" y="1784338"/>
            <a:ext cx="150019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3643306" y="1785926"/>
            <a:ext cx="152400" cy="330200"/>
          </a:xfrm>
          <a:custGeom>
            <a:avLst/>
            <a:gdLst>
              <a:gd name="connsiteX0" fmla="*/ 57150 w 152400"/>
              <a:gd name="connsiteY0" fmla="*/ 0 h 330200"/>
              <a:gd name="connsiteX1" fmla="*/ 127000 w 152400"/>
              <a:gd name="connsiteY1" fmla="*/ 76200 h 330200"/>
              <a:gd name="connsiteX2" fmla="*/ 146050 w 152400"/>
              <a:gd name="connsiteY2" fmla="*/ 190500 h 330200"/>
              <a:gd name="connsiteX3" fmla="*/ 88900 w 152400"/>
              <a:gd name="connsiteY3" fmla="*/ 273050 h 330200"/>
              <a:gd name="connsiteX4" fmla="*/ 0 w 152400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330200">
                <a:moveTo>
                  <a:pt x="57150" y="0"/>
                </a:moveTo>
                <a:cubicBezTo>
                  <a:pt x="84666" y="22225"/>
                  <a:pt x="112183" y="44450"/>
                  <a:pt x="127000" y="76200"/>
                </a:cubicBezTo>
                <a:cubicBezTo>
                  <a:pt x="141817" y="107950"/>
                  <a:pt x="152400" y="157692"/>
                  <a:pt x="146050" y="190500"/>
                </a:cubicBezTo>
                <a:cubicBezTo>
                  <a:pt x="139700" y="223308"/>
                  <a:pt x="113242" y="249767"/>
                  <a:pt x="88900" y="273050"/>
                </a:cubicBezTo>
                <a:cubicBezTo>
                  <a:pt x="64558" y="296333"/>
                  <a:pt x="32279" y="313266"/>
                  <a:pt x="0" y="330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721120" y="1263835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3487702" y="17639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a</a:t>
            </a:r>
            <a:endParaRPr lang="de-DE" sz="1600" dirty="0">
              <a:latin typeface="Symbol" pitchFamily="18" charset="2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43240" y="92867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D</a:t>
            </a:r>
            <a:r>
              <a:rPr lang="en-US" sz="1400" dirty="0" smtClean="0"/>
              <a:t>s</a:t>
            </a:r>
            <a:endParaRPr lang="de-D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>
            <a:off x="2591780" y="638690"/>
            <a:ext cx="3510390" cy="5093097"/>
            <a:chOff x="2591780" y="638690"/>
            <a:chExt cx="3510390" cy="5093097"/>
          </a:xfrm>
        </p:grpSpPr>
        <p:sp>
          <p:nvSpPr>
            <p:cNvPr id="50" name="Rechteck 49"/>
            <p:cNvSpPr/>
            <p:nvPr/>
          </p:nvSpPr>
          <p:spPr>
            <a:xfrm>
              <a:off x="2591780" y="638690"/>
              <a:ext cx="3510390" cy="5093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3088598" y="1916832"/>
              <a:ext cx="2592288" cy="2592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 rot="6192055">
              <a:off x="3778710" y="2520403"/>
              <a:ext cx="1800200" cy="1584176"/>
              <a:chOff x="3455876" y="2420888"/>
              <a:chExt cx="1800200" cy="1584176"/>
            </a:xfrm>
          </p:grpSpPr>
          <p:sp>
            <p:nvSpPr>
              <p:cNvPr id="5" name="Gleichschenkliges Dreieck 4"/>
              <p:cNvSpPr/>
              <p:nvPr/>
            </p:nvSpPr>
            <p:spPr>
              <a:xfrm>
                <a:off x="3455876" y="2420888"/>
                <a:ext cx="1800200" cy="1584176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6"/>
              <p:cNvCxnSpPr>
                <a:stCxn id="5" idx="2"/>
                <a:endCxn id="5" idx="4"/>
              </p:cNvCxnSpPr>
              <p:nvPr/>
            </p:nvCxnSpPr>
            <p:spPr>
              <a:xfrm>
                <a:off x="3455876" y="4005064"/>
                <a:ext cx="18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feld 13"/>
            <p:cNvSpPr txBox="1"/>
            <p:nvPr/>
          </p:nvSpPr>
          <p:spPr>
            <a:xfrm>
              <a:off x="5394796" y="3316172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A</a:t>
              </a:r>
              <a:endParaRPr lang="de-DE" sz="11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59486" y="3877116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B</a:t>
              </a:r>
              <a:endParaRPr lang="de-DE" sz="11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846786" y="2132856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C</a:t>
              </a:r>
              <a:endParaRPr lang="de-DE" sz="1100" dirty="0"/>
            </a:p>
          </p:txBody>
        </p:sp>
        <p:cxnSp>
          <p:nvCxnSpPr>
            <p:cNvPr id="20" name="Gerade Verbindung 19"/>
            <p:cNvCxnSpPr>
              <a:stCxn id="4" idx="0"/>
            </p:cNvCxnSpPr>
            <p:nvPr/>
          </p:nvCxnSpPr>
          <p:spPr>
            <a:xfrm flipV="1">
              <a:off x="4384742" y="908720"/>
              <a:ext cx="0" cy="1008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4" idx="0"/>
            </p:cNvCxnSpPr>
            <p:nvPr/>
          </p:nvCxnSpPr>
          <p:spPr>
            <a:xfrm>
              <a:off x="4384742" y="191683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H="1">
              <a:off x="4139952" y="2492896"/>
              <a:ext cx="244790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3347864" y="3861048"/>
              <a:ext cx="792088" cy="151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pieren 34"/>
            <p:cNvGrpSpPr/>
            <p:nvPr/>
          </p:nvGrpSpPr>
          <p:grpSpPr>
            <a:xfrm rot="14976345">
              <a:off x="3287843" y="2580066"/>
              <a:ext cx="1800200" cy="1584176"/>
              <a:chOff x="3455876" y="2420888"/>
              <a:chExt cx="1800200" cy="1584176"/>
            </a:xfrm>
            <a:noFill/>
          </p:grpSpPr>
          <p:sp>
            <p:nvSpPr>
              <p:cNvPr id="36" name="Gleichschenkliges Dreieck 35"/>
              <p:cNvSpPr/>
              <p:nvPr/>
            </p:nvSpPr>
            <p:spPr>
              <a:xfrm>
                <a:off x="3455876" y="2420888"/>
                <a:ext cx="1800200" cy="1584176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" name="Gerade Verbindung 36"/>
              <p:cNvCxnSpPr>
                <a:stCxn id="36" idx="2"/>
                <a:endCxn id="36" idx="4"/>
              </p:cNvCxnSpPr>
              <p:nvPr/>
            </p:nvCxnSpPr>
            <p:spPr>
              <a:xfrm>
                <a:off x="3455876" y="4005064"/>
                <a:ext cx="1800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feld 37"/>
            <p:cNvSpPr txBox="1"/>
            <p:nvPr/>
          </p:nvSpPr>
          <p:spPr>
            <a:xfrm>
              <a:off x="3225460" y="3468572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A</a:t>
              </a:r>
              <a:endParaRPr lang="de-DE" sz="11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593612" y="2074059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B</a:t>
              </a:r>
              <a:endParaRPr lang="de-DE" sz="11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169676" y="38090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C</a:t>
              </a:r>
              <a:endParaRPr lang="de-DE" sz="1100" dirty="0"/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4384742" y="2492896"/>
              <a:ext cx="403282" cy="136815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4788024" y="3861048"/>
              <a:ext cx="774576" cy="151216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ihandform 47"/>
            <p:cNvSpPr/>
            <p:nvPr/>
          </p:nvSpPr>
          <p:spPr>
            <a:xfrm>
              <a:off x="3530600" y="4997450"/>
              <a:ext cx="1822450" cy="457338"/>
            </a:xfrm>
            <a:custGeom>
              <a:avLst/>
              <a:gdLst>
                <a:gd name="connsiteX0" fmla="*/ 0 w 1822450"/>
                <a:gd name="connsiteY0" fmla="*/ 38100 h 457338"/>
                <a:gd name="connsiteX1" fmla="*/ 933450 w 1822450"/>
                <a:gd name="connsiteY1" fmla="*/ 457200 h 457338"/>
                <a:gd name="connsiteX2" fmla="*/ 1822450 w 1822450"/>
                <a:gd name="connsiteY2" fmla="*/ 0 h 45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450" h="457338">
                  <a:moveTo>
                    <a:pt x="0" y="38100"/>
                  </a:moveTo>
                  <a:cubicBezTo>
                    <a:pt x="314854" y="250825"/>
                    <a:pt x="629708" y="463550"/>
                    <a:pt x="933450" y="457200"/>
                  </a:cubicBezTo>
                  <a:cubicBezTo>
                    <a:pt x="1237192" y="450850"/>
                    <a:pt x="1529821" y="225425"/>
                    <a:pt x="18224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230068" y="545478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2</a:t>
              </a:r>
              <a:r>
                <a:rPr lang="de-DE" sz="1200" dirty="0" smtClean="0">
                  <a:latin typeface="Symbol" panose="05050102010706020507" pitchFamily="18" charset="2"/>
                </a:rPr>
                <a:t>d</a:t>
              </a:r>
              <a:endParaRPr lang="de-DE" sz="12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4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 rot="5400000">
            <a:off x="2928926" y="927876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5400000">
            <a:off x="2929720" y="1928008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38"/>
          <p:cNvGrpSpPr/>
          <p:nvPr/>
        </p:nvGrpSpPr>
        <p:grpSpPr>
          <a:xfrm>
            <a:off x="1857356" y="1071546"/>
            <a:ext cx="1214446" cy="714380"/>
            <a:chOff x="1357290" y="1142984"/>
            <a:chExt cx="1643074" cy="571504"/>
          </a:xfrm>
        </p:grpSpPr>
        <p:cxnSp>
          <p:nvCxnSpPr>
            <p:cNvPr id="20" name="Gerade Verbindung 7"/>
            <p:cNvCxnSpPr/>
            <p:nvPr/>
          </p:nvCxnSpPr>
          <p:spPr>
            <a:xfrm>
              <a:off x="1357290" y="114298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1357290" y="1712900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29"/>
          <p:cNvGrpSpPr/>
          <p:nvPr/>
        </p:nvGrpSpPr>
        <p:grpSpPr>
          <a:xfrm rot="1894994">
            <a:off x="2891878" y="1123731"/>
            <a:ext cx="357984" cy="557624"/>
            <a:chOff x="4143372" y="2571744"/>
            <a:chExt cx="357984" cy="858050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4143372" y="2571744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4071934" y="3000372"/>
              <a:ext cx="85725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33"/>
          <p:cNvGrpSpPr/>
          <p:nvPr/>
        </p:nvGrpSpPr>
        <p:grpSpPr>
          <a:xfrm rot="1841705">
            <a:off x="3131461" y="1504342"/>
            <a:ext cx="1163249" cy="591298"/>
            <a:chOff x="3714744" y="1858952"/>
            <a:chExt cx="1643074" cy="57150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3714744" y="1858952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714744" y="2428868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10"/>
          <p:cNvCxnSpPr/>
          <p:nvPr/>
        </p:nvCxnSpPr>
        <p:spPr>
          <a:xfrm>
            <a:off x="3071802" y="1784338"/>
            <a:ext cx="150019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721120" y="1263835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143240" y="92867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D</a:t>
            </a:r>
            <a:r>
              <a:rPr lang="en-US" sz="1400" dirty="0" smtClean="0"/>
              <a:t>s</a:t>
            </a:r>
            <a:endParaRPr lang="de-DE" sz="1400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6929454" y="1071546"/>
            <a:ext cx="1357322" cy="928694"/>
            <a:chOff x="7572396" y="4929198"/>
            <a:chExt cx="1357322" cy="928694"/>
          </a:xfrm>
        </p:grpSpPr>
        <p:grpSp>
          <p:nvGrpSpPr>
            <p:cNvPr id="66" name="Gruppieren 65"/>
            <p:cNvGrpSpPr/>
            <p:nvPr/>
          </p:nvGrpSpPr>
          <p:grpSpPr>
            <a:xfrm>
              <a:off x="7572396" y="4929198"/>
              <a:ext cx="1357322" cy="928694"/>
              <a:chOff x="5214942" y="3286124"/>
              <a:chExt cx="1357322" cy="928694"/>
            </a:xfrm>
          </p:grpSpPr>
          <p:sp>
            <p:nvSpPr>
              <p:cNvPr id="60" name="Ellipse 59"/>
              <p:cNvSpPr/>
              <p:nvPr/>
            </p:nvSpPr>
            <p:spPr>
              <a:xfrm>
                <a:off x="5286380" y="3429000"/>
                <a:ext cx="357190" cy="7143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5286380" y="3571876"/>
                <a:ext cx="71438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3" name="Gerade Verbindung 62"/>
              <p:cNvCxnSpPr/>
              <p:nvPr/>
            </p:nvCxnSpPr>
            <p:spPr>
              <a:xfrm>
                <a:off x="5214942" y="3286124"/>
                <a:ext cx="1357322" cy="6429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 rot="10800000" flipV="1">
                <a:off x="5214942" y="3929066"/>
                <a:ext cx="1357322" cy="2857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Ellipse 72"/>
            <p:cNvSpPr/>
            <p:nvPr/>
          </p:nvSpPr>
          <p:spPr>
            <a:xfrm>
              <a:off x="7643834" y="5357826"/>
              <a:ext cx="45719" cy="1428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357290" y="3929066"/>
            <a:ext cx="7000924" cy="1785950"/>
            <a:chOff x="1357290" y="3929066"/>
            <a:chExt cx="7000924" cy="1785950"/>
          </a:xfrm>
        </p:grpSpPr>
        <p:sp>
          <p:nvSpPr>
            <p:cNvPr id="5" name="Rechteck 4"/>
            <p:cNvSpPr/>
            <p:nvPr/>
          </p:nvSpPr>
          <p:spPr>
            <a:xfrm>
              <a:off x="1357290" y="3929066"/>
              <a:ext cx="7000924" cy="1785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5929322" y="4286256"/>
              <a:ext cx="152400" cy="571504"/>
            </a:xfrm>
            <a:custGeom>
              <a:avLst/>
              <a:gdLst>
                <a:gd name="connsiteX0" fmla="*/ 57150 w 152400"/>
                <a:gd name="connsiteY0" fmla="*/ 0 h 330200"/>
                <a:gd name="connsiteX1" fmla="*/ 127000 w 152400"/>
                <a:gd name="connsiteY1" fmla="*/ 76200 h 330200"/>
                <a:gd name="connsiteX2" fmla="*/ 146050 w 152400"/>
                <a:gd name="connsiteY2" fmla="*/ 190500 h 330200"/>
                <a:gd name="connsiteX3" fmla="*/ 88900 w 152400"/>
                <a:gd name="connsiteY3" fmla="*/ 273050 h 330200"/>
                <a:gd name="connsiteX4" fmla="*/ 0 w 152400"/>
                <a:gd name="connsiteY4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330200">
                  <a:moveTo>
                    <a:pt x="57150" y="0"/>
                  </a:moveTo>
                  <a:cubicBezTo>
                    <a:pt x="84666" y="22225"/>
                    <a:pt x="112183" y="44450"/>
                    <a:pt x="127000" y="76200"/>
                  </a:cubicBezTo>
                  <a:cubicBezTo>
                    <a:pt x="141817" y="107950"/>
                    <a:pt x="152400" y="157692"/>
                    <a:pt x="146050" y="190500"/>
                  </a:cubicBezTo>
                  <a:cubicBezTo>
                    <a:pt x="139700" y="223308"/>
                    <a:pt x="113242" y="249767"/>
                    <a:pt x="88900" y="273050"/>
                  </a:cubicBezTo>
                  <a:cubicBezTo>
                    <a:pt x="64558" y="296333"/>
                    <a:pt x="32279" y="313266"/>
                    <a:pt x="0" y="3302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86446" y="435769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ymbol" pitchFamily="18" charset="2"/>
                </a:rPr>
                <a:t>a</a:t>
              </a:r>
              <a:endParaRPr lang="de-DE" sz="1600" dirty="0">
                <a:latin typeface="Symbol" pitchFamily="18" charset="2"/>
              </a:endParaRPr>
            </a:p>
          </p:txBody>
        </p:sp>
        <p:cxnSp>
          <p:nvCxnSpPr>
            <p:cNvPr id="50" name="Gerade Verbindung 49"/>
            <p:cNvCxnSpPr/>
            <p:nvPr/>
          </p:nvCxnSpPr>
          <p:spPr>
            <a:xfrm>
              <a:off x="1643042" y="4143380"/>
              <a:ext cx="228601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1643042" y="4427544"/>
              <a:ext cx="228601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3929058" y="4143380"/>
              <a:ext cx="2357454" cy="714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3929058" y="4429132"/>
              <a:ext cx="2286016" cy="714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1643042" y="4286256"/>
              <a:ext cx="585791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3929058" y="4000504"/>
              <a:ext cx="45719" cy="571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 Verbindung 78"/>
            <p:cNvCxnSpPr/>
            <p:nvPr/>
          </p:nvCxnSpPr>
          <p:spPr>
            <a:xfrm>
              <a:off x="6286512" y="4857760"/>
              <a:ext cx="1928826" cy="785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6215074" y="5143512"/>
              <a:ext cx="2000264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56" idx="3"/>
            </p:cNvCxnSpPr>
            <p:nvPr/>
          </p:nvCxnSpPr>
          <p:spPr>
            <a:xfrm>
              <a:off x="3974777" y="4286256"/>
              <a:ext cx="4240561" cy="13573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/>
            <p:cNvSpPr/>
            <p:nvPr/>
          </p:nvSpPr>
          <p:spPr>
            <a:xfrm rot="860609">
              <a:off x="6158460" y="4650010"/>
              <a:ext cx="142876" cy="714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3" name="Gerade Verbindung 92"/>
          <p:cNvCxnSpPr/>
          <p:nvPr/>
        </p:nvCxnSpPr>
        <p:spPr>
          <a:xfrm rot="16200000" flipH="1">
            <a:off x="6696710" y="4649278"/>
            <a:ext cx="738642" cy="1259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weingar</dc:creator>
  <cp:lastModifiedBy>weingar</cp:lastModifiedBy>
  <cp:revision>6</cp:revision>
  <dcterms:modified xsi:type="dcterms:W3CDTF">2015-10-29T09:12:25Z</dcterms:modified>
</cp:coreProperties>
</file>