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 rot="10800000">
            <a:off x="2051720" y="2708920"/>
            <a:ext cx="250588" cy="216024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2051719" y="2924944"/>
            <a:ext cx="250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stCxn id="4" idx="3"/>
          </p:cNvCxnSpPr>
          <p:nvPr/>
        </p:nvCxnSpPr>
        <p:spPr>
          <a:xfrm rot="5400000" flipH="1" flipV="1">
            <a:off x="2726434" y="1871468"/>
            <a:ext cx="288032" cy="1386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262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Weingarten</dc:creator>
  <cp:lastModifiedBy>weingar</cp:lastModifiedBy>
  <cp:revision>2</cp:revision>
  <dcterms:created xsi:type="dcterms:W3CDTF">2017-05-17T08:42:26Z</dcterms:created>
  <dcterms:modified xsi:type="dcterms:W3CDTF">2017-05-17T16:25:21Z</dcterms:modified>
</cp:coreProperties>
</file>