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ink/inkAction3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8.69688" units="1/cm"/>
          <inkml:channelProperty channel="Y" name="resolution" value="38.78788" units="1/cm"/>
          <inkml:channelProperty channel="T" name="resolution" value="1" units="1/dev"/>
        </inkml:channelProperties>
      </inkml:inkSource>
      <inkml:timestamp xml:id="ts0" timeString="2020-04-24T12:26:41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804">
    <iact:property name="dataType"/>
    <iact:actionData xml:id="d0">
      <inkml:trace xmlns:inkml="http://www.w3.org/2003/InkML" xml:id="stk0" contextRef="#ctx0" brushRef="#br0">14610 6424 0,'0'25'48,"74"25"-40,-24-1-1,-25 1 1,0-50 0,24 25 0,-24-25 9,0 25-10,0-25 2,-1 0-2,26 0 2,-25 0-2,0 0 1,-1 0 0,26 0 0,0 0 0,-1 0 0,50-75 0,-24 50 0,-25 1 0,-1-26 0,1 50 0,-1-25 0,1 0 0,0 25 1,-26-24-1,76-1 2,-51 25-5,26-25 4,-1 25-2,0 0 1,-24 0 0,0 0 0,-1 0 0,26 50 0,-1-26 1,-49 1-2,25 0 1,-1-25 0,-24 25 0,25 0 0,-26-25 0,26 24 8,0 1-8,-26-25 16,1 0-16,0 0 0,0 0 0,24 0 8,1 0 0,-25 0-7,24 0-2,-49 25 1,25-25 0,25 0 0,49 50 0,-74-50 0,74 49 0,0-24 0,25 0 0,25 0 0,25-1 0,24 1 0,-24 0 0,-1 0 0,1 0 0,-75 0 0,1-25 0,-26 24 0,0-24 0,-49 0 0,50 0 1,-51 0 7,51 0-8,-50-24 8,49-1-9,0 25 1,1-50 0,-1 25 0,25 0 0,26 25 0,-51 0 0,0 0 0,26 0 0,-51 0 0,174 0 32,-173 0-37,0 25 3,-26-25 2,26 0 0,0 0 0,24 0 0,0 25-1,-24-25 1,24 0 0,-49 25 0,25-25 1,-25 0-2,74 25 1,-74-25 0,24 0 0,26 0 0,-1 0 0,1 0 0,-1 0 1,0 0-2,1 0 2,-50-25-2,49 0 5,0 25-8,1 0 5,-26 0-2,1 0 2,25 0-2,-26 0 1,26 0 0,-1 0 0,0 0 0,1 0 0,24 0 0,0 0 0,-24 0 4,-26 0-8,26 0 4,-1 0 0,0 25 0,1-25 0,-1 0 5,1 0-10,-26 0 5,26 0 0,-50 0 1,24 0-2,1-25 1,-1 25 0,-24 0 1,25 0-2,-1 0 1,-24 0 0,50 0 0,-51 0 0,1 0 8,0 0-8,0 0 1,0 0 9,-1 0-13,1 0 19,0 0-16,25 0 0,-26 0 0,1 0 0,25-50 0,-1 26 8,26-1-8,-75 0 0,25 25 0,24-50 0,-49 1 8,0-1-8,0 25 0,0-49 0,0 0 0,0-1 0,0 26 0,0-26 0,0 26 0,0-26 0,0 1 0,-24-1 0,-1-24 1,25 49-2,-50-49 1,25 50 0,0-51 0,-49 26 0,24 0 0,26-26 0,-51 26 0,26-25 0,-51 24 0,1-49 0,0 25 0,-50 0 0,0 0 0,1-1 0,48 51 0,-49-1 0,25-24 0,0 49 0,-24-25 0,-1 26 1,25-26-2,-25 50 2,-50-25-2,75 25 2,-49 0-2,74 0 1,-1 0 0,-24 0 0,25 0 0,0 50 0,-25-25 0,49-1 0,1 26 0,-25 0 0,24-1 0,26 1 0,-50-1 0,49 1 0,-24 49 0,-1-24 0,-24 49 0,49-25 0,1-25 0,-26 50 4,1-24-7,49-26 3,0 25-1,25-24 1,-25-1 0,25 0 0,0 1 0,0 24 0,0 0 0,0-24 0,0-1 0,0-24 0,25 49 0,-25-49 0,50-1 0,-25 1 0,0-25 0,-1-1 0,1 1 0,25-25 1,-1 25-2,26 0 1,24 0 0,0-25 0,75 0 0,24 24 0,1-24 0,-1 25 0,1-25 0,-1 0 0,-49 0 0,-75 0 0,1 0 0,-51 0 0,1 0 0,50-25 0,-26-24 8,1-1-8,-25 25 0,49-49 0,-24 24 0,-1-49 1,26 50-2,-26-1 1,26-49 0,-1 0 0,25-50 5,-49 49-10,0 1 6,-1-50-1,-24 75-1,-25-25 2,25-25-1,-25 49-1,0 1 2,0 0 0,-25-1-2,0 1 1,0 24-1,-74-24 1,25-26 1,-25 26-2,-75 0 2,25-1-2,-25 26 2,1-1-1,-1 0-1,75 50 2,0-24-2,-25 24 1,25 0 0,-25 0 0,-1 0 0,-23 49 0,-26 1 0,-24 49 0,24 25 0,25-50 0,25 26 1</inkml:trace>
    </iact:actionData>
  </iact:action>
  <iact:action type="add" startTime="10028">
    <iact:property name="dataType"/>
    <iact:actionData xml:id="d1">
      <inkml:trace xmlns:inkml="http://www.w3.org/2003/InkML" xml:id="stk1" contextRef="#ctx0" brushRef="#br0">19323 3497 0,'-25'0'11,"-25"0"-6,-49 0 3,0 0 0,-50 0 0,25 0 0,25 0 0,25 0-1,24 0 2,50 25 31,0 0-16,0 0-16,0 0-1,25 24 1,0-24 0,24-25 0,26 50 0,-1-25 4,-24 24-7,24-24 2,-24 25 1,24-1 0,-49 1 1,0-50-1,-25 25 39,0 24-14,-25-49-25,0 0 40,0 0-25,0 0-6</inkml:trace>
    </iact:actionData>
  </iact:action>
  <iact:action type="add" startTime="10644">
    <iact:property name="dataType"/>
    <iact:actionData xml:id="d2">
      <inkml:trace xmlns:inkml="http://www.w3.org/2003/InkML" xml:id="stk2" contextRef="#ctx0" brushRef="#br0">19323 3671 0,'25'-25'15,"-25"75"9,0-25-16,0 49 3,24-24-6,-24 24 2,0 1 2,25 24 2,-25 0-6,50 25 2,-50-50 1,25 1 0,-1-26 4,-24 1-7,0-25 12,0-50 53,25-25-61</inkml:trace>
    </iact:actionData>
  </iact:action>
  <iact:action type="add" startTime="11084">
    <iact:property name="dataType"/>
    <iact:actionData xml:id="d3">
      <inkml:trace xmlns:inkml="http://www.w3.org/2003/InkML" xml:id="stk3" contextRef="#ctx0" brushRef="#br0">19397 3646 0,'0'-49'40,"25"49"-25,0 0 1,0 0-7,-1 0-2,51 0 1,-25 0 8,-1 24-8,-24-24 0,-25 25 0,25 0 9,-25 0-2,0 0-6,0 0-2,0-1 1,0 1 0,0 0 8,0 0 8,-25-25 16,-25 0-32,26 0 0,-1 0 0,-25 0 0</inkml:trace>
    </iact:actionData>
  </iact:action>
  <iact:action type="add" startTime="11636">
    <iact:property name="dataType"/>
    <iact:actionData xml:id="d4">
      <inkml:trace xmlns:inkml="http://www.w3.org/2003/InkML" xml:id="stk4" contextRef="#ctx0" brushRef="#br0">19893 3175 0,'0'0'1,"25"0"53,0 0-46,0 0 8,0 0 0,-1 0 0,1 25 24</inkml:trace>
    </iact:actionData>
  </iact:action>
  <iact:action type="add" startTime="11903">
    <iact:property name="dataType"/>
    <iact:actionData xml:id="d5">
      <inkml:trace xmlns:inkml="http://www.w3.org/2003/InkML" xml:id="stk5" contextRef="#ctx0" brushRef="#br0">20042 3473 0,'0'49'4,"0"-24"4,0 0 8,0 0-8,0-1 8,25-24-8,-25 25 0,0 25 64,50-50-47</inkml:trace>
    </iact:actionData>
  </iact:action>
  <iact:action type="add" startTime="12229">
    <iact:property name="dataType"/>
    <iact:actionData xml:id="d6">
      <inkml:trace xmlns:inkml="http://www.w3.org/2003/InkML" xml:id="stk6" contextRef="#ctx0" brushRef="#br0">20241 3448 0,'0'49'46,"24"1"-38,-24-25 0,0 0 1,0 49-1,25-24 0,-25-25 0,0-1-1,25 51 1,-25-125 80,0-24-79,25 24-2,-25-24 1,0 49 0,25-25 1,-25 25-1,24-24-1,-24 24 2,0 0 6,50 25 65,-50 25-71,25 0-2,0 24 2,-25 1-1,0 24-1,24-49 2,-24 0-2,25 25 2,-25-25 11,25-25 48,0-25-51,0-25-10,-25-24 1,24-1 0,1 1 0</inkml:trace>
    </iact:actionData>
  </iact:action>
  <iact:action type="add" startTime="12983">
    <iact:property name="dataType"/>
    <iact:actionData xml:id="d7">
      <inkml:trace xmlns:inkml="http://www.w3.org/2003/InkML" xml:id="stk7" contextRef="#ctx0" brushRef="#br0">20637 2853 0,'-24'0'52,"24"49"-43,0-24-1,0 25 0,24 24 0,-24-24 0,0-26 0,50 76 0,-50-51 0,25-24 0,-25 0 0,25 49 3,-25-49-6,25 0 3,-25 0 0</inkml:trace>
    </iact:actionData>
  </iact:action>
  <iact:action type="add" startTime="13380">
    <iact:property name="dataType"/>
    <iact:actionData xml:id="d8">
      <inkml:trace xmlns:inkml="http://www.w3.org/2003/InkML" xml:id="stk8" contextRef="#ctx0" brushRef="#br0">20836 3621 0,'0'25'7,"25"-25"17</inkml:trace>
    </iact:actionData>
  </iact:action>
  <iact:action type="add" startTime="14933">
    <iact:property name="dataType"/>
    <iact:actionData xml:id="d9">
      <inkml:trace xmlns:inkml="http://www.w3.org/2003/InkML" xml:id="stk9" contextRef="#ctx0" brushRef="#br0">22696 6474 0,'149'0'88,"50"0"-81,24 0 2,74 0-1,1 0-1,25 0 1,24 0 1,25 0-2,-50 0 1,-24 0 0,-25 0 0,-50 0 0,0 0 0,-49 0 0,-75 0 0,50 0 0,-50 0 0,0 0 0,-24 0 0,-26 0 0,26 0 0,-25 0 1,49 0-2,-25 0 1,1 0 0,-26 0 0,26 0 0,-1 0 0,-24 0 0,24 0 0,-24 0 1,-1 0 2,1 0-7,-25 0 4,-1 0 0,1 0 0,0 0 8,0 0 320,0 0-216</inkml:trace>
    </iact:actionData>
  </iact:action>
  <iact:action type="add" startTime="16852">
    <iact:property name="dataType"/>
    <iact:actionData xml:id="d10">
      <inkml:trace xmlns:inkml="http://www.w3.org/2003/InkML" xml:id="stk10" contextRef="#ctx0" brushRef="#br0">10889 10815 0,'0'0'2,"-74"49"3,-25 51 4,-1 24-2,51-50 1,-1 75 0,50 0 0,-25-25-1,25 49 1,0 1 0,0-50 0,50 124 3,49-99-3,0 0-2,50 49 1,-50-74 2,25 0-2,25 0 1,0-49 1,0-26-2,25 1 2,-1-50-2,26 0 1,-26-25 1,-73-49-2,24-26 1,-25 51 0,-99-1 0,25 1 0,-25 24 0,0 0 0,0 0 0,0 0 9</inkml:trace>
    </iact:actionData>
  </iact:action>
  <iact:action type="add" startTime="17277">
    <iact:property name="dataType"/>
    <iact:actionData xml:id="d11">
      <inkml:trace xmlns:inkml="http://www.w3.org/2003/InkML" xml:id="stk11" contextRef="#ctx0" brushRef="#br0">12477 12725 0,'25'0'79,"24"49"-71,1-24 0,-1 25 0,-24-25 0,25 24 0,-25 26-1,-1-1 2,-24 0-2,25 26 2,0-26-2,-25 25 2,0-24-2,0-1 1,0 25 0,0-24 4,-50-26-4,50 1-3,-24 0 2,-1-26 4,25 1-3,-25 25-2,0-25 9</inkml:trace>
    </iact:actionData>
  </iact:action>
  <iact:action type="add" startTime="24221">
    <iact:property name="dataType"/>
    <iact:actionData xml:id="d12">
      <inkml:trace xmlns:inkml="http://www.w3.org/2003/InkML" xml:id="stk12" contextRef="#ctx0" brushRef="#br0">19025 9996 0,'0'25'31,"0"50"-23,0 24-1,0 74 1,25-49 0,0 100 0,0-76 0,-1 26 0,1 25 0,0-51 0,-25-24 0,0 25 0,25 0 0,-25-75 0,25 26 0,-25-26 0,0 0 0,0-24 0,0 0 0,0-25 0</inkml:trace>
    </iact:actionData>
  </iact:action>
  <iact:action type="add" startTime="24932">
    <iact:property name="dataType"/>
    <iact:actionData xml:id="d13">
      <inkml:trace xmlns:inkml="http://www.w3.org/2003/InkML" xml:id="stk13" contextRef="#ctx0" brushRef="#br0">19174 11261 0,'0'-24'145,"99"24"-139,-24 0 2,73 0 0,26 0 0,25 0 0,49 0 0,24 0 0,-48 0 0,-26 0 0,-74 0 0,-74-25 0</inkml:trace>
    </iact:actionData>
  </iact:action>
  <iact:action type="add" startTime="25892">
    <iact:property name="dataType"/>
    <iact:actionData xml:id="d14">
      <inkml:trace xmlns:inkml="http://www.w3.org/2003/InkML" xml:id="stk14" contextRef="#ctx0" brushRef="#br0">19025 13543 0,'0'124'16,"0"50"-7,50 49-3,-50-99 3,25 75-2,24 24 1,-49-99 0,0 0 0,0 0 0,0-25 0,0-49 0,0-25 0,0-1 0,0 1 0,0 0 24,-25 0-8,1-25-16</inkml:trace>
    </iact:actionData>
  </iact:action>
  <iact:action type="add" startTime="26284">
    <iact:property name="dataType"/>
    <iact:actionData xml:id="d15">
      <inkml:trace xmlns:inkml="http://www.w3.org/2003/InkML" xml:id="stk15" contextRef="#ctx0" brushRef="#br0">17016 15503 0,'25'0'24,"49"0"-16,75 0 0,99 0 0,124 0 0,0 0 0,25 0-1,149 0 1,-75 0 0,-148 0 0,-26 0 0,-74 0 0,-99 25 0,-99 0 0</inkml:trace>
    </iact:actionData>
  </iact:action>
  <iact:action type="add" startTime="26973">
    <iact:property name="dataType"/>
    <iact:actionData xml:id="d16">
      <inkml:trace xmlns:inkml="http://www.w3.org/2003/InkML" xml:id="stk16" contextRef="#ctx0" brushRef="#br0">20538 12278 0,'25'-24'23,"0"24"-7,24 0-8,76 74 0,-76-24 0,75 49 0,-74-25 0,24 50 0,1 25 0,-26 0 1,1-25-2,-25 25 1,-25-25 0,0 0-1,0-50 2,-25 25-1,-25-24 0,25-26 0,1-24 0,-26 0 0,0 0 9,26-25-1,-1 0-9,0 0 1,-49 0 0,24 0 0,0 0-1,-24 0 2,49 0-1,0 0 0,-24 0 0,-1 0 0,0 0 0,26 0 0,-26 0 0,0-25 0</inkml:trace>
    </iact:actionData>
  </iact:action>
  <iact:action type="add" startTime="27576">
    <iact:property name="dataType"/>
    <iact:actionData xml:id="d17">
      <inkml:trace xmlns:inkml="http://www.w3.org/2003/InkML" xml:id="stk17" contextRef="#ctx0" brushRef="#br0">20563 13469 0,'0'0'1,"0"25"10,0 49-3,0-24 0,0-1 0,0 1 0,0 24 0,0 1 0,0-1 0,-25-24 0,-24 24 2,-1-24-4,0-1 10,26-49-7,-1 0-1,25 25 7,0 0 121,25 0-128,-1 0 8,1-1-9,0 1 5,25-25-7,-1 50 3,-24-50 3,25 50-6,-26-26 11,-24 1-8,25-25 0,-25 25 0,25-25 0,0 25 0,0 0 8,-25-1 0,25-24 1,-25 25-1,0 0 27</inkml:trace>
    </iact:actionData>
  </iact:action>
  <iact:action type="add" startTime="32380">
    <iact:property name="dataType"/>
    <iact:actionData xml:id="d18">
      <inkml:trace xmlns:inkml="http://www.w3.org/2003/InkML" xml:id="stk18" contextRef="#ctx0" brushRef="#br0">12948 15379 0,'0'-25'47,"-50"25"-38,-49 25-1,0 25 0,25-26-1,-26 26 1,51-25 3,-1 24-6,1-24 4,49 0-2,-25 0 1,0 24 0,-25 26 0,1 24 0,49 25 0,0-25 0,-25 25 0,0 0 0,25 0 0,0 25 0,0-50 0,0-24 0,0-26 0,0-24 0,50 25 0,-50-25 0,25-1 0,-1 1 0,1-25 0,50 25 1,49-25-2,-50 0 1,25 0 0,-24 0 0,24-50 0,-74 50 0,-25-24 0,24 24 32,-24-25-24</inkml:trace>
    </iact:actionData>
  </iact:action>
  <iact:action type="add" startTime="32980">
    <iact:property name="dataType"/>
    <iact:actionData xml:id="d19">
      <inkml:trace xmlns:inkml="http://www.w3.org/2003/InkML" xml:id="stk19" contextRef="#ctx0" brushRef="#br0">12824 16768 0,'74'0'95,"-24"0"-83,-50 25-8,25-25 4,24 49 0,-24-49 0,-25 25 0,25-25 0,-25 25 0,0 0 0,0 0 0,0 49 0,0-24 0,0-1 0,0-24 0,0 25 0,-50 49 0,26-74 0,-26 24 0,25 1 0,-24-25 0,49-1 0,-25-24 16</inkml:trace>
    </iact:actionData>
  </iact:action>
  <iact:action type="add" startTime="34420">
    <iact:property name="dataType"/>
    <iact:actionData xml:id="d20">
      <inkml:trace xmlns:inkml="http://www.w3.org/2003/InkML" xml:id="stk20" contextRef="#ctx0" brushRef="#br0">5804 16297 0,'0'24'55,"100"-24"-47,24 25 0,-25-25 3,25 0-6,-50 0 3,-49 0 0,25 0 0,-50-25 0</inkml:trace>
    </iact:actionData>
  </iact:action>
  <iact:action type="add" startTime="34695">
    <iact:property name="dataType"/>
    <iact:actionData xml:id="d21">
      <inkml:trace xmlns:inkml="http://www.w3.org/2003/InkML" xml:id="stk21" contextRef="#ctx0" brushRef="#br0">5829 16446 0,'0'0'2,"-50"74"1,26-24 13,24-26 0,0 1-1,0 0 12,0 0-22,24 24 4,26-49-2,-25 75 1,25-50 0,-50-1 1,99 26-1,-50-25-1,51-25 1,24 25 0,-25-1 1,-25-24-2,-24 0 1,-1 0 0,-24 0 1,0 0-2,0-49 1,-25-1 0,25 25 1</inkml:trace>
    </iact:actionData>
  </iact:action>
  <iact:action type="add" startTime="35092">
    <iact:property name="dataType"/>
    <iact:actionData xml:id="d22">
      <inkml:trace xmlns:inkml="http://www.w3.org/2003/InkML" xml:id="stk22" contextRef="#ctx0" brushRef="#br0">6648 16594 0,'0'-49'49,"24"24"-44,26 0 4,-25 25 2,49-25-6,-49 25 3</inkml:trace>
    </iact:actionData>
  </iact:action>
  <iact:action type="add" startTime="35380">
    <iact:property name="dataType"/>
    <iact:actionData xml:id="d23">
      <inkml:trace xmlns:inkml="http://www.w3.org/2003/InkML" xml:id="stk23" contextRef="#ctx0" brushRef="#br0">6896 16197 0,'0'25'39,"0"50"-31,0-1 0,0 25 0,0-49 0,0-25 8,25 74-8,-25-49 0,0-1-1,0-24 2,0 0-1,0 0 0,0-1 8</inkml:trace>
    </iact:actionData>
  </iact:action>
  <iact:action type="add" startTime="35788">
    <iact:property name="dataType"/>
    <iact:actionData xml:id="d24">
      <inkml:trace xmlns:inkml="http://www.w3.org/2003/InkML" xml:id="stk24" contextRef="#ctx0" brushRef="#br0">7218 15875 0,'0'25'62,"0"24"-53,25 26-2,0-50 1,0 49 0,-1-49 1,1 49 2,25-24-6,-1-25 10,-24-1-7,0 1 0,25-25 0,-26 0 0,1 0 1,0 0-2,0 0 1,0 0 0,-25-49 1,24-26-2,1 1 1,-25-1 0,0 51 1,0-1-1,0-25 0,0 1 0,0 24 0,0 0-1,0 0 1,0 0 0,0 1 0</inkml:trace>
    </iact:actionData>
  </iact:action>
  <iact:action type="add" startTime="36252">
    <iact:property name="dataType"/>
    <iact:actionData xml:id="d25">
      <inkml:trace xmlns:inkml="http://www.w3.org/2003/InkML" xml:id="stk25" contextRef="#ctx0" brushRef="#br0">7342 15999 0,'0'25'31,"0"0"-23,50-1 8,24-24-6,-24 0-4,24 0 2,-49 0 0,25 0-1,-26 0 35</inkml:trace>
    </iact:actionData>
  </iact:action>
  <iact:action type="add" startTime="36572">
    <iact:property name="dataType"/>
    <iact:actionData xml:id="d26">
      <inkml:trace xmlns:inkml="http://www.w3.org/2003/InkML" xml:id="stk26" contextRef="#ctx0" brushRef="#br0">7317 16743 0,'25'0'47,"0"0"-39,0 0 0,49 0 0,1 0 0,49-25 0,-75 1 0,1-1 0,-25 0 0,-25 0 0</inkml:trace>
    </iact:actionData>
  </iact:action>
  <iact:action type="add" startTime="36884">
    <iact:property name="dataType"/>
    <iact:actionData xml:id="d27">
      <inkml:trace xmlns:inkml="http://www.w3.org/2003/InkML" xml:id="stk27" contextRef="#ctx0" brushRef="#br0">7516 16991 0,'0'25'48,"25"-25"-40,-1 0 0,-24 25 0,50-25 0,-50 25-1,25-1 1,0 1 0,-25 0 0,0 0 0,0 0 0,0 49 0,0-24 0,0-1 0,-25 1 0,0-1 0,25-24 0,0 0 0,0 0 0,0 0 8,0 0 1,0-1-10,25-24 9,74 25-7,-49-25-1,-1 0-1,-24 0 1,0 0 0,0 0 0,-1-25 8,1 25 0,-25-24-8,0-51 0,0 50 0,0-49 1</inkml:trace>
    </iact:actionData>
  </iact:action>
  <iact:action type="add" startTime="37604">
    <iact:property name="dataType"/>
    <iact:actionData xml:id="d28">
      <inkml:trace xmlns:inkml="http://www.w3.org/2003/InkML" xml:id="stk28" contextRef="#ctx0" brushRef="#br0">8706 16148 0,'0'-25'7,"-24"50"16,24 24-15,-25 26 0,-25 24 1,25 0-1,25 1 3,-24-26-6,24 0 3,0 1-1,24-50 10,1-1-1,25 1 0,24 25-8,1-25 2,24 24-4,-25-24 1,50 0 2,-74-25-1,24 0-1,-49 0 17,-25-25-7</inkml:trace>
    </iact:actionData>
  </iact:action>
  <iact:action type="add" startTime="38092">
    <iact:property name="dataType"/>
    <iact:actionData xml:id="d29">
      <inkml:trace xmlns:inkml="http://www.w3.org/2003/InkML" xml:id="stk29" contextRef="#ctx0" brushRef="#br0">9351 16272 0,'0'-50'63,"50"25"-55,49-24 0,-49 49 0,-1-25 0,-49 0 0,25 25 0,-99 0 88,24 25-88,1 0 0,-1-25 0,0 49 0,50 1 24,0-25-24,0 0 0,0 24 0,0 1 0,25-25 0,0 0 0,0-25 0,24 24 0,-24-24 0,25 0 8,-25 0 0,24 0-8,-49-24 2,25 24-4</inkml:trace>
    </iact:actionData>
  </iact:action>
  <iact:action type="add" startTime="38660">
    <iact:property name="dataType"/>
    <iact:actionData xml:id="d30">
      <inkml:trace xmlns:inkml="http://www.w3.org/2003/InkML" xml:id="stk30" contextRef="#ctx0" brushRef="#br0">9475 16669 0,'25'25'47,"0"-25"-39,25 0 0,24 0 0,0 0 0,26 0 0,-51 0 0,-24 0 0,-50 24 128,25 1-96,0 0-32,0 0 0,0 24 0,0 1 0,0 24 0,0-24 1,0 0-1,0-1-1,0 26 1,0-51 0,0 26 0,0-25 0,0 0 48,0-1-8,0-73-39</inkml:trace>
    </iact:actionData>
  </iact:action>
  <iact:action type="add" startTime="39388">
    <iact:property name="dataType"/>
    <iact:actionData xml:id="d31">
      <inkml:trace xmlns:inkml="http://www.w3.org/2003/InkML" xml:id="stk31" contextRef="#ctx0" brushRef="#br0">9947 16197 0,'24'-24'64,"26"24"-56,0 0-1,-1 0 2,-24 0 6,0 0-7,-25 74 25,0-24-26,0-1 1,-25 26 1,0-26-1,25 1 0,0-25 0,0 0 2,-24-25-4,24 24 18,-25-48 24,50-26-40,-25 25 0,49-24-1,-49-1 2,25 25-2,25-25 1,-26 26 16,1 24 9,25 0-26,-25 0 9,24 0-7,-24 0-2,0 0 1,24 24 9</inkml:trace>
    </iact:actionData>
  </iact:action>
  <iact:action type="add" startTime="40036">
    <iact:property name="dataType"/>
    <iact:actionData xml:id="d32">
      <inkml:trace xmlns:inkml="http://www.w3.org/2003/InkML" xml:id="stk32" contextRef="#ctx0" brushRef="#br0">10120 16694 0,'25'0'71,"25"0"-63,24 0 0,-24-25 0,-25 0 1,-1 25-2,1-25 1,0 25 0,0 0 122,-25 25-115,0 25-1,0-1-6,0 1 0,0-25 1,0 24-1,-25 1 0,25-1-1,0-24 10,-25 0 15,0 0 40</inkml:trace>
    </iact:actionData>
  </iact:action>
  <iact:action type="add" startTime="40612">
    <iact:property name="dataType"/>
    <iact:actionData xml:id="d33">
      <inkml:trace xmlns:inkml="http://www.w3.org/2003/InkML" xml:id="stk33" contextRef="#ctx0" brushRef="#br0">10220 17140 0,'0'0'2,"24"-25"43,1 25-37,25-25 0,-25 25 8,-1 0 16,-24 25 0,0 0-24,0 25 3,0-26-6,0 1 3,0 0 0,0 0 0,0 0 0,0-1 16,25 1 0,0-25-13,49 0-6,-24 0 3,0 0 0,-1 0 0,1-25 0,-25 1 0,-25-1 0,0 0 0,-25 0 0,25 0 0,0-24 0,-25 49 0,25-50 0</inkml:trace>
    </iact:actionData>
  </iact:action>
  <iact:action type="add" startTime="41197">
    <iact:property name="dataType"/>
    <iact:actionData xml:id="d34">
      <inkml:trace xmlns:inkml="http://www.w3.org/2003/InkML" xml:id="stk34" contextRef="#ctx0" brushRef="#br0">10641 16173 0,'25'0'14,"0"0"-5,24 0-2,-24 0 1,0 0 0,0 0 1,24 24-1,1 1-1,0 25 2,-26-1 6,-24 1-6,0-25-1,0 25-1,25-1 2,25 50-1,-50-49-1,0 24 1,0 1 1,0-26-2,0 1 1,0 24 0,0-49 0,0 25 1,0-1-1,0 1 0,0 0 0,0-26-1,0 26 1,-50-25 9,50 0-9,-25-1 3,1 1 1,-1-25 20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8.69688" units="1/cm"/>
          <inkml:channelProperty channel="Y" name="resolution" value="38.78788" units="1/cm"/>
          <inkml:channelProperty channel="T" name="resolution" value="1" units="1/dev"/>
        </inkml:channelProperties>
      </inkml:inkSource>
      <inkml:timestamp xml:id="ts0" timeString="2020-04-24T12:27:25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999">
    <iact:property name="dataType"/>
    <iact:actionData xml:id="d0">
      <inkml:trace xmlns:inkml="http://www.w3.org/2003/InkML" xml:id="stk0" contextRef="#ctx0" brushRef="#br0">2877 3746 0,'25'0'23,"25"0"-15,49 24 0,50 1 0,24 25 0,51-1 0,49 51 0,74-26 0,25 25 0,0-74 0,99 49 0,-248-24 0,-24-50 0,198 0 0,-50 0 0,50 0 0,-50 0 0,25 0 0,25 0 0,25 0 0,-149 0 0,124-74 0,-75-1 0,0-49 0,26-25 0,73 1 0,26-76 0,-125 51 0,1-1 0,-100 75 0,-49-50 0,-100 50 0,1-25 0,-26 24 0,-24 1 0,-25 74 0,0-74 8,-50 25-7,50 24-2,-49-49 1,-26-25 0,-24 0 0,49 50 0,-74-75 0,-74 25 0,99 49 0,-100 1 0,75 24 0,-99 1 0,25-26 0,-26 75 0,26 0 0,-50 0 0,49 0 0,26 25 0,74 25 0,49-26 0,-124 76 0,1-26 0,-1 50 0,75-49 0,-50 49 0,99-50 0,-24 50 0,49-25 0,-24 50 0,49-50 0,0 50 0,0 0 0,0 25 0,0-50 0,0 49 0,0-98 0,0-1 0,0-24 0,24-26 8,76 26-8,-26-25 1,75 24-2,74 1 2,25-25-2,0 0 1,100 24 0,-51-24 0,1 25 0,-75-50 0,50 0 0,-50 0 0,0 0 0,-173 0 0,148 0 0,-24 0 0,25 0 0,-51 0 0,-24 0 0,0 0 0,-49 0 0,-1 0 0,1 0 4,24 0-9,0 0 6,0 0-2,50 0 2,-25 0-1,25 0 0,-50 25 0,-49-1 0,-1-24 4,-49 25-8,25-25 36</inkml:trace>
    </iact:actionData>
  </iact:action>
  <iact:action type="add" startTime="5104">
    <iact:property name="dataType"/>
    <iact:actionData xml:id="d1">
      <inkml:trace xmlns:inkml="http://www.w3.org/2003/InkML" xml:id="stk1" contextRef="#ctx0" brushRef="#br0">16570 6375 0,'0'0'1,"0"25"14,-25 49-7,-25-49-2,1 0 3,-26-1-2,-24 1 1,24-25 0,-24 0 0,-25 0 0,25 0 0,-50 0 0,50-25 0,74 25 0,-24-74 9,-26-25-8,26 24-2,-1-49 1,25 50 0,0-25 1,25 0-2,0-1 1,0-49 0,0 25 0,0-24 1,25-1-2,74 0 1,1 50 0,24-50 0,24-25 0,51 50 0,-26 25 0,-24 49 0,-49 1-1,-26 49 2,0 0-2,26 25 3,-26 49-4,25 25 2,-49-24 0,24 73 0,-24-23 0,-1 23 0,1-48 0,0 73 0,-50-74 0,24 50 0,1-50 1,-25 1-2,0 24 2,0-50-2,-25 1 1,-24-1 0,24-24 0,-25 24 0,-49-49 0,25 0 0,-25 24 1,-50-24-2,-25 25 1,-24-26 0,74-24 1,-25 25 0</inkml:trace>
    </iact:actionData>
  </iact:action>
  <iact:action type="add" startTime="6751">
    <iact:property name="dataType"/>
    <iact:actionData xml:id="d2">
      <inkml:trace xmlns:inkml="http://www.w3.org/2003/InkML" xml:id="stk2" contextRef="#ctx0" brushRef="#br0">9178 10542 0,'0'50'80,"0"123"-73,0 1 1,0-50 8,25 50-8,-25-26 0,0 26 0,0-25 0,0-50 3,0-25-6,0 26 3,0-26 0,0 25 0,0-24 0,0 24 0,0-25 0,0 1 0,-25 24 0,25 0 0,-25 0-1,0-24 2,25-1-1,0 25 0,0-24 0,0-1 0,0 50 0,0 0 0,0 0 0,0 0 0,-25 25 0,1-50 0,-1 50-1,0-50 2,25 50-1,0-25-1,-25-49 1,25 49 1,0-75-2,0 26 1,0-26 1,0 26-1,0-1 0,0 1 0,0-1 0,0 25-1,0-49 2,0 24-1,0 1 0,0-26 0,0 1-1,0-25 2,0 49-1,0 1-1,0-26 1,0 1 0,0-1 0,0 1 0,0 0 1,0-1-1,0 26 0,0-1 0,0 0 0,0 26 0,0-26 0,0 1 0,0 24 0,25 0 0,0-25 2,-25 1-4,25-26 2,-25 1 0,0-25 0,0 0 0,0-1 0,24 1 0,1 25 0,-25 24 0,25 25 0,-25-24 0,0-1-1,0 25 2,25 1-1,-25-1 0,0-25 0,0 26 0,0-51 0,25 26 0,-25-1 0,24 0 0,-24 1-1,0-26 2,0-24 7,0 50-9,0-26 1,0-24 1,0 0-1,0 24 0,0-24 0,0 0 0,0 0 0,0 0 0,0 0 0,25-25 0,-25 24 8,0 1 16,0 0-24,25 0 0,-25 0 8,0-1 8,25-24-8,-25 25 16,25 0-16,24 0 8,-49 0-16,25-25 0,0 0-1,24 24 2,-24-24-2,25 0 2,-25 25-2,24-25 2,1 0-1,24 0 0,25 25 0,-24 0 0,-1-25 0,26 0 0,-26 25 0,0-1 0,1-24-1,-1 0 2,25 25-1,-24-25 0,-1 0-1,25 0 1,25 0 1,-49 0-1,24 0 3,-25 0-6,-24 0 3,-25 0 0,49 0 0,1 0 0,-26 0 0,26 0 0,-26 0 0,1 0-1,24 0 2,-24 0-1,0 0 2,49 0-1,-25 0-4,25 0 3,25 0 0,-74 0 0,49 0 0,-49 0 0,24 0 0,1 0 0,-1 0 0,1 0 0,-26 0 0,26 0 0,24 0 0,0 0 2,75 0-4,-75 0 4,0 0-2,0 0-2,-24 0 2,-1 0 0,-49 0 0,25 0 0,24 0 0,0 0 0,1 0 0,-50 0 0,24 0 0,1 0 2,-1 0-4,1 0 2,0 0 0,24 0 0,0 0 0,-24 0 0,0 0 0,24 0 0,-24 0 0,24 0 0,-24 0 0,-1 0 0,26 0 0,-1 0 0,1 0 0,-1 0 0,0 0 0,-24 0 0,24 0 0,1 0 0,24 0 0,0 0-1,25 0 1,-24 0 0,-1 0 0,-25 0 1,1 0 0,-1 0-2,75 0 1,-25 0 0,0 0 0,0 0 0,-25 0 0,-24 0 0,49 0 0,-25 0-1,0 0 2,75 0-1,-1 0 0,1 0-1,24 0 2,1 0-2,-50 0 2,-1 0 1,-48 0-4,-1 0 2,-25 0 0,-49 0 0,25 0 15,-25 0-14,-1 0-1,26 0 0,0 0 0,-26 0 0,26 0 0,-25 0 0,0 0 0,24 0 0,26 0 0,-26 0 0,26 0 0,-26 0 0,1 0 0,-25 0 1,-1 0-2,26 0 1,-25 0 24,0 0-24,24 0 0,26 0 0,-1 0 0,25 0 0,50 0 0,-25 0 0,-74 0 0,-1 0 0,1 0 0,-25 0 88,49 0-88,-24 0 0,24 0 0,-49 0 0,25 0 0,-1 0 0,-24 0 0,0 0-1,0 0 66,-1 0-58,-24-25 2,25 1-9,0-26 0,-25 0 2,25 1-4,0-1 1,-1 1 2,-24-26-1,0-24 0,0 24 0,0 1 0,0 24 0,0-24 0,0 0 0,0-1 0,-24 1 0,-1-50 0,25 0 0,0 25 0,0-75 0,0 75 0,-25-25 0,0 0 0,25 24 0,0-24 0,0 25 0,0 25-1,0-1 2,0-24-1,0 0 0,0 0 0,0-1 0,-25 1 0,25-25 0,0 25 3,0 25-6,0-26 3,0 51 0,0-1 8,0-49-8,0 25-1,0-26 1,0-49 1,0 50-1,0 0 0,0 25 0,0-26 0,0 26 0,0-25 0,0 0 3,0 24-6,0-24 3,-24 0 0,24-50 0,0 25 0,0-50 0,0 50 1,0-25-2,0 25 1,0 25 0,0-50 0,0 25 0,0-25 0,0 50 0,0 0 0,0 25 0,0-26 0,0 26 0,0-25 0,0 24 0,0 1 0,0 0 0,0 24-1,0 0 2,0 1-1,0-1 0,0-24 0,0 24-1,0-24 2,0-1-1,0 1 0,0-25 0,0-1 0,0 26 0,0 0 0,0-1 0,0 50 0,0 1 0,0-1 0,0 0 0,0 0-1,0 0 17,0 0 8,0-24-15,0 24-10,0-25 2,0 1-2,0 24 2,0 0-1,0 0 0,0-24 0,0 24 7,0 0-7,0 0 0,0 1 1,0-26 0,-25 0 7,25 26 47,-50 24-55,-49-50 0,25 50 0,-50 0 16,0 0-16,-50 0 0,0-50 0,1 50 0,73 0 0,1-24 0,25-1 0,-1 25 0,26-25 0,-26 25 0,26-25 0,-50 25-1,24 0 2,1 0-1,-25 0 0,-1 0 0,-49 0 0,25 0 0,-24 0 3,-1 0-6,0 0 3,0 0 0,0 0 0,25 0 0,50 0 3,-50 0-6,49 0 3,-24 0 3,0 0-6,-25 0 3,50 0 0,-26 0 0,1 0 0,0 0 0,0 0 3,-25 0-6,24 0 3,-48 0 0,48 0 0,-24 0 0,-24 0 0,24 0 0,49 0 0,50 0 0,-74 0 0,25 0 0,-50 0 0,-50 0 0,0 0 0,50 0 0,-24 0 0,-1 0 0,49 0 0,-24 0 0,25 0 0,25 0 0,-25 0 2,-25 0-4,24 0 2,1 0-1,-99 0 1,49 0 0,-25 0 1,25 0-1,1 25 0,24-25 0,-25 0 0,25 25 0,0-25 0,24 25 2,-48-1-4,24-24 2,0 25-1,24 0 2,26-25-2,24 25 2,-24-25-2,0 0 2,24 0-1,25 0 1,-49 0-2,24 0 1,-24 0 0</inkml:trace>
    </iact:actionData>
  </iact:action>
  <iact:action type="add" startTime="12855">
    <iact:property name="dataType"/>
    <iact:actionData xml:id="d3">
      <inkml:trace xmlns:inkml="http://www.w3.org/2003/InkML" xml:id="stk3" contextRef="#ctx0" brushRef="#br0">9153 7962 0,'-25'0'23,"199"100"2,-75-51-18,50-24 1,24 25 0,26-26 0,49 26 0,50 0 0,24-50 0,75 0 0,99 0 1,174 0-2,-125 0 1,125 0 0,0 0 0,-50 0 0,-74 0 0,-25 0 0,24 0 0,1 0 0,-75 0 2,-49 0-4,49 0 2,-49 0 0,99 0 0,-174 0 0,0 0 2,-49 0-4,-149 0 4,-100 0-4,175-50 2,-1 0 0,-25-24 0,100 0 0,-50-1 0,0-24 0,-49 0 0,-26 24 0,-24-24 0,-99 25 0,-1 24 1,-24 25-2,25-49 1,-26 24 0,1 1 0,-25-1 1,25 0-1,-25-24-1,0 24 1,0 1 0,0-1 0,0 25 0,0-24 0,-25-1 0,-74-24 0,25 24 0,-100-24 1,-74 24-2,-124 0 1,149 26 0,-75 24 0,-297 0 0,-75 0 0,248 0 0,174 0 1,-372 24-2,50 51 1,-75-1 0,49 50 0,100-74 0,-99 74 0,0-25 0,74 25 0,-75 50 8,-24-25-8,-149-25 0,100 49 0,49 1 0,-25 0 0,173-75 0,125 0 0,-50 0 0,50 25 0,49-49 0,25-1 0</inkml:trace>
    </iact:actionData>
  </iact:action>
  <iact:action type="add" startTime="14576">
    <iact:property name="dataType"/>
    <iact:actionData xml:id="d4">
      <inkml:trace xmlns:inkml="http://www.w3.org/2003/InkML" xml:id="stk4" contextRef="#ctx0" brushRef="#br0">3547 9674 0,'0'0'1,"25"74"8,24 1-5,-24-26 4,50 26 0,-50-51 0,-1 1 8,26-25 25,0 0-34,24-49 1,25-26 0,0 26 0,25-26 0,-49 50 0,-26-24 0,1 49 1,-25 0 46,0 0-39,-1 0-8,26 0 0,-50 25 0,25-1 0,0-24 4,-1 0-8,1 0 4,0 0 0,0 0 0,24 0 1,26 0-2,-1 0 2,-49-24-2,50-1 2,-26 25-2,1-25 2,-25 25 14,-1 0-7,26 0-8,0 50 1,-1-26-2,1 51 1,24-50 0,-24-1 1,-25 1-1,24-25-1,1 0 1,24 0 0,1 0 3,-1 0-6,50-25 3,-74 1 1,-25 24-2,-1 0 1,1-25 0,0 25 64,0 0-64,24 0 0,-24 0 0,50 0 0,-1 0 0,0 0 0,26 25 0,-26-25 0,0 0 0,1 0 0,-50 0 0,-1 0 0,51 0 0,-50 0 0,0-25 0,24 25 0,-24-25 0,0 0 0,49 0 1</inkml:trace>
    </iact:actionData>
  </iact:action>
  <iact:action type="add" startTime="16095">
    <iact:property name="dataType"/>
    <iact:actionData xml:id="d5">
      <inkml:trace xmlns:inkml="http://www.w3.org/2003/InkML" xml:id="stk5" contextRef="#ctx0" brushRef="#br0">15429 9723 0,'124'0'64,"49"0"-56,26 0-1,24 0 2,50 0-1,0 0 0,-25 0 0,24 0 0,1 0-1,-49 0 2,-26 0-2,0 0 6,-24 0-9,-25 0 4,0 0 0,-50 0-1,25 0 7,0 0-12,25 0 11,0 0-4,-1 0-2,51 0-3,-25 0 3,24 0 1,0 0 4,-24 0-3,0 0-2,-50 0-2,-25 0 3,-25 0 0,1 0 0,-1 0 4,-49 0-8,49 0 3,1 0 1,-1 0 0,1 0 1,-1 0-1,0 0 0,1 0 0,24 0-1,-49 0 1,-1 0 8,1 0-5,0 0-5,24 0 2,0 0-1,1 0 3,-26 0-3,-24 0 1,0 0 0</inkml:trace>
    </iact:actionData>
  </iact:action>
  <iact:action type="add" startTime="17548">
    <iact:property name="dataType"/>
    <iact:actionData xml:id="d6">
      <inkml:trace xmlns:inkml="http://www.w3.org/2003/InkML" xml:id="stk6" contextRef="#ctx0" brushRef="#br0">5879 14784 0,'0'0'0,"-75"49"7,26-24-4,-1 0 4,-74 24 5,25-24-8,0-25 5,-50 25-2,-25 0 1,50-25 2,0 0-4,-25 0 3,50 0-2,0 0 1,-75-50 0,25 1 1,1-26-1,-26 26-1,0-1 1,50 0 0,50 1 1,-75-50-2,99 49 1,1 25 0,24-49 0,25 49 0,-25-25 1,25-24-2,0-1 1,0 26 1,0-26-1,0 26-1,0-26 1,0 26 0,25-26 0,25-24 0,49 0 0,25-25 1,49 25-2,51 0 1,-51 24 0,51 25 0,-51 26 0,26 24 0,-1 0 1,-24 0-1,-1 0 0,1 49 0,-25 26 0,-50-1 0,0-24-1,25 74 2,-49-25-2,-26-49 1,1 49 0,24 0 0,-24-49 1,-25-1-2,0 1 1,-25 24 0,0-24 0,0 49 0,0-25 0,-50 26 0,25-51 0,-49 51 0,24-51 0,1 1 0,-51-25 0,51 24 1,-1-49-1,-24 25 0,-1 0 0,26-25 4,-26 25-9,50-25 14</inkml:trace>
    </iact:actionData>
  </iact:action>
  <iact:action type="add" startTime="19335">
    <iact:property name="dataType"/>
    <iact:actionData xml:id="d7">
      <inkml:trace xmlns:inkml="http://www.w3.org/2003/InkML" xml:id="stk7" contextRef="#ctx0" brushRef="#br0">1687 15329 0,'25'0'56,"-1"25"-48,51 0 1,-26 0-2,26-25 1,49 25 1,-50-1-2,75-24 1,25 25-1,24-25 2,50 0-1,-25 0 0,-24 0 0,-75 0 0,-50 0 0,25 0 1,-49 0-2,25 0 1,-1 0-1,0 0 9,1 0-14,24 0 5,25 0 1,0 0 0,0 0 0,25 0 0,-25 0 0,-25 0 0,25 0 0,-49 0 0,-26 0 0,1 0 0,24 0 0,-24 25-1,-1-25 2,26 0-2,-50 0 6,49 0-9,-24 0 4,-1 0 0,-24 0 0,25 0 0,-26 0 0,26 0 0,0 0 0,-26 0 0,1 0-1,25 0 2,0 0-2,-1 0 1,-24 0 0,0 0 1,24 0-1,-24 0 7</inkml:trace>
    </iact:actionData>
  </iact:action>
  <iact:action type="add" startTime="20503">
    <iact:property name="dataType"/>
    <iact:actionData xml:id="d8">
      <inkml:trace xmlns:inkml="http://www.w3.org/2003/InkML" xml:id="stk8" contextRef="#ctx0" brushRef="#br0">1736 16247 0,'25'0'63,"50"0"-55,-1 0 1,50 0-2,25 0 1,-25 0 0,25 0 0,-50 0 0,0 0 0,-24 0 0,-1 25 0,-49-25 0,0 0 0,-1 0 10,1 25-8,25-25-6,24 0 6,1 0-4,-1 0 2,0 0 0,-24 0 0,0 0 0,-26 24 0,1-24 0,50 0 0,-26 25 0,1-25 8,-1 0-8,1 0 0,0 0 0,-25 0 0,-1 0 0,1 0 0,0 0 0,25 0 1,-26 0 6,1 0-7,0 0 8,25 0-7,-1 0-1,1 0-1,-25 0 1,24 0 0,1 0 1,-1 0-2,26 0 1,-26 0 1,26 0 2,-26 0-7,1 0 5,24 0 2,-24 0-6,-25 0 2,0 0 1,-1 0 0,1 0 8,0 0-8,0 0 0,0 0 0,0 0 0,24 0 0,1 0 0,-1 0 0,26 0 0,-1 0 0,1 0 0,-51 0 0,26 0 0,-25 0 0,49 0 0,-24 0 0,-25 0 0,-1 0 0,1 0 1</inkml:trace>
    </iact:actionData>
  </iact:action>
  <iact:action type="add" startTime="21695">
    <iact:property name="dataType"/>
    <iact:actionData xml:id="d9">
      <inkml:trace xmlns:inkml="http://www.w3.org/2003/InkML" xml:id="stk9" contextRef="#ctx0" brushRef="#br0">2977 16743 0,'0'75'35,"0"-26"-31,0-24 4,0 25 1,0-26-2,24 1 0,1 0 26,50-25-18,-1 0-7,-24 0 1,24-25-2,0-24 2,-24 49-1,0-25 0,-1 0-1,-24 25 2,0-25-1,24 25 64,-24 50-65,0-25 2,0 24-2,0-49 1,0 0 0,-1 25 0,1-25 9,0 0-2,25 0-7,-1-25 1,1 0-2,24 1 1,-24-1 0,24 0 0,1 25 1,-51 0-2,1 0 1,25 0 0,-25 0 1,-1 0-2,26 0 2,-25 50-2,0-50 1,-1 24 0,1 1 1,0-25 7,0 0-8,0 0 0,-1 0 8,26 0 0,-25 0-8,24 0 0,1 0 0,-25 0 0,0 0 0,0 0 0,-1 0 0,1 25 8,0-25-8,0 0 0,24 0 0,1 25 8,-25 0-8,24-25 0,-24 0 0,25 0 0,-25 0 0,24 0 0,-24 0 8,0 0-9,0 0 1,24 0 0,-24 0 0,0 0 0,0 0 9,-1 0 15,1 0 0,0 24-24,0-24-1,0 0 10,24 0-9,-24 0 0,25 0 0,-26 0 0,26 0 0,0 0 0,-1-24 0,1-26 8,-25 50 0,0 0 0,-1 0 24,1 0-24,-25 25 9</inkml:trace>
    </iact:actionData>
  </iact:action>
  <iact:action type="add" startTime="24554">
    <iact:property name="dataType"/>
    <iact:actionData xml:id="d10">
      <inkml:trace xmlns:inkml="http://www.w3.org/2003/InkML" xml:id="stk10" contextRef="#ctx0" brushRef="#br0">10418 15081 0,'0'0'0,"124"223"5,-25-24 1,75-1 3,-25 1-2,24-26 2,-24-24-1,0 0-1,-25-74 1,25 24 1,0-50-1,-25-24-1,49 0 4,51 0-5,24-25 1,-25 0 1,74 0 0,-98-25 1</inkml:trace>
    </iact:actionData>
  </iact:action>
  <iact:action type="add" startTime="27616">
    <iact:property name="dataType"/>
    <iact:actionData xml:id="d11">
      <inkml:trace xmlns:inkml="http://www.w3.org/2003/InkML" xml:id="stk11" contextRef="#ctx0" brushRef="#br0">10616 12948 0,'100'0'39,"73"-25"-32,26 25 2,-1-25-2,1 25 2,-1 0-1,-24 0-1,-50 0 2,-25 0-2,-50 0 2</inkml:trace>
    </iact:actionData>
  </iact:action>
  <iact:action type="add" startTime="28071">
    <iact:property name="dataType"/>
    <iact:actionData xml:id="d12">
      <inkml:trace xmlns:inkml="http://www.w3.org/2003/InkML" xml:id="stk12" contextRef="#ctx0" brushRef="#br0">12005 11832 0,'0'0'1,"0"74"8,0-24-5,25-1 13,0 51-10,-25 24 1,25 99 1,0-49-1,-25 24 0,24 0 0,-24-49 0,0 50 0,0 24 0,0-74 0,0-124 0,0-1-1,0 51 2,0-50-1,0 24 0,0 1 0,0-25 8</inkml:trace>
    </iact:actionData>
  </iact:action>
  <iact:action type="add" startTime="28743">
    <iact:property name="dataType"/>
    <iact:actionData xml:id="d13">
      <inkml:trace xmlns:inkml="http://www.w3.org/2003/InkML" xml:id="stk13" contextRef="#ctx0" brushRef="#br0">10790 14833 0,'0'50'15,"0"24"-7,0 50 0,0 0 0,0 25 0,0 0 0,0 0 1,0 24-1,0-24-1,0 50 1,0-1 0,0 1 0,0-51 0,0 26 0,0 24 0,0-24 0,0 0 0,0-50 0,0-50 3,0 1-6,0-51 4,0 26-2,0-25 9</inkml:trace>
    </iact:actionData>
  </iact:action>
  <iact:action type="add" startTime="29297">
    <iact:property name="dataType"/>
    <iact:actionData xml:id="d14">
      <inkml:trace xmlns:inkml="http://www.w3.org/2003/InkML" xml:id="stk14" contextRef="#ctx0" brushRef="#br0">10765 16892 0,'25'0'46,"0"0"-38,24 0-1,1 0 2,-25 0-2,49 0 2,1 0-1,-1 0 0,25-25 1,1 0-2,-1 25 1,25-24 0,-25-1 0,-25 25 0,26 0 0,-26 0 0,0 0 0,-49 0 0,25 0 0</inkml:trace>
    </iact:actionData>
  </iact:action>
  <iact:action type="add" startTime="30111">
    <iact:property name="dataType"/>
    <iact:actionData xml:id="d15">
      <inkml:trace xmlns:inkml="http://www.w3.org/2003/InkML" xml:id="stk15" contextRef="#ctx0" brushRef="#br0">12799 14412 0,'25'0'23,"0"0"-6,24 0-9,1 0 0,0 0 0,-26 0-1,51 24 1,-1 51 3,1-26-5,-1 26 4,-49-26-4,25 26 2,-26 49-1,-24-75 1,0 1 0,0 24 1,0 1-2,0 24 1,0-49 0,0 24 1,-49-24-2,24 49 2,0-49-1,-24-1 8,24-24-9,0-25 1,-25 25 0,25-25 24,1 0-23,-1 0-1,-25 25 0,25-25 0,1 0 0,-1 0 8</inkml:trace>
    </iact:actionData>
  </iact:action>
  <iact:action type="add" startTime="30704">
    <iact:property name="dataType"/>
    <iact:actionData xml:id="d16">
      <inkml:trace xmlns:inkml="http://www.w3.org/2003/InkML" xml:id="stk16" contextRef="#ctx0" brushRef="#br0">13097 15453 0,'-25'50'79,"-49"0"-72,49-1 1,-25 1 1,25-1-2,-24 1 1,49-25 0,-25-25 0,25 25 1,0-1-2,0 1 81,25 0-80,49 25 0,1-26 0,-51 1 0,76 25 0,-26-25 0,-49-1 0,49 26 0,-49-25 0,0 0 0</inkml:trace>
    </iact:actionData>
  </iact:action>
  <iact:action type="add" startTime="36775">
    <iact:property name="dataType"/>
    <iact:actionData xml:id="d17">
      <inkml:trace xmlns:inkml="http://www.w3.org/2003/InkML" xml:id="stk17" contextRef="#ctx0" brushRef="#br0">14015 18008 0,'24'0'63,"1"-25"-54,0 1-1,0-26-1,0 0 1,-1 26 1,-24-1 7,25 25 65,25 0-67,-25 49-5,-25 26-2,24 24 1,-24-25 1,0-24-1,0 0 0,0-26 0,0 1 0,0 0-1,0 0 57,0 0-47,0-1-10</inkml:trace>
    </iact:actionData>
  </iact:action>
  <iact:action type="add" startTime="37376">
    <iact:property name="dataType"/>
    <iact:actionData xml:id="d18">
      <inkml:trace xmlns:inkml="http://www.w3.org/2003/InkML" xml:id="stk18" contextRef="#ctx0" brushRef="#br0">14089 18479 0,'74'0'31,"1"0"-23,-26 0 0,1 0-1,-25 0 2,0 0-2,0 0 2</inkml:trace>
    </iact:actionData>
  </iact:action>
  <iact:action type="add" startTime="37831">
    <iact:property name="dataType"/>
    <iact:actionData xml:id="d19">
      <inkml:trace xmlns:inkml="http://www.w3.org/2003/InkML" xml:id="stk19" contextRef="#ctx0" brushRef="#br0">14412 17909 0,'0'0'2,"0"-25"10,49-24-3,50-1-1,-24 50-1,-1-25 2,-49 25 7,-25-25-8,25 50 72,-25 25-72,0-25 0,-50 49 3,25-24-6,1-26 3,-1 1 0</inkml:trace>
    </iact:actionData>
  </iact:action>
  <iact:action type="add" startTime="38255">
    <iact:property name="dataType"/>
    <iact:actionData xml:id="d20">
      <inkml:trace xmlns:inkml="http://www.w3.org/2003/InkML" xml:id="stk20" contextRef="#ctx0" brushRef="#br0">14784 17983 0,'24'0'31,"1"0"-14,0 0 6,0 0-6,0 0-1,-1 0-5</inkml:trace>
    </iact:actionData>
  </iact:action>
  <iact:action type="add" startTime="38575">
    <iact:property name="dataType"/>
    <iact:actionData xml:id="d21">
      <inkml:trace xmlns:inkml="http://www.w3.org/2003/InkML" xml:id="stk21" contextRef="#ctx0" brushRef="#br0">14511 18132 0,'49'0'95,"26"0"-87,24 0 0,0 0 0,-49 0 0,-1-25-1,-73 25 187,24 25-171,0 25-14,0-25 7,0-1-1,0 1-7,0 0 0,0 25 7,0-26 3,0 1-11,-25-25 9,0 0 40</inkml:trace>
    </iact:actionData>
  </iact:action>
  <iact:action type="add" startTime="39263">
    <iact:property name="dataType"/>
    <iact:actionData xml:id="d22">
      <inkml:trace xmlns:inkml="http://www.w3.org/2003/InkML" xml:id="stk22" contextRef="#ctx0" brushRef="#br0">14759 18405 0,'25'0'15,"24"0"-7,-24 0 0,0 0 5,0 0-10,-1 0 5,1 0 0,0 0 16,-25 50 16,0-26-24,0 26-1,0-25-7,0 0 8,-25 0-8,0-1 0,25 1 8,0 0-8,0 0 16,0 0-8,50-1-7,24-24-1,-24 0 0,24 0-1,-49 0 2,25 0-2,-25-24 1,-1 24 1,-24-25 14,0 0-7</inkml:trace>
    </iact:actionData>
  </iact:action>
  <iact:action type="add" startTime="40856">
    <iact:property name="dataType"/>
    <iact:actionData xml:id="d23">
      <inkml:trace xmlns:inkml="http://www.w3.org/2003/InkML" xml:id="stk23" contextRef="#ctx0" brushRef="#br0">16346 17959 0,'-25'-25'71,"75"25"-38,-25 0-25</inkml:trace>
    </iact:actionData>
  </iact:action>
  <iact:action type="add" startTime="41119">
    <iact:property name="dataType"/>
    <iact:actionData xml:id="d24">
      <inkml:trace xmlns:inkml="http://www.w3.org/2003/InkML" xml:id="stk24" contextRef="#ctx0" brushRef="#br0">16321 18207 0,'25'0'71,"25"0"-63,0 0 1,24 24-1,-24-24 0,-26 0 2,26 25-5,-25-25 12</inkml:trace>
    </iact:actionData>
  </iact:action>
  <iact:action type="add" startTime="41559">
    <iact:property name="dataType"/>
    <iact:actionData xml:id="d25">
      <inkml:trace xmlns:inkml="http://www.w3.org/2003/InkML" xml:id="stk25" contextRef="#ctx0" brushRef="#br0">16991 17835 0,'0'24'30,"0"51"-21,-25-26-1,1 26 0,-1-26 3,0-24-6,0 0 43,25-75-16</inkml:trace>
    </iact:actionData>
  </iact:action>
  <iact:action type="add" startTime="41775">
    <iact:property name="dataType"/>
    <iact:actionData xml:id="d26">
      <inkml:trace xmlns:inkml="http://www.w3.org/2003/InkML" xml:id="stk26" contextRef="#ctx0" brushRef="#br0">16892 17983 0,'50'0'31,"-26"0"-20,1 25-6,0 0 3,-25 0 9,25 0-1</inkml:trace>
    </iact:actionData>
  </iact:action>
  <iact:action type="add" startTime="42095">
    <iact:property name="dataType"/>
    <iact:actionData xml:id="d27">
      <inkml:trace xmlns:inkml="http://www.w3.org/2003/InkML" xml:id="stk27" contextRef="#ctx0" brushRef="#br0">17190 17760 0,'0'50'32,"0"-1"-24,0 1-1,0 24 2,0-49 2,0 25-6,0-25 2,0-1 1,0 1 0,0 0 0,0 0 0,0 0 8</inkml:trace>
    </iact:actionData>
  </iact:action>
  <iact:action type="add" startTime="42343">
    <iact:property name="dataType"/>
    <iact:actionData xml:id="d28">
      <inkml:trace xmlns:inkml="http://www.w3.org/2003/InkML" xml:id="stk28" contextRef="#ctx0" brushRef="#br0">17165 18306 0,'0'0'2,"-25"25"2,0 24 8,0 1-6,1-1 9,24-24 9,0 0-1,0 0 2,24 0-18,1-25 1,25 0 0,-1 0 1,-24 0-2,0 0 2,25-25-2,-26-50 1,-24 26 0,0-26 0,0 51 0,0-26 0,0 25 9,-24 0 7,-26 1-8,0 24-9,1 0 1,-26 0 0,51 0 10</inkml:trace>
    </iact:actionData>
  </iact:action>
  <iact:action type="add" startTime="42888">
    <iact:property name="dataType"/>
    <iact:actionData xml:id="d29">
      <inkml:trace xmlns:inkml="http://www.w3.org/2003/InkML" xml:id="stk29" contextRef="#ctx0" brushRef="#br0">17289 17934 0,'25'-25'7,"-1"0"9,51 25-8,-50-25 0,-1 25 0,26 0 0,-25 0-1,0 0 2,0 0-1,-1 0 8,26 25-9,-25 50 2,-25-1-1,0 0-1,0-49 2,0 25-2,0-25 2,0-1-2,0 1 17,-50-25-7,50-25-10,-25 25 1</inkml:trace>
    </iact:actionData>
  </iact:action>
  <iact:action type="add" startTime="43250">
    <iact:property name="dataType"/>
    <iact:actionData xml:id="d30">
      <inkml:trace xmlns:inkml="http://www.w3.org/2003/InkML" xml:id="stk30" contextRef="#ctx0" brushRef="#br0">17438 18207 0,'24'0'44,"26"0"-36,0 0 0,24 0 0,1-25 1,-1 25-2,-24 0 1,24 0 0,-49 0 0,0 0 0,-1-25 0</inkml:trace>
    </iact:actionData>
  </iact:action>
  <iact:action type="add" startTime="43559">
    <iact:property name="dataType"/>
    <iact:actionData xml:id="d31">
      <inkml:trace xmlns:inkml="http://www.w3.org/2003/InkML" xml:id="stk31" contextRef="#ctx0" brushRef="#br0">17711 18355 0,'49'0'119,"-24"0"-111,25 25 0,-26 0 8,-24 0 0,0 24-8,0 1 0,0-25 8,0 0 48,25 0-56,0-25 0,0 0 0,24 0 0,-24 0 1,0 0-2,49 0 1,-74-25 1,25 0-1,0-50-1,-25 51 2,0-1-2,0 0 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8.69688" units="1/cm"/>
          <inkml:channelProperty channel="Y" name="resolution" value="38.78788" units="1/cm"/>
          <inkml:channelProperty channel="T" name="resolution" value="1" units="1/dev"/>
        </inkml:channelProperties>
      </inkml:inkSource>
      <inkml:timestamp xml:id="ts0" timeString="2020-04-24T12:28:11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07">
    <iact:property name="dataType"/>
    <iact:actionData xml:id="d0">
      <inkml:trace xmlns:inkml="http://www.w3.org/2003/InkML" xml:id="stk0" contextRef="#ctx0" brushRef="#br0">1935 3423 0,'25'0'94,"24"0"-85,-24 0-1,25 0 0,-26 25-1,26 0 2,0-1-1,24 1 0,50 25 0,-50-1 0,75 1 0,-49-25 0,73 0-1,1 0 1,24 24 0,1-24 1,-1 0-1,25-25 0,-74 0 0,149 0-1,-25 0 2,74 0-2,0 0 2,-74 0-2,50 74 2,-1-49-2,-49 0 1,-100-25 10,26 0-11,-1 0 2,1 0-2,-1 0 1,-74 0-1,75-50 2,24 1-1,0-1-1,-49 0 1,-1 1 1,51-26-1,-76-24-1,26 0 1,-25 0 1,-99 49-1,49-24 0,-25-1-1,-24 50 2,-25-74-2,-1 25 2,26-25-2,0-75 1,-26 75 0,26-75 0,24 0 1,1 1-1,24-50 0</inkml:trace>
    </iact:actionData>
  </iact:action>
  <iact:action type="add" startTime="2199">
    <iact:property name="dataType"/>
    <iact:actionData xml:id="d1">
      <inkml:trace xmlns:inkml="http://www.w3.org/2003/InkML" xml:id="stk1" contextRef="#ctx0" brushRef="#br0">10195 1215 0,'-25'-24'8,"0"-1"0,-24-25 0,24 50 3</inkml:trace>
    </iact:actionData>
  </iact:action>
  <iact:action type="add" startTime="2287">
    <iact:property name="dataType"/>
    <iact:actionData xml:id="d2">
      <inkml:trace xmlns:inkml="http://www.w3.org/2003/InkML" xml:id="stk2" contextRef="#ctx0" brushRef="#br0">9103 1017 0,'0'0'1,"-248"74"6,0 1-1,50-1 2,-1 1 0,-24 73 0,99-73 0,0 49 1,0 0-2,50 25 1,49 0 0,0-25 0,25-75 0,25 75 9,74 50-10,0-25 4,75 49-5,-25-49 2,0 0-1,49-50 2,-24 25-1,-1-50 0,1-49-1,24 0 1,1-25 0,74 0 0</inkml:trace>
    </iact:actionData>
  </iact:action>
  <iact:action type="add" startTime="2963">
    <iact:property name="dataType"/>
    <iact:actionData xml:id="d3">
      <inkml:trace xmlns:inkml="http://www.w3.org/2003/InkML" xml:id="stk3" contextRef="#ctx0" brushRef="#br0">11658 1811 0,'0'0'0,"-297"99"6,48 0-2,76 0 5,123-74-2,25 50 10,-24 73-9,49 26 0,0 124 0,74-100 0,75 100 0,0-50 0,0 0 0,49-50 0,-24-74 0,74-49 1,74-1-2,50-74 1,75 0 0,173 0 0,-74-149 0,24-123 0,-173 48 0,-99-49 0,-50 25 0,-75 25 1,-98 0-2,-26-25 1,-24 49 0,-25 26 0,0-26 0,0-24 0,-74 49 0,-50-49 0,-50 74 0,1-49 0,-1 99 0,-49 24 0,24 26 2,-74 24-4,50 25 2</inkml:trace>
    </iact:actionData>
  </iact:action>
  <iact:action type="add" startTime="3762">
    <iact:property name="dataType"/>
    <iact:actionData xml:id="d4">
      <inkml:trace xmlns:inkml="http://www.w3.org/2003/InkML" xml:id="stk4" contextRef="#ctx0" brushRef="#br0">16842 1712 0,'0'0'2,"-297"0"2,-1 0 4,50 24-1,99 51 1,25-1 0,75-24 0,24-25 0,25 99-1,0 24 1,0 76 0,25 24 1,123 99-1,26-25 0,74 26 0,-124-175-1,-99-123 2,297 124-1,-49-26-1,99-73 1,75-26 1,24-49-1,124-99-1,-24-174 2,-1-24-2,-123-75 2,-75 0-1,-124 74 0,-124 0-1,0-49 1,-74 0 0,-50 99 1,0 0-1,-50 24-1,-99-24 1,-49 25 1,-100 49-1,0 50 0,-148-49-1,-149 148 2,-25 25-2,-50 0 2,174 25-2,421-25 2,-619 223-2,24 25 1,224-49 0,98 49 1,51 0 3,-26 74-8</inkml:trace>
    </iact:actionData>
  </iact:action>
  <iact:action type="add" startTime="5287">
    <iact:property name="dataType"/>
    <iact:actionData xml:id="d5">
      <inkml:trace xmlns:inkml="http://www.w3.org/2003/InkML" xml:id="stk5" contextRef="#ctx0" brushRef="#br0">6400 6598 0,'-25'25'23,"50"-25"8,-1 0-22,26 0-2,49 0 2,50 25-1,-25-1-1,50 1 1,74 0 0,-124-25 1,49 25-1,1-25-1,-75 25 2,-24-25-1,-26 0 0,1 0-1,0 0 1,-1 0 0,-24 0 1,0 0-2,24 0 2,1 0-1,0 0 0,-26 0-1,26 0 2</inkml:trace>
    </iact:actionData>
  </iact:action>
  <iact:action type="add" startTime="6056">
    <iact:property name="dataType"/>
    <iact:actionData xml:id="d6">
      <inkml:trace xmlns:inkml="http://www.w3.org/2003/InkML" xml:id="stk6" contextRef="#ctx0" brushRef="#br0">9649 6747 0,'25'0'63,"0"0"-55,49 0 0,50 0 0,99 0 0,25 0 0,0 0 0,50 0 0,-50 0 0,50 0 0,-75 0 0,-49 0 0,-125 0 0,-24 25 0</inkml:trace>
    </iact:actionData>
  </iact:action>
  <iact:action type="add" startTime="6928">
    <iact:property name="dataType"/>
    <iact:actionData xml:id="d7">
      <inkml:trace xmlns:inkml="http://www.w3.org/2003/InkML" xml:id="stk7" contextRef="#ctx0" brushRef="#br0">12378 6796 0,'74'0'71,"25"0"-63,50 0 0,74 0 0,50 0 1,-74 0-2,-150 0 1,249 0-1,-75 0 1,25 0 0,-74 0 0,-25 25 1,-100-25-1,-49 25 144</inkml:trace>
    </iact:actionData>
  </iact:action>
  <iact:action type="add" startTime="7839">
    <iact:property name="dataType"/>
    <iact:actionData xml:id="d8">
      <inkml:trace xmlns:inkml="http://www.w3.org/2003/InkML" xml:id="stk8" contextRef="#ctx0" brushRef="#br0">15478 6821 0,'0'0'4,"25"50"0,49 0 3,-49-26 1,0 1-1,0 0 10,-25 0-10,25-25 1,-25 25 0,24-25 9,1 0-9,0 0 0,25 0 0,24-25 8,-24 0-8,-1-25 0,1 26 8,-50-1-8,25 25 0,-1 0 31,26 0-23,0 0 0,-26 25-8,1-25 11,0 0-10,0 24-4,0-24 19,-1 0-17,1-24 2,50-26 7,-26 50-8,-24-25 0,0 25 0,0-25 0,0 25 24,-1 25-25,-24 0 1,25 0 0,0 24 1,0-49 30,0 0-14,-1 0-17,26 0 0,-25 0-1,24 0 9,1 0 1,-25 0-1,0 0-1,-1 25-7,1-25 9,0 0-2,0 0-7,0 0 8,-1 0-8,1 0 0,0 0 0,0 0 0,0 0 1,-1 0-2,1 0 1,0 0 0,0 0 2,0 0 5,-1 0-7,1 0 8,0 0 56,25 0-56,-26 0-8,1 0 0,0 0 0,0 0 8,25-25-8,-26 25 16,1 0 16,0 0-33,0 25 9,0-25 1,-25 25-9,24-25 15,1 0 2,0 0-18,0 0 3,0 0 5,-1 0 72,1 0-71,0 0 0,0 0 1,0 0-8,-1 0-2,1 0 5,0-25 11,25 25 37,-1 0-51,1 0-2,-25 0 9,24 0 1,-24 0-1,25 0-8,-26 0-1,1 0 2,0 0-1,0 0 0,0 0 0,-25-49-1,24 49 1,1-25 1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2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7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2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6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135A-8DD3-41CD-9C13-A51A52A454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C162-9C71-4395-9288-D2372AAA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3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7" Type="http://schemas.openxmlformats.org/officeDocument/2006/relationships/image" Target="../media/image1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microsoft.com/office/2011/relationships/inkAction" Target="../ink/inkAction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7" Type="http://schemas.openxmlformats.org/officeDocument/2006/relationships/image" Target="../media/image1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microsoft.com/office/2011/relationships/inkAction" Target="../ink/inkAction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microsoft.com/office/2011/relationships/inkAction" Target="../ink/inkAction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0813171">
            <a:off x="1006910" y="1054447"/>
            <a:ext cx="9144000" cy="2387600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티스핀에</a:t>
            </a:r>
            <a:r>
              <a:rPr lang="ko-KR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대해 알아볼까요</a:t>
            </a:r>
            <a:r>
              <a:rPr lang="en-US" altLang="ko-K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20832206">
            <a:off x="1333481" y="3455745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7030A0"/>
                </a:solidFill>
              </a:rPr>
              <a:t>테트리스</a:t>
            </a:r>
            <a:r>
              <a:rPr lang="ko-KR" altLang="en-US" dirty="0" smtClean="0">
                <a:solidFill>
                  <a:srgbClr val="7030A0"/>
                </a:solidFill>
              </a:rPr>
              <a:t> 실전</a:t>
            </a:r>
            <a:r>
              <a:rPr lang="en-US" altLang="ko-KR" dirty="0" smtClean="0">
                <a:solidFill>
                  <a:srgbClr val="7030A0"/>
                </a:solidFill>
              </a:rPr>
              <a:t>- T</a:t>
            </a:r>
            <a:r>
              <a:rPr lang="ko-KR" altLang="en-US" dirty="0" smtClean="0">
                <a:solidFill>
                  <a:srgbClr val="7030A0"/>
                </a:solidFill>
              </a:rPr>
              <a:t>스핀 기초</a:t>
            </a:r>
            <a:endParaRPr lang="ko-KR" altLang="en-US" dirty="0">
              <a:solidFill>
                <a:srgbClr val="7030A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1750977">
            <a:off x="4560794" y="4822890"/>
            <a:ext cx="1358537" cy="906057"/>
            <a:chOff x="1933302" y="1358537"/>
            <a:chExt cx="1358537" cy="906057"/>
          </a:xfrm>
        </p:grpSpPr>
        <p:sp>
          <p:nvSpPr>
            <p:cNvPr id="4" name="직사각형 3"/>
            <p:cNvSpPr/>
            <p:nvPr/>
          </p:nvSpPr>
          <p:spPr>
            <a:xfrm>
              <a:off x="1933302" y="1358537"/>
              <a:ext cx="1358537" cy="44413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90501" y="1533075"/>
              <a:ext cx="444137" cy="7315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 rot="14751204">
            <a:off x="6923312" y="434520"/>
            <a:ext cx="1358537" cy="906057"/>
            <a:chOff x="1933302" y="1358537"/>
            <a:chExt cx="1358537" cy="906057"/>
          </a:xfrm>
        </p:grpSpPr>
        <p:sp>
          <p:nvSpPr>
            <p:cNvPr id="8" name="직사각형 7"/>
            <p:cNvSpPr/>
            <p:nvPr/>
          </p:nvSpPr>
          <p:spPr>
            <a:xfrm>
              <a:off x="1933302" y="1358537"/>
              <a:ext cx="1358537" cy="44413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90501" y="1533075"/>
              <a:ext cx="444137" cy="7315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 rot="19572007">
            <a:off x="9693854" y="3990188"/>
            <a:ext cx="1358537" cy="906057"/>
            <a:chOff x="1933302" y="1358537"/>
            <a:chExt cx="1358537" cy="906057"/>
          </a:xfrm>
        </p:grpSpPr>
        <p:sp>
          <p:nvSpPr>
            <p:cNvPr id="11" name="직사각형 10"/>
            <p:cNvSpPr/>
            <p:nvPr/>
          </p:nvSpPr>
          <p:spPr>
            <a:xfrm>
              <a:off x="1933302" y="1358537"/>
              <a:ext cx="1358537" cy="44413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90501" y="1533075"/>
              <a:ext cx="444137" cy="7315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5900013">
            <a:off x="590339" y="2010623"/>
            <a:ext cx="1358537" cy="906057"/>
            <a:chOff x="1933302" y="1358537"/>
            <a:chExt cx="1358537" cy="906057"/>
          </a:xfrm>
        </p:grpSpPr>
        <p:sp>
          <p:nvSpPr>
            <p:cNvPr id="15" name="직사각형 14"/>
            <p:cNvSpPr/>
            <p:nvPr/>
          </p:nvSpPr>
          <p:spPr>
            <a:xfrm>
              <a:off x="1933302" y="1358537"/>
              <a:ext cx="1358537" cy="44413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90501" y="1533075"/>
              <a:ext cx="444137" cy="7315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오디오 1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0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9"/>
    </mc:Choice>
    <mc:Fallback>
      <p:transition spd="slow" advTm="4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티스핀</a:t>
            </a:r>
            <a:r>
              <a:rPr lang="ko-KR" altLang="en-US" sz="48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이란</a:t>
            </a:r>
            <a:r>
              <a:rPr lang="en-US" altLang="ko-KR" sz="48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4800" b="1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티스핀이란</a:t>
            </a:r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테트리스의</a:t>
            </a:r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 </a:t>
            </a:r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미노를</a:t>
            </a:r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돌려서 </a:t>
            </a:r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끼워넣는것을</a:t>
            </a:r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말합니다</a:t>
            </a:r>
            <a:r>
              <a:rPr lang="en-US" altLang="ko-KR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예시를 보세요</a:t>
            </a:r>
            <a:r>
              <a:rPr lang="en-US" altLang="ko-KR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3200" b="1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5400000">
            <a:off x="6358706" y="3287301"/>
            <a:ext cx="1358537" cy="906057"/>
            <a:chOff x="1933302" y="1358537"/>
            <a:chExt cx="1358537" cy="906057"/>
          </a:xfrm>
        </p:grpSpPr>
        <p:sp>
          <p:nvSpPr>
            <p:cNvPr id="5" name="직사각형 4"/>
            <p:cNvSpPr/>
            <p:nvPr/>
          </p:nvSpPr>
          <p:spPr>
            <a:xfrm>
              <a:off x="1933302" y="1358537"/>
              <a:ext cx="1358537" cy="44413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90501" y="1533075"/>
              <a:ext cx="444137" cy="7315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07195" y="5761945"/>
            <a:ext cx="1791430" cy="4940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5481361" y="4645433"/>
            <a:ext cx="1344661" cy="892994"/>
            <a:chOff x="8098970" y="3412852"/>
            <a:chExt cx="1358533" cy="892994"/>
          </a:xfrm>
        </p:grpSpPr>
        <p:sp>
          <p:nvSpPr>
            <p:cNvPr id="15" name="직사각형 14"/>
            <p:cNvSpPr/>
            <p:nvPr/>
          </p:nvSpPr>
          <p:spPr>
            <a:xfrm>
              <a:off x="8098970" y="3412852"/>
              <a:ext cx="901336" cy="4441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556167" y="3856989"/>
              <a:ext cx="901336" cy="4488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83383" y="4872130"/>
            <a:ext cx="898435" cy="1383891"/>
            <a:chOff x="7300503" y="4011070"/>
            <a:chExt cx="898435" cy="1383891"/>
          </a:xfrm>
          <a:solidFill>
            <a:srgbClr val="FFC000"/>
          </a:solidFill>
        </p:grpSpPr>
        <p:sp>
          <p:nvSpPr>
            <p:cNvPr id="23" name="직사각형 22"/>
            <p:cNvSpPr/>
            <p:nvPr/>
          </p:nvSpPr>
          <p:spPr>
            <a:xfrm rot="5400000">
              <a:off x="6832986" y="4478587"/>
              <a:ext cx="1383891" cy="4488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23799" y="4903201"/>
              <a:ext cx="475139" cy="4917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6200000" flipH="1">
            <a:off x="7707129" y="5117578"/>
            <a:ext cx="1344661" cy="892994"/>
            <a:chOff x="8098970" y="3412852"/>
            <a:chExt cx="1358533" cy="892994"/>
          </a:xfrm>
          <a:solidFill>
            <a:srgbClr val="00B050"/>
          </a:solidFill>
        </p:grpSpPr>
        <p:sp>
          <p:nvSpPr>
            <p:cNvPr id="30" name="직사각형 29"/>
            <p:cNvSpPr/>
            <p:nvPr/>
          </p:nvSpPr>
          <p:spPr>
            <a:xfrm>
              <a:off x="8098970" y="3412852"/>
              <a:ext cx="901336" cy="4441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556167" y="3856989"/>
              <a:ext cx="901336" cy="4488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065486" y="5326246"/>
            <a:ext cx="4339771" cy="9442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33" name="잉크 3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71800" y="1027080"/>
              <a:ext cx="8001360" cy="5322240"/>
            </p14:xfrm>
          </p:contentPart>
        </mc:Choice>
        <mc:Fallback>
          <p:pic>
            <p:nvPicPr>
              <p:cNvPr id="33" name="잉크 3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2440" y="1017720"/>
                <a:ext cx="8020080" cy="534096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오디오 3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510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69"/>
    </mc:Choice>
    <mc:Fallback>
      <p:transition spd="slow" advTm="438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0078 0.19583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9583 L -0.01901 0.2294 " pathEditMode="relative" rAng="0" ptsTypes="AA">
                                      <p:cBhvr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티스핀</a:t>
            </a:r>
            <a:r>
              <a:rPr lang="ko-KR" altLang="en-US" sz="48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48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미니란</a:t>
            </a:r>
            <a:r>
              <a:rPr lang="en-US" altLang="ko-KR" sz="48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4800" b="1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티스핀</a:t>
            </a:r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미니는 </a:t>
            </a:r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티스핀</a:t>
            </a:r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중 벽을 사용한 </a:t>
            </a:r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티스핀을</a:t>
            </a:r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말합니다</a:t>
            </a:r>
            <a:r>
              <a:rPr lang="en-US" altLang="ko-KR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일반적으로 다음 예시를 보면 이해가 </a:t>
            </a:r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갈것입니다</a:t>
            </a:r>
            <a:r>
              <a:rPr lang="en-US" altLang="ko-KR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백투백</a:t>
            </a:r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보너스는 있으나 </a:t>
            </a:r>
            <a:r>
              <a:rPr lang="ko-KR" altLang="en-US" sz="32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티스핀</a:t>
            </a:r>
            <a:r>
              <a:rPr lang="ko-KR" altLang="en-US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보너스는 없습니다</a:t>
            </a:r>
            <a:r>
              <a:rPr lang="en-US" altLang="ko-KR" sz="32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3200" b="1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5400000">
            <a:off x="3369396" y="4246585"/>
            <a:ext cx="1358537" cy="906057"/>
            <a:chOff x="1933302" y="1358537"/>
            <a:chExt cx="1358537" cy="906057"/>
          </a:xfrm>
        </p:grpSpPr>
        <p:sp>
          <p:nvSpPr>
            <p:cNvPr id="5" name="직사각형 4"/>
            <p:cNvSpPr/>
            <p:nvPr/>
          </p:nvSpPr>
          <p:spPr>
            <a:xfrm>
              <a:off x="1933302" y="1358537"/>
              <a:ext cx="1358537" cy="44413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90501" y="1533075"/>
              <a:ext cx="444137" cy="7315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38052" y="6269266"/>
            <a:ext cx="1791430" cy="4940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814240" y="5398501"/>
            <a:ext cx="898435" cy="1383891"/>
            <a:chOff x="7300503" y="4011070"/>
            <a:chExt cx="898435" cy="1383891"/>
          </a:xfrm>
          <a:solidFill>
            <a:srgbClr val="FFC000"/>
          </a:solidFill>
        </p:grpSpPr>
        <p:sp>
          <p:nvSpPr>
            <p:cNvPr id="12" name="직사각형 11"/>
            <p:cNvSpPr/>
            <p:nvPr/>
          </p:nvSpPr>
          <p:spPr>
            <a:xfrm rot="5400000">
              <a:off x="6832986" y="4478587"/>
              <a:ext cx="1383891" cy="4488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23799" y="4903201"/>
              <a:ext cx="475139" cy="4917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6200000" flipH="1">
            <a:off x="6037986" y="5624899"/>
            <a:ext cx="1344661" cy="892994"/>
            <a:chOff x="8098970" y="3412852"/>
            <a:chExt cx="1358533" cy="892994"/>
          </a:xfrm>
          <a:solidFill>
            <a:srgbClr val="00B050"/>
          </a:solidFill>
        </p:grpSpPr>
        <p:sp>
          <p:nvSpPr>
            <p:cNvPr id="15" name="직사각형 14"/>
            <p:cNvSpPr/>
            <p:nvPr/>
          </p:nvSpPr>
          <p:spPr>
            <a:xfrm>
              <a:off x="8098970" y="3412852"/>
              <a:ext cx="901336" cy="4441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556167" y="3856989"/>
              <a:ext cx="901336" cy="4488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액자 17"/>
          <p:cNvSpPr/>
          <p:nvPr/>
        </p:nvSpPr>
        <p:spPr>
          <a:xfrm>
            <a:off x="3152774" y="3562350"/>
            <a:ext cx="4448175" cy="3609975"/>
          </a:xfrm>
          <a:prstGeom prst="fram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설명선 2 18"/>
          <p:cNvSpPr/>
          <p:nvPr/>
        </p:nvSpPr>
        <p:spPr>
          <a:xfrm rot="5400000">
            <a:off x="796947" y="4344037"/>
            <a:ext cx="1685132" cy="2378823"/>
          </a:xfrm>
          <a:prstGeom prst="borderCallout2">
            <a:avLst>
              <a:gd name="adj1" fmla="val 64556"/>
              <a:gd name="adj2" fmla="val 1568"/>
              <a:gd name="adj3" fmla="val 64556"/>
              <a:gd name="adj4" fmla="val -24588"/>
              <a:gd name="adj5" fmla="val 36371"/>
              <a:gd name="adj6" fmla="val -77360"/>
            </a:avLst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400" b="1" dirty="0" err="1" smtClean="0">
                <a:solidFill>
                  <a:srgbClr val="7030A0"/>
                </a:solidFill>
              </a:rPr>
              <a:t>백투백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:</a:t>
            </a:r>
          </a:p>
          <a:p>
            <a:pPr algn="ctr"/>
            <a:r>
              <a:rPr lang="ko-KR" altLang="en-US" sz="1600" b="1" dirty="0" err="1" smtClean="0">
                <a:solidFill>
                  <a:srgbClr val="7030A0"/>
                </a:solidFill>
              </a:rPr>
              <a:t>테트리스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/</a:t>
            </a:r>
            <a:r>
              <a:rPr lang="ko-KR" altLang="en-US" sz="1600" b="1" dirty="0" err="1" smtClean="0">
                <a:solidFill>
                  <a:srgbClr val="7030A0"/>
                </a:solidFill>
              </a:rPr>
              <a:t>티스핀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 공격 후</a:t>
            </a:r>
            <a:endParaRPr lang="en-US" altLang="ko-KR" sz="1600" b="1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7030A0"/>
                </a:solidFill>
              </a:rPr>
              <a:t>테트리스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/</a:t>
            </a:r>
            <a:r>
              <a:rPr lang="ko-KR" altLang="en-US" sz="1600" b="1" dirty="0" err="1" smtClean="0">
                <a:solidFill>
                  <a:srgbClr val="7030A0"/>
                </a:solidFill>
              </a:rPr>
              <a:t>티스핀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 공격이 다시 </a:t>
            </a:r>
            <a:r>
              <a:rPr lang="ko-KR" altLang="en-US" sz="1600" b="1" dirty="0" err="1" smtClean="0">
                <a:solidFill>
                  <a:srgbClr val="7030A0"/>
                </a:solidFill>
              </a:rPr>
              <a:t>나오는것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5636" y="6264949"/>
            <a:ext cx="3561178" cy="4710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 2 20"/>
          <p:cNvSpPr/>
          <p:nvPr/>
        </p:nvSpPr>
        <p:spPr>
          <a:xfrm>
            <a:off x="8201025" y="5214938"/>
            <a:ext cx="2714625" cy="1271587"/>
          </a:xfrm>
          <a:prstGeom prst="borderCallout2">
            <a:avLst>
              <a:gd name="adj1" fmla="val 18750"/>
              <a:gd name="adj2" fmla="val 88"/>
              <a:gd name="adj3" fmla="val 18750"/>
              <a:gd name="adj4" fmla="val -16667"/>
              <a:gd name="adj5" fmla="val 99017"/>
              <a:gd name="adj6" fmla="val -32456"/>
            </a:avLst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7030A0"/>
                </a:solidFill>
              </a:rPr>
              <a:t>한줄을</a:t>
            </a:r>
            <a:r>
              <a:rPr lang="ko-KR" altLang="en-US" b="1" dirty="0" smtClean="0">
                <a:solidFill>
                  <a:srgbClr val="7030A0"/>
                </a:solidFill>
              </a:rPr>
              <a:t> 비운 것이므로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7030A0"/>
                </a:solidFill>
              </a:rPr>
              <a:t>티스핀</a:t>
            </a:r>
            <a:r>
              <a:rPr lang="ko-KR" altLang="en-US" b="1" dirty="0" smtClean="0">
                <a:solidFill>
                  <a:srgbClr val="7030A0"/>
                </a:solidFill>
              </a:rPr>
              <a:t> 미니</a:t>
            </a:r>
            <a:r>
              <a:rPr lang="en-US" altLang="ko-KR" b="1" dirty="0" smtClean="0">
                <a:solidFill>
                  <a:srgbClr val="7030A0"/>
                </a:solidFill>
              </a:rPr>
              <a:t>-</a:t>
            </a:r>
            <a:r>
              <a:rPr lang="ko-KR" altLang="en-US" b="1" dirty="0" smtClean="0">
                <a:solidFill>
                  <a:srgbClr val="7030A0"/>
                </a:solidFill>
              </a:rPr>
              <a:t>싱글 이라고 불립니다</a:t>
            </a:r>
            <a:r>
              <a:rPr lang="en-US" altLang="ko-KR" b="1" dirty="0" smtClean="0">
                <a:solidFill>
                  <a:srgbClr val="7030A0"/>
                </a:solidFill>
              </a:rPr>
              <a:t>.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22" name="잉크 2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7320" y="446400"/>
              <a:ext cx="7572600" cy="6402960"/>
            </p14:xfrm>
          </p:contentPart>
        </mc:Choice>
        <mc:Fallback>
          <p:pic>
            <p:nvPicPr>
              <p:cNvPr id="22" name="잉크 2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960" y="437040"/>
                <a:ext cx="7591320" cy="642168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오디오 2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390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128"/>
    </mc:Choice>
    <mc:Fallback>
      <p:transition spd="slow" advTm="46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1.25E-6 0.19814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티스핀</a:t>
            </a:r>
            <a:r>
              <a:rPr lang="ko-KR" altLang="en-US" sz="48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싱글</a:t>
            </a:r>
            <a:r>
              <a:rPr lang="en-US" altLang="ko-KR" sz="48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48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더블</a:t>
            </a:r>
            <a:r>
              <a:rPr lang="en-US" altLang="ko-KR" sz="48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48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트리플</a:t>
            </a:r>
            <a:endParaRPr lang="ko-KR" altLang="en-US" sz="4800" b="1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각각 </a:t>
            </a:r>
            <a:r>
              <a:rPr lang="ko-KR" altLang="en-US" sz="36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한줄</a:t>
            </a:r>
            <a:r>
              <a:rPr lang="en-US" altLang="ko-KR" sz="36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6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두줄</a:t>
            </a:r>
            <a:r>
              <a:rPr lang="en-US" altLang="ko-KR" sz="36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6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세줄 </a:t>
            </a:r>
            <a:r>
              <a:rPr lang="ko-KR" altLang="en-US" sz="3600" b="1" dirty="0" err="1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클리어를</a:t>
            </a:r>
            <a:r>
              <a:rPr lang="ko-KR" altLang="en-US" sz="36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말합니다</a:t>
            </a:r>
            <a:r>
              <a:rPr lang="en-US" altLang="ko-KR" sz="3600" b="1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3600" b="1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4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96600" y="0"/>
              <a:ext cx="7001280" cy="2536560"/>
            </p14:xfrm>
          </p:contentPart>
        </mc:Choice>
        <mc:Fallback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240" y="-9360"/>
                <a:ext cx="7020000" cy="25552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오디오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5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32"/>
    </mc:Choice>
    <mc:Fallback>
      <p:transition spd="slow" advTm="11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10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와이드스크린</PresentationFormat>
  <Paragraphs>16</Paragraphs>
  <Slides>4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함초롬바탕</vt:lpstr>
      <vt:lpstr>Arial</vt:lpstr>
      <vt:lpstr>Office 테마</vt:lpstr>
      <vt:lpstr>티스핀에 대해 알아볼까요?</vt:lpstr>
      <vt:lpstr>티스핀 이란?</vt:lpstr>
      <vt:lpstr>티스핀 미니란?</vt:lpstr>
      <vt:lpstr>티스핀 싱글,더블,트리플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티스핀에 대해 알아볼까요?</dc:title>
  <dc:creator>Owner</dc:creator>
  <cp:lastModifiedBy>Owner</cp:lastModifiedBy>
  <cp:revision>7</cp:revision>
  <dcterms:created xsi:type="dcterms:W3CDTF">2020-04-24T11:59:26Z</dcterms:created>
  <dcterms:modified xsi:type="dcterms:W3CDTF">2020-04-24T12:28:27Z</dcterms:modified>
</cp:coreProperties>
</file>