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5"/>
  </p:notesMasterIdLst>
  <p:sldIdLst>
    <p:sldId id="256" r:id="rId2"/>
    <p:sldId id="338" r:id="rId3"/>
    <p:sldId id="291" r:id="rId4"/>
    <p:sldId id="263" r:id="rId5"/>
    <p:sldId id="292" r:id="rId6"/>
    <p:sldId id="293" r:id="rId7"/>
    <p:sldId id="294" r:id="rId8"/>
    <p:sldId id="334" r:id="rId9"/>
    <p:sldId id="339" r:id="rId10"/>
    <p:sldId id="340" r:id="rId11"/>
    <p:sldId id="329" r:id="rId12"/>
    <p:sldId id="296" r:id="rId13"/>
    <p:sldId id="297" r:id="rId14"/>
    <p:sldId id="345" r:id="rId15"/>
    <p:sldId id="298" r:id="rId16"/>
    <p:sldId id="299" r:id="rId17"/>
    <p:sldId id="341" r:id="rId18"/>
    <p:sldId id="300" r:id="rId19"/>
    <p:sldId id="301" r:id="rId20"/>
    <p:sldId id="302" r:id="rId21"/>
    <p:sldId id="303" r:id="rId22"/>
    <p:sldId id="307" r:id="rId23"/>
    <p:sldId id="304" r:id="rId24"/>
    <p:sldId id="305" r:id="rId25"/>
    <p:sldId id="326" r:id="rId26"/>
    <p:sldId id="306" r:id="rId27"/>
    <p:sldId id="343" r:id="rId28"/>
    <p:sldId id="342" r:id="rId29"/>
    <p:sldId id="308" r:id="rId30"/>
    <p:sldId id="313" r:id="rId31"/>
    <p:sldId id="309" r:id="rId32"/>
    <p:sldId id="310" r:id="rId33"/>
    <p:sldId id="311" r:id="rId34"/>
    <p:sldId id="312" r:id="rId35"/>
    <p:sldId id="314" r:id="rId36"/>
    <p:sldId id="315" r:id="rId37"/>
    <p:sldId id="316" r:id="rId38"/>
    <p:sldId id="317" r:id="rId39"/>
    <p:sldId id="318" r:id="rId40"/>
    <p:sldId id="320" r:id="rId41"/>
    <p:sldId id="344" r:id="rId42"/>
    <p:sldId id="327" r:id="rId43"/>
    <p:sldId id="328" r:id="rId44"/>
    <p:sldId id="332" r:id="rId45"/>
    <p:sldId id="333" r:id="rId46"/>
    <p:sldId id="321" r:id="rId47"/>
    <p:sldId id="322" r:id="rId48"/>
    <p:sldId id="323" r:id="rId49"/>
    <p:sldId id="324" r:id="rId50"/>
    <p:sldId id="337" r:id="rId51"/>
    <p:sldId id="336" r:id="rId52"/>
    <p:sldId id="325" r:id="rId53"/>
    <p:sldId id="335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94660"/>
  </p:normalViewPr>
  <p:slideViewPr>
    <p:cSldViewPr>
      <p:cViewPr>
        <p:scale>
          <a:sx n="70" d="100"/>
          <a:sy n="70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A79C4-60FD-495D-9BBA-239C066C268A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2CDC413-62DD-4BC9-92A4-D3F321C3A361}">
      <dgm:prSet phldrT="[文本]"/>
      <dgm:spPr/>
      <dgm:t>
        <a:bodyPr/>
        <a:lstStyle/>
        <a:p>
          <a:r>
            <a:rPr lang="zh-CN" altLang="en-US" dirty="0" smtClean="0"/>
            <a:t>人事发布职位</a:t>
          </a:r>
          <a:endParaRPr lang="zh-CN" altLang="en-US" dirty="0"/>
        </a:p>
      </dgm:t>
    </dgm:pt>
    <dgm:pt modelId="{2759624B-2BDD-4114-902F-C9F2DFEA8CF7}" type="parTrans" cxnId="{F7B6795E-3273-4E8C-B6D2-830CBE5A4F2E}">
      <dgm:prSet/>
      <dgm:spPr/>
      <dgm:t>
        <a:bodyPr/>
        <a:lstStyle/>
        <a:p>
          <a:endParaRPr lang="zh-CN" altLang="en-US"/>
        </a:p>
      </dgm:t>
    </dgm:pt>
    <dgm:pt modelId="{20CA2756-71A7-45DB-858E-C63CB4AAE6E9}" type="sibTrans" cxnId="{F7B6795E-3273-4E8C-B6D2-830CBE5A4F2E}">
      <dgm:prSet/>
      <dgm:spPr/>
      <dgm:t>
        <a:bodyPr/>
        <a:lstStyle/>
        <a:p>
          <a:endParaRPr lang="zh-CN" altLang="en-US"/>
        </a:p>
      </dgm:t>
    </dgm:pt>
    <dgm:pt modelId="{9F48D182-3B6E-43E2-B2F2-F5BB2158DC24}">
      <dgm:prSet phldrT="[文本]"/>
      <dgm:spPr/>
      <dgm:t>
        <a:bodyPr/>
        <a:lstStyle/>
        <a:p>
          <a:r>
            <a:rPr lang="zh-CN" altLang="en-US" dirty="0" smtClean="0"/>
            <a:t>筛选简历</a:t>
          </a:r>
          <a:endParaRPr lang="zh-CN" altLang="en-US" dirty="0"/>
        </a:p>
      </dgm:t>
    </dgm:pt>
    <dgm:pt modelId="{2565B925-43E6-4374-90E9-4CEC1D5768C1}" type="parTrans" cxnId="{104D8CE9-F1A9-4A6A-82C1-CBBFE55ED0E4}">
      <dgm:prSet/>
      <dgm:spPr/>
      <dgm:t>
        <a:bodyPr/>
        <a:lstStyle/>
        <a:p>
          <a:endParaRPr lang="zh-CN" altLang="en-US"/>
        </a:p>
      </dgm:t>
    </dgm:pt>
    <dgm:pt modelId="{A7A86888-373C-4C7B-A2E6-BCD406A07DC9}" type="sibTrans" cxnId="{104D8CE9-F1A9-4A6A-82C1-CBBFE55ED0E4}">
      <dgm:prSet/>
      <dgm:spPr/>
      <dgm:t>
        <a:bodyPr/>
        <a:lstStyle/>
        <a:p>
          <a:endParaRPr lang="zh-CN" altLang="en-US"/>
        </a:p>
      </dgm:t>
    </dgm:pt>
    <dgm:pt modelId="{48D0FAD2-F578-4E5E-8E67-D67565E2BC0A}">
      <dgm:prSet phldrT="[文本]"/>
      <dgm:spPr/>
      <dgm:t>
        <a:bodyPr/>
        <a:lstStyle/>
        <a:p>
          <a:r>
            <a:rPr lang="zh-CN" altLang="en-US" dirty="0" smtClean="0"/>
            <a:t>用人部门确认所要面试人员</a:t>
          </a:r>
          <a:endParaRPr lang="zh-CN" altLang="en-US" dirty="0"/>
        </a:p>
      </dgm:t>
    </dgm:pt>
    <dgm:pt modelId="{5D93D594-1F03-450D-AE37-EFDC7E4B5EBC}" type="parTrans" cxnId="{64EADEF1-D25B-44E9-8956-A0F6D7C6B83A}">
      <dgm:prSet/>
      <dgm:spPr/>
      <dgm:t>
        <a:bodyPr/>
        <a:lstStyle/>
        <a:p>
          <a:endParaRPr lang="zh-CN" altLang="en-US"/>
        </a:p>
      </dgm:t>
    </dgm:pt>
    <dgm:pt modelId="{FDBA7F25-A655-4801-BE14-E63F703D6294}" type="sibTrans" cxnId="{64EADEF1-D25B-44E9-8956-A0F6D7C6B83A}">
      <dgm:prSet/>
      <dgm:spPr/>
      <dgm:t>
        <a:bodyPr/>
        <a:lstStyle/>
        <a:p>
          <a:endParaRPr lang="zh-CN" altLang="en-US"/>
        </a:p>
      </dgm:t>
    </dgm:pt>
    <dgm:pt modelId="{2BDB9E17-3680-4101-9AFA-C7B03A467E47}">
      <dgm:prSet phldrT="[文本]"/>
      <dgm:spPr/>
      <dgm:t>
        <a:bodyPr/>
        <a:lstStyle/>
        <a:p>
          <a:r>
            <a:rPr lang="zh-CN" altLang="en-US" dirty="0" smtClean="0"/>
            <a:t>人事部邀约面试</a:t>
          </a:r>
          <a:endParaRPr lang="zh-CN" altLang="en-US" dirty="0"/>
        </a:p>
      </dgm:t>
    </dgm:pt>
    <dgm:pt modelId="{7FBFE0F5-5958-4C80-A0AA-771897480C90}" type="parTrans" cxnId="{9ADAB836-40D2-4D86-8848-BEBF02239902}">
      <dgm:prSet/>
      <dgm:spPr/>
      <dgm:t>
        <a:bodyPr/>
        <a:lstStyle/>
        <a:p>
          <a:endParaRPr lang="zh-CN" altLang="en-US"/>
        </a:p>
      </dgm:t>
    </dgm:pt>
    <dgm:pt modelId="{8D2B5836-6812-48A2-B247-3300A7C055BE}" type="sibTrans" cxnId="{9ADAB836-40D2-4D86-8848-BEBF02239902}">
      <dgm:prSet/>
      <dgm:spPr/>
      <dgm:t>
        <a:bodyPr/>
        <a:lstStyle/>
        <a:p>
          <a:endParaRPr lang="zh-CN" altLang="en-US"/>
        </a:p>
      </dgm:t>
    </dgm:pt>
    <dgm:pt modelId="{59153551-57A6-4168-BC0B-3F56EC1BCE2C}">
      <dgm:prSet phldrT="[文本]"/>
      <dgm:spPr/>
      <dgm:t>
        <a:bodyPr/>
        <a:lstStyle/>
        <a:p>
          <a:r>
            <a:rPr lang="zh-CN" altLang="en-US" dirty="0" smtClean="0"/>
            <a:t>录用</a:t>
          </a:r>
          <a:endParaRPr lang="zh-CN" altLang="en-US" dirty="0"/>
        </a:p>
      </dgm:t>
    </dgm:pt>
    <dgm:pt modelId="{BB29A76B-08E5-4063-8D6B-189305B8C443}" type="parTrans" cxnId="{EEA01A39-883C-4AF0-87E4-15860FEA4B56}">
      <dgm:prSet/>
      <dgm:spPr/>
      <dgm:t>
        <a:bodyPr/>
        <a:lstStyle/>
        <a:p>
          <a:endParaRPr lang="zh-CN" altLang="en-US"/>
        </a:p>
      </dgm:t>
    </dgm:pt>
    <dgm:pt modelId="{366EE9B8-7594-4259-9ADA-3668147A8923}" type="sibTrans" cxnId="{EEA01A39-883C-4AF0-87E4-15860FEA4B56}">
      <dgm:prSet/>
      <dgm:spPr/>
      <dgm:t>
        <a:bodyPr/>
        <a:lstStyle/>
        <a:p>
          <a:endParaRPr lang="zh-CN" altLang="en-US"/>
        </a:p>
      </dgm:t>
    </dgm:pt>
    <dgm:pt modelId="{A9BBC979-CABD-4C7E-B4D5-63EBD50B48EB}">
      <dgm:prSet/>
      <dgm:spPr/>
      <dgm:t>
        <a:bodyPr/>
        <a:lstStyle/>
        <a:p>
          <a:r>
            <a:rPr lang="zh-CN" altLang="en-US" dirty="0" smtClean="0"/>
            <a:t>人事部初试</a:t>
          </a:r>
          <a:endParaRPr lang="zh-CN" altLang="en-US" dirty="0"/>
        </a:p>
      </dgm:t>
    </dgm:pt>
    <dgm:pt modelId="{9B45BF8F-45E3-417C-8AC9-65C01A755845}" type="parTrans" cxnId="{86310B20-F292-4605-9585-DCA23E57CB9B}">
      <dgm:prSet/>
      <dgm:spPr/>
      <dgm:t>
        <a:bodyPr/>
        <a:lstStyle/>
        <a:p>
          <a:endParaRPr lang="zh-CN" altLang="en-US"/>
        </a:p>
      </dgm:t>
    </dgm:pt>
    <dgm:pt modelId="{3DE89748-5FE2-4A39-A7E9-B93DD0EFA17B}" type="sibTrans" cxnId="{86310B20-F292-4605-9585-DCA23E57CB9B}">
      <dgm:prSet/>
      <dgm:spPr/>
      <dgm:t>
        <a:bodyPr/>
        <a:lstStyle/>
        <a:p>
          <a:endParaRPr lang="zh-CN" altLang="en-US"/>
        </a:p>
      </dgm:t>
    </dgm:pt>
    <dgm:pt modelId="{FB09920E-EC2F-44E4-A118-0CB85963F990}">
      <dgm:prSet phldrT="[文本]"/>
      <dgm:spPr/>
      <dgm:t>
        <a:bodyPr/>
        <a:lstStyle/>
        <a:p>
          <a:r>
            <a:rPr lang="zh-CN" altLang="en-US" dirty="0" smtClean="0"/>
            <a:t>用人部门复试</a:t>
          </a:r>
          <a:endParaRPr lang="zh-CN" altLang="en-US" dirty="0"/>
        </a:p>
      </dgm:t>
    </dgm:pt>
    <dgm:pt modelId="{6D96CDBA-DC18-48D8-8E70-ABDB172C7B02}" type="parTrans" cxnId="{FA3B1282-E0C0-4373-BF90-93D2D60BD99C}">
      <dgm:prSet/>
      <dgm:spPr/>
      <dgm:t>
        <a:bodyPr/>
        <a:lstStyle/>
        <a:p>
          <a:endParaRPr lang="zh-CN" altLang="en-US"/>
        </a:p>
      </dgm:t>
    </dgm:pt>
    <dgm:pt modelId="{A2B33C2E-F4AB-4224-9EA0-DDF1D90C7FA3}" type="sibTrans" cxnId="{FA3B1282-E0C0-4373-BF90-93D2D60BD99C}">
      <dgm:prSet/>
      <dgm:spPr/>
      <dgm:t>
        <a:bodyPr/>
        <a:lstStyle/>
        <a:p>
          <a:endParaRPr lang="zh-CN" altLang="en-US"/>
        </a:p>
      </dgm:t>
    </dgm:pt>
    <dgm:pt modelId="{C2682B5D-4499-49CD-BF16-BD141BEF1E0B}">
      <dgm:prSet/>
      <dgm:spPr/>
      <dgm:t>
        <a:bodyPr/>
        <a:lstStyle/>
        <a:p>
          <a:r>
            <a:rPr lang="zh-CN" altLang="en-US" dirty="0" smtClean="0"/>
            <a:t>副</a:t>
          </a:r>
          <a:r>
            <a:rPr lang="en-US" altLang="zh-CN" dirty="0" smtClean="0"/>
            <a:t>/</a:t>
          </a:r>
          <a:r>
            <a:rPr lang="zh-CN" altLang="en-US" dirty="0" smtClean="0"/>
            <a:t>总经理面试</a:t>
          </a:r>
          <a:endParaRPr lang="zh-CN" altLang="en-US" dirty="0"/>
        </a:p>
      </dgm:t>
    </dgm:pt>
    <dgm:pt modelId="{10F3B188-BFF0-43EF-90CA-6C9A23758BDD}" type="parTrans" cxnId="{4F43ADE4-81D3-48C0-8134-B562EDD0091B}">
      <dgm:prSet/>
      <dgm:spPr/>
      <dgm:t>
        <a:bodyPr/>
        <a:lstStyle/>
        <a:p>
          <a:endParaRPr lang="zh-CN" altLang="en-US"/>
        </a:p>
      </dgm:t>
    </dgm:pt>
    <dgm:pt modelId="{E2911693-7B34-471A-A1D5-AD083C4573BA}" type="sibTrans" cxnId="{4F43ADE4-81D3-48C0-8134-B562EDD0091B}">
      <dgm:prSet/>
      <dgm:spPr/>
      <dgm:t>
        <a:bodyPr/>
        <a:lstStyle/>
        <a:p>
          <a:endParaRPr lang="zh-CN" altLang="en-US"/>
        </a:p>
      </dgm:t>
    </dgm:pt>
    <dgm:pt modelId="{D80AB654-B068-427B-BBE7-FC12E8072170}">
      <dgm:prSet phldrT="[文本]"/>
      <dgm:spPr/>
      <dgm:t>
        <a:bodyPr/>
        <a:lstStyle/>
        <a:p>
          <a:r>
            <a:rPr lang="zh-CN" altLang="en-US" dirty="0" smtClean="0"/>
            <a:t>人事部背景调查、定薪</a:t>
          </a:r>
          <a:endParaRPr lang="zh-CN" altLang="en-US" dirty="0"/>
        </a:p>
      </dgm:t>
    </dgm:pt>
    <dgm:pt modelId="{FAE6FA7F-A09C-4C9D-9985-5676BE2D4C6D}" type="parTrans" cxnId="{DC2D795A-375C-4917-B38E-8ED552984494}">
      <dgm:prSet/>
      <dgm:spPr/>
      <dgm:t>
        <a:bodyPr/>
        <a:lstStyle/>
        <a:p>
          <a:endParaRPr lang="zh-CN" altLang="en-US"/>
        </a:p>
      </dgm:t>
    </dgm:pt>
    <dgm:pt modelId="{FF97F087-A4BE-42F2-8ECF-0F8DAD2C9D52}" type="sibTrans" cxnId="{DC2D795A-375C-4917-B38E-8ED552984494}">
      <dgm:prSet/>
      <dgm:spPr/>
      <dgm:t>
        <a:bodyPr/>
        <a:lstStyle/>
        <a:p>
          <a:endParaRPr lang="zh-CN" altLang="en-US"/>
        </a:p>
      </dgm:t>
    </dgm:pt>
    <dgm:pt modelId="{B6092B77-DE59-4E56-AAEA-971A5E213C64}" type="pres">
      <dgm:prSet presAssocID="{04EA79C4-60FD-495D-9BBA-239C066C26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C627A2-51F0-4047-98AA-B200705E6623}" type="pres">
      <dgm:prSet presAssocID="{42CDC413-62DD-4BC9-92A4-D3F321C3A361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E0420B-BBEE-4D16-8756-C005E12A5483}" type="pres">
      <dgm:prSet presAssocID="{20CA2756-71A7-45DB-858E-C63CB4AAE6E9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E0CC0D09-04C9-4658-8FA6-5A71F5A61E38}" type="pres">
      <dgm:prSet presAssocID="{20CA2756-71A7-45DB-858E-C63CB4AAE6E9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741E7AE6-A6B4-4D27-99EA-E3E90229FAE2}" type="pres">
      <dgm:prSet presAssocID="{9F48D182-3B6E-43E2-B2F2-F5BB2158DC24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37F428-28DF-470F-AC67-8F793894CB5D}" type="pres">
      <dgm:prSet presAssocID="{A7A86888-373C-4C7B-A2E6-BCD406A07DC9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F10A7697-3CA8-4A55-BD83-13194579C7C6}" type="pres">
      <dgm:prSet presAssocID="{A7A86888-373C-4C7B-A2E6-BCD406A07DC9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B60FBF78-A2B2-4734-830D-BBD3CFE2AF34}" type="pres">
      <dgm:prSet presAssocID="{48D0FAD2-F578-4E5E-8E67-D67565E2BC0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9A26F4-54DB-41F5-91DB-7CC6FC02E20D}" type="pres">
      <dgm:prSet presAssocID="{FDBA7F25-A655-4801-BE14-E63F703D6294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9856283C-6C9C-408D-A9B1-F465E5E769E4}" type="pres">
      <dgm:prSet presAssocID="{FDBA7F25-A655-4801-BE14-E63F703D6294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6611238C-4472-4997-9215-E765D23EFC6E}" type="pres">
      <dgm:prSet presAssocID="{2BDB9E17-3680-4101-9AFA-C7B03A467E4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ADB6AD-F28E-416A-8B11-50CF10F269C6}" type="pres">
      <dgm:prSet presAssocID="{8D2B5836-6812-48A2-B247-3300A7C055BE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F80FEAA1-4476-4D4A-8C71-CA589164F23C}" type="pres">
      <dgm:prSet presAssocID="{8D2B5836-6812-48A2-B247-3300A7C055BE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8FCB4CCD-ABC0-47F9-A398-6D5F498D9D1D}" type="pres">
      <dgm:prSet presAssocID="{A9BBC979-CABD-4C7E-B4D5-63EBD50B48EB}" presName="node" presStyleLbl="node1" presStyleIdx="4" presStyleCnt="9" custLinFactNeighborX="-286" custLinFactNeighborY="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84D5F7-8FFD-4F52-9A65-2094BF8765A0}" type="pres">
      <dgm:prSet presAssocID="{3DE89748-5FE2-4A39-A7E9-B93DD0EFA17B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B6741D5E-CA53-4B26-B8FD-B887BDFDBD56}" type="pres">
      <dgm:prSet presAssocID="{3DE89748-5FE2-4A39-A7E9-B93DD0EFA17B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2242433E-A4F7-42F9-B78B-57AA0BBBF1DF}" type="pres">
      <dgm:prSet presAssocID="{FB09920E-EC2F-44E4-A118-0CB85963F99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EA31F-AED6-4389-98E3-DAA1538DA1A1}" type="pres">
      <dgm:prSet presAssocID="{A2B33C2E-F4AB-4224-9EA0-DDF1D90C7FA3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0712DC4F-FE6B-4B86-AE0F-07281CA92566}" type="pres">
      <dgm:prSet presAssocID="{A2B33C2E-F4AB-4224-9EA0-DDF1D90C7FA3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6A4066E6-CBE2-48D5-A24B-2111CC69693A}" type="pres">
      <dgm:prSet presAssocID="{C2682B5D-4499-49CD-BF16-BD141BEF1E0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1772D-4D16-4C54-8767-0E2C8803F53E}" type="pres">
      <dgm:prSet presAssocID="{E2911693-7B34-471A-A1D5-AD083C4573BA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9A9BDF06-F1D4-41F2-8A72-DB318A056D62}" type="pres">
      <dgm:prSet presAssocID="{E2911693-7B34-471A-A1D5-AD083C4573BA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94233D95-0CFD-4310-AFB6-5A73AD08A5A4}" type="pres">
      <dgm:prSet presAssocID="{D80AB654-B068-427B-BBE7-FC12E807217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537DC-679D-4836-AA21-9CBDEF21C81E}" type="pres">
      <dgm:prSet presAssocID="{FF97F087-A4BE-42F2-8ECF-0F8DAD2C9D52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A0ED28DC-E725-40F0-BEE5-0E3EC06505B7}" type="pres">
      <dgm:prSet presAssocID="{FF97F087-A4BE-42F2-8ECF-0F8DAD2C9D52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F15116D9-2FCF-40CE-8982-06A852964006}" type="pres">
      <dgm:prSet presAssocID="{59153551-57A6-4168-BC0B-3F56EC1BCE2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B6795E-3273-4E8C-B6D2-830CBE5A4F2E}" srcId="{04EA79C4-60FD-495D-9BBA-239C066C268A}" destId="{42CDC413-62DD-4BC9-92A4-D3F321C3A361}" srcOrd="0" destOrd="0" parTransId="{2759624B-2BDD-4114-902F-C9F2DFEA8CF7}" sibTransId="{20CA2756-71A7-45DB-858E-C63CB4AAE6E9}"/>
    <dgm:cxn modelId="{60CAAF4C-0A2B-4CDE-9114-1412991B67E5}" type="presOf" srcId="{A2B33C2E-F4AB-4224-9EA0-DDF1D90C7FA3}" destId="{177EA31F-AED6-4389-98E3-DAA1538DA1A1}" srcOrd="0" destOrd="0" presId="urn:microsoft.com/office/officeart/2005/8/layout/process5"/>
    <dgm:cxn modelId="{591F4D01-C59B-4694-958D-5246F0DA4561}" type="presOf" srcId="{20CA2756-71A7-45DB-858E-C63CB4AAE6E9}" destId="{5BE0420B-BBEE-4D16-8756-C005E12A5483}" srcOrd="0" destOrd="0" presId="urn:microsoft.com/office/officeart/2005/8/layout/process5"/>
    <dgm:cxn modelId="{711B1ABC-B0EB-454A-B215-3063BC9137A5}" type="presOf" srcId="{59153551-57A6-4168-BC0B-3F56EC1BCE2C}" destId="{F15116D9-2FCF-40CE-8982-06A852964006}" srcOrd="0" destOrd="0" presId="urn:microsoft.com/office/officeart/2005/8/layout/process5"/>
    <dgm:cxn modelId="{FC38C4CE-5D90-4F72-8129-3DA0133544BC}" type="presOf" srcId="{A7A86888-373C-4C7B-A2E6-BCD406A07DC9}" destId="{F10A7697-3CA8-4A55-BD83-13194579C7C6}" srcOrd="1" destOrd="0" presId="urn:microsoft.com/office/officeart/2005/8/layout/process5"/>
    <dgm:cxn modelId="{64EADEF1-D25B-44E9-8956-A0F6D7C6B83A}" srcId="{04EA79C4-60FD-495D-9BBA-239C066C268A}" destId="{48D0FAD2-F578-4E5E-8E67-D67565E2BC0A}" srcOrd="2" destOrd="0" parTransId="{5D93D594-1F03-450D-AE37-EFDC7E4B5EBC}" sibTransId="{FDBA7F25-A655-4801-BE14-E63F703D6294}"/>
    <dgm:cxn modelId="{DC2D795A-375C-4917-B38E-8ED552984494}" srcId="{04EA79C4-60FD-495D-9BBA-239C066C268A}" destId="{D80AB654-B068-427B-BBE7-FC12E8072170}" srcOrd="7" destOrd="0" parTransId="{FAE6FA7F-A09C-4C9D-9985-5676BE2D4C6D}" sibTransId="{FF97F087-A4BE-42F2-8ECF-0F8DAD2C9D52}"/>
    <dgm:cxn modelId="{5B58F8D2-DF30-416B-8D64-C1B6B92EA581}" type="presOf" srcId="{8D2B5836-6812-48A2-B247-3300A7C055BE}" destId="{20ADB6AD-F28E-416A-8B11-50CF10F269C6}" srcOrd="0" destOrd="0" presId="urn:microsoft.com/office/officeart/2005/8/layout/process5"/>
    <dgm:cxn modelId="{917791C1-46E5-42F9-8E17-E40835D67C05}" type="presOf" srcId="{20CA2756-71A7-45DB-858E-C63CB4AAE6E9}" destId="{E0CC0D09-04C9-4658-8FA6-5A71F5A61E38}" srcOrd="1" destOrd="0" presId="urn:microsoft.com/office/officeart/2005/8/layout/process5"/>
    <dgm:cxn modelId="{2DA13BB3-D4DD-4063-A44B-E038007292D8}" type="presOf" srcId="{3DE89748-5FE2-4A39-A7E9-B93DD0EFA17B}" destId="{B6741D5E-CA53-4B26-B8FD-B887BDFDBD56}" srcOrd="1" destOrd="0" presId="urn:microsoft.com/office/officeart/2005/8/layout/process5"/>
    <dgm:cxn modelId="{8AB9EB5D-7E4B-4943-9942-FD9B9C10D941}" type="presOf" srcId="{2BDB9E17-3680-4101-9AFA-C7B03A467E47}" destId="{6611238C-4472-4997-9215-E765D23EFC6E}" srcOrd="0" destOrd="0" presId="urn:microsoft.com/office/officeart/2005/8/layout/process5"/>
    <dgm:cxn modelId="{9F99AC55-F5B6-4571-8DD2-155DEB79CA46}" type="presOf" srcId="{E2911693-7B34-471A-A1D5-AD083C4573BA}" destId="{9A9BDF06-F1D4-41F2-8A72-DB318A056D62}" srcOrd="1" destOrd="0" presId="urn:microsoft.com/office/officeart/2005/8/layout/process5"/>
    <dgm:cxn modelId="{DE8D8689-BCC9-4D83-B075-90F2C77A7DCA}" type="presOf" srcId="{E2911693-7B34-471A-A1D5-AD083C4573BA}" destId="{B861772D-4D16-4C54-8767-0E2C8803F53E}" srcOrd="0" destOrd="0" presId="urn:microsoft.com/office/officeart/2005/8/layout/process5"/>
    <dgm:cxn modelId="{347E252C-539C-494F-B806-EAE0DAA5CDED}" type="presOf" srcId="{FDBA7F25-A655-4801-BE14-E63F703D6294}" destId="{9856283C-6C9C-408D-A9B1-F465E5E769E4}" srcOrd="1" destOrd="0" presId="urn:microsoft.com/office/officeart/2005/8/layout/process5"/>
    <dgm:cxn modelId="{5F37802E-DAA7-438B-B3F4-F9E720BADD66}" type="presOf" srcId="{A7A86888-373C-4C7B-A2E6-BCD406A07DC9}" destId="{4037F428-28DF-470F-AC67-8F793894CB5D}" srcOrd="0" destOrd="0" presId="urn:microsoft.com/office/officeart/2005/8/layout/process5"/>
    <dgm:cxn modelId="{4047417D-3B17-487C-BF9A-A692B07C444F}" type="presOf" srcId="{3DE89748-5FE2-4A39-A7E9-B93DD0EFA17B}" destId="{BA84D5F7-8FFD-4F52-9A65-2094BF8765A0}" srcOrd="0" destOrd="0" presId="urn:microsoft.com/office/officeart/2005/8/layout/process5"/>
    <dgm:cxn modelId="{7CB3094F-A1DE-4A66-BC83-B189DB9862D5}" type="presOf" srcId="{FB09920E-EC2F-44E4-A118-0CB85963F990}" destId="{2242433E-A4F7-42F9-B78B-57AA0BBBF1DF}" srcOrd="0" destOrd="0" presId="urn:microsoft.com/office/officeart/2005/8/layout/process5"/>
    <dgm:cxn modelId="{BE03B45A-25B4-4A00-A463-6D01EF596DC1}" type="presOf" srcId="{9F48D182-3B6E-43E2-B2F2-F5BB2158DC24}" destId="{741E7AE6-A6B4-4D27-99EA-E3E90229FAE2}" srcOrd="0" destOrd="0" presId="urn:microsoft.com/office/officeart/2005/8/layout/process5"/>
    <dgm:cxn modelId="{4F43ADE4-81D3-48C0-8134-B562EDD0091B}" srcId="{04EA79C4-60FD-495D-9BBA-239C066C268A}" destId="{C2682B5D-4499-49CD-BF16-BD141BEF1E0B}" srcOrd="6" destOrd="0" parTransId="{10F3B188-BFF0-43EF-90CA-6C9A23758BDD}" sibTransId="{E2911693-7B34-471A-A1D5-AD083C4573BA}"/>
    <dgm:cxn modelId="{FA3B1282-E0C0-4373-BF90-93D2D60BD99C}" srcId="{04EA79C4-60FD-495D-9BBA-239C066C268A}" destId="{FB09920E-EC2F-44E4-A118-0CB85963F990}" srcOrd="5" destOrd="0" parTransId="{6D96CDBA-DC18-48D8-8E70-ABDB172C7B02}" sibTransId="{A2B33C2E-F4AB-4224-9EA0-DDF1D90C7FA3}"/>
    <dgm:cxn modelId="{9ADAB836-40D2-4D86-8848-BEBF02239902}" srcId="{04EA79C4-60FD-495D-9BBA-239C066C268A}" destId="{2BDB9E17-3680-4101-9AFA-C7B03A467E47}" srcOrd="3" destOrd="0" parTransId="{7FBFE0F5-5958-4C80-A0AA-771897480C90}" sibTransId="{8D2B5836-6812-48A2-B247-3300A7C055BE}"/>
    <dgm:cxn modelId="{AEFF4037-5DAF-45D5-9B58-224C7B3BD73F}" type="presOf" srcId="{C2682B5D-4499-49CD-BF16-BD141BEF1E0B}" destId="{6A4066E6-CBE2-48D5-A24B-2111CC69693A}" srcOrd="0" destOrd="0" presId="urn:microsoft.com/office/officeart/2005/8/layout/process5"/>
    <dgm:cxn modelId="{678D591D-6E8A-41E2-882B-3AD2E1C8D537}" type="presOf" srcId="{FF97F087-A4BE-42F2-8ECF-0F8DAD2C9D52}" destId="{A0ED28DC-E725-40F0-BEE5-0E3EC06505B7}" srcOrd="1" destOrd="0" presId="urn:microsoft.com/office/officeart/2005/8/layout/process5"/>
    <dgm:cxn modelId="{EEA01A39-883C-4AF0-87E4-15860FEA4B56}" srcId="{04EA79C4-60FD-495D-9BBA-239C066C268A}" destId="{59153551-57A6-4168-BC0B-3F56EC1BCE2C}" srcOrd="8" destOrd="0" parTransId="{BB29A76B-08E5-4063-8D6B-189305B8C443}" sibTransId="{366EE9B8-7594-4259-9ADA-3668147A8923}"/>
    <dgm:cxn modelId="{70230D9A-037D-41CE-A14E-01556969CFBF}" type="presOf" srcId="{A2B33C2E-F4AB-4224-9EA0-DDF1D90C7FA3}" destId="{0712DC4F-FE6B-4B86-AE0F-07281CA92566}" srcOrd="1" destOrd="0" presId="urn:microsoft.com/office/officeart/2005/8/layout/process5"/>
    <dgm:cxn modelId="{DCD2BE43-0A59-4E3E-B8EF-ED44B7BAD13D}" type="presOf" srcId="{D80AB654-B068-427B-BBE7-FC12E8072170}" destId="{94233D95-0CFD-4310-AFB6-5A73AD08A5A4}" srcOrd="0" destOrd="0" presId="urn:microsoft.com/office/officeart/2005/8/layout/process5"/>
    <dgm:cxn modelId="{A9AEF2A7-CB85-4F27-8606-D84278FCDA6C}" type="presOf" srcId="{FF97F087-A4BE-42F2-8ECF-0F8DAD2C9D52}" destId="{8CE537DC-679D-4836-AA21-9CBDEF21C81E}" srcOrd="0" destOrd="0" presId="urn:microsoft.com/office/officeart/2005/8/layout/process5"/>
    <dgm:cxn modelId="{C4B91282-D094-4A7E-A6A8-9C0B15629ED2}" type="presOf" srcId="{04EA79C4-60FD-495D-9BBA-239C066C268A}" destId="{B6092B77-DE59-4E56-AAEA-971A5E213C64}" srcOrd="0" destOrd="0" presId="urn:microsoft.com/office/officeart/2005/8/layout/process5"/>
    <dgm:cxn modelId="{207AD596-B5CB-4FBD-B798-54FB4860C33B}" type="presOf" srcId="{FDBA7F25-A655-4801-BE14-E63F703D6294}" destId="{2E9A26F4-54DB-41F5-91DB-7CC6FC02E20D}" srcOrd="0" destOrd="0" presId="urn:microsoft.com/office/officeart/2005/8/layout/process5"/>
    <dgm:cxn modelId="{784A06AE-9020-4F1A-B8C4-58B1D414624D}" type="presOf" srcId="{48D0FAD2-F578-4E5E-8E67-D67565E2BC0A}" destId="{B60FBF78-A2B2-4734-830D-BBD3CFE2AF34}" srcOrd="0" destOrd="0" presId="urn:microsoft.com/office/officeart/2005/8/layout/process5"/>
    <dgm:cxn modelId="{BD09E5F4-073A-4291-B603-B0CA95AB2717}" type="presOf" srcId="{A9BBC979-CABD-4C7E-B4D5-63EBD50B48EB}" destId="{8FCB4CCD-ABC0-47F9-A398-6D5F498D9D1D}" srcOrd="0" destOrd="0" presId="urn:microsoft.com/office/officeart/2005/8/layout/process5"/>
    <dgm:cxn modelId="{104D8CE9-F1A9-4A6A-82C1-CBBFE55ED0E4}" srcId="{04EA79C4-60FD-495D-9BBA-239C066C268A}" destId="{9F48D182-3B6E-43E2-B2F2-F5BB2158DC24}" srcOrd="1" destOrd="0" parTransId="{2565B925-43E6-4374-90E9-4CEC1D5768C1}" sibTransId="{A7A86888-373C-4C7B-A2E6-BCD406A07DC9}"/>
    <dgm:cxn modelId="{FE2DAEBC-5F42-4EC0-97DF-CD7C53EED128}" type="presOf" srcId="{42CDC413-62DD-4BC9-92A4-D3F321C3A361}" destId="{ADC627A2-51F0-4047-98AA-B200705E6623}" srcOrd="0" destOrd="0" presId="urn:microsoft.com/office/officeart/2005/8/layout/process5"/>
    <dgm:cxn modelId="{86310B20-F292-4605-9585-DCA23E57CB9B}" srcId="{04EA79C4-60FD-495D-9BBA-239C066C268A}" destId="{A9BBC979-CABD-4C7E-B4D5-63EBD50B48EB}" srcOrd="4" destOrd="0" parTransId="{9B45BF8F-45E3-417C-8AC9-65C01A755845}" sibTransId="{3DE89748-5FE2-4A39-A7E9-B93DD0EFA17B}"/>
    <dgm:cxn modelId="{EAD4A025-8CC0-40BA-8B42-51B3D81DB7D8}" type="presOf" srcId="{8D2B5836-6812-48A2-B247-3300A7C055BE}" destId="{F80FEAA1-4476-4D4A-8C71-CA589164F23C}" srcOrd="1" destOrd="0" presId="urn:microsoft.com/office/officeart/2005/8/layout/process5"/>
    <dgm:cxn modelId="{A60AC7A6-7568-4F29-88D3-A1383EB0EAFC}" type="presParOf" srcId="{B6092B77-DE59-4E56-AAEA-971A5E213C64}" destId="{ADC627A2-51F0-4047-98AA-B200705E6623}" srcOrd="0" destOrd="0" presId="urn:microsoft.com/office/officeart/2005/8/layout/process5"/>
    <dgm:cxn modelId="{AE60C8B1-8F1E-47E4-BBBD-1347D70DA579}" type="presParOf" srcId="{B6092B77-DE59-4E56-AAEA-971A5E213C64}" destId="{5BE0420B-BBEE-4D16-8756-C005E12A5483}" srcOrd="1" destOrd="0" presId="urn:microsoft.com/office/officeart/2005/8/layout/process5"/>
    <dgm:cxn modelId="{5CF3D118-40B1-4CDF-828D-D0ADF88CCCC6}" type="presParOf" srcId="{5BE0420B-BBEE-4D16-8756-C005E12A5483}" destId="{E0CC0D09-04C9-4658-8FA6-5A71F5A61E38}" srcOrd="0" destOrd="0" presId="urn:microsoft.com/office/officeart/2005/8/layout/process5"/>
    <dgm:cxn modelId="{7992909F-F9BB-48E1-87D9-EE27403D2050}" type="presParOf" srcId="{B6092B77-DE59-4E56-AAEA-971A5E213C64}" destId="{741E7AE6-A6B4-4D27-99EA-E3E90229FAE2}" srcOrd="2" destOrd="0" presId="urn:microsoft.com/office/officeart/2005/8/layout/process5"/>
    <dgm:cxn modelId="{77C34902-80A6-408B-B35F-004F468776AA}" type="presParOf" srcId="{B6092B77-DE59-4E56-AAEA-971A5E213C64}" destId="{4037F428-28DF-470F-AC67-8F793894CB5D}" srcOrd="3" destOrd="0" presId="urn:microsoft.com/office/officeart/2005/8/layout/process5"/>
    <dgm:cxn modelId="{9BBD8C13-3793-4F41-B106-C02CF1935408}" type="presParOf" srcId="{4037F428-28DF-470F-AC67-8F793894CB5D}" destId="{F10A7697-3CA8-4A55-BD83-13194579C7C6}" srcOrd="0" destOrd="0" presId="urn:microsoft.com/office/officeart/2005/8/layout/process5"/>
    <dgm:cxn modelId="{9BBEB884-C1EF-42A2-A850-29503F0024FD}" type="presParOf" srcId="{B6092B77-DE59-4E56-AAEA-971A5E213C64}" destId="{B60FBF78-A2B2-4734-830D-BBD3CFE2AF34}" srcOrd="4" destOrd="0" presId="urn:microsoft.com/office/officeart/2005/8/layout/process5"/>
    <dgm:cxn modelId="{B3E39686-0ABF-4B28-A098-A1DBB049D4A6}" type="presParOf" srcId="{B6092B77-DE59-4E56-AAEA-971A5E213C64}" destId="{2E9A26F4-54DB-41F5-91DB-7CC6FC02E20D}" srcOrd="5" destOrd="0" presId="urn:microsoft.com/office/officeart/2005/8/layout/process5"/>
    <dgm:cxn modelId="{5DA4BB9F-1B32-4895-82D4-3421A212F868}" type="presParOf" srcId="{2E9A26F4-54DB-41F5-91DB-7CC6FC02E20D}" destId="{9856283C-6C9C-408D-A9B1-F465E5E769E4}" srcOrd="0" destOrd="0" presId="urn:microsoft.com/office/officeart/2005/8/layout/process5"/>
    <dgm:cxn modelId="{B057ED20-E924-44EC-86BF-C75601C9E474}" type="presParOf" srcId="{B6092B77-DE59-4E56-AAEA-971A5E213C64}" destId="{6611238C-4472-4997-9215-E765D23EFC6E}" srcOrd="6" destOrd="0" presId="urn:microsoft.com/office/officeart/2005/8/layout/process5"/>
    <dgm:cxn modelId="{B381C497-2F1B-4072-90BE-187066883537}" type="presParOf" srcId="{B6092B77-DE59-4E56-AAEA-971A5E213C64}" destId="{20ADB6AD-F28E-416A-8B11-50CF10F269C6}" srcOrd="7" destOrd="0" presId="urn:microsoft.com/office/officeart/2005/8/layout/process5"/>
    <dgm:cxn modelId="{C4CDAD12-13C2-4A54-887D-FC1382F26ABE}" type="presParOf" srcId="{20ADB6AD-F28E-416A-8B11-50CF10F269C6}" destId="{F80FEAA1-4476-4D4A-8C71-CA589164F23C}" srcOrd="0" destOrd="0" presId="urn:microsoft.com/office/officeart/2005/8/layout/process5"/>
    <dgm:cxn modelId="{59A662E0-050F-4160-8356-2BB9646D8515}" type="presParOf" srcId="{B6092B77-DE59-4E56-AAEA-971A5E213C64}" destId="{8FCB4CCD-ABC0-47F9-A398-6D5F498D9D1D}" srcOrd="8" destOrd="0" presId="urn:microsoft.com/office/officeart/2005/8/layout/process5"/>
    <dgm:cxn modelId="{CC1884C8-643F-4A81-AEEA-DE7B28103025}" type="presParOf" srcId="{B6092B77-DE59-4E56-AAEA-971A5E213C64}" destId="{BA84D5F7-8FFD-4F52-9A65-2094BF8765A0}" srcOrd="9" destOrd="0" presId="urn:microsoft.com/office/officeart/2005/8/layout/process5"/>
    <dgm:cxn modelId="{FDBC196C-B8E8-4E06-B15C-4B207700E226}" type="presParOf" srcId="{BA84D5F7-8FFD-4F52-9A65-2094BF8765A0}" destId="{B6741D5E-CA53-4B26-B8FD-B887BDFDBD56}" srcOrd="0" destOrd="0" presId="urn:microsoft.com/office/officeart/2005/8/layout/process5"/>
    <dgm:cxn modelId="{F6C113DB-3814-4298-BE61-22EE15AE540E}" type="presParOf" srcId="{B6092B77-DE59-4E56-AAEA-971A5E213C64}" destId="{2242433E-A4F7-42F9-B78B-57AA0BBBF1DF}" srcOrd="10" destOrd="0" presId="urn:microsoft.com/office/officeart/2005/8/layout/process5"/>
    <dgm:cxn modelId="{E9AF18CE-EC3C-4415-A9BE-81D9DEB5C9E9}" type="presParOf" srcId="{B6092B77-DE59-4E56-AAEA-971A5E213C64}" destId="{177EA31F-AED6-4389-98E3-DAA1538DA1A1}" srcOrd="11" destOrd="0" presId="urn:microsoft.com/office/officeart/2005/8/layout/process5"/>
    <dgm:cxn modelId="{F2F7510E-12A7-49A7-A750-F9399C526949}" type="presParOf" srcId="{177EA31F-AED6-4389-98E3-DAA1538DA1A1}" destId="{0712DC4F-FE6B-4B86-AE0F-07281CA92566}" srcOrd="0" destOrd="0" presId="urn:microsoft.com/office/officeart/2005/8/layout/process5"/>
    <dgm:cxn modelId="{AFF0CEC9-CE42-4CFD-86F2-F2B409B13021}" type="presParOf" srcId="{B6092B77-DE59-4E56-AAEA-971A5E213C64}" destId="{6A4066E6-CBE2-48D5-A24B-2111CC69693A}" srcOrd="12" destOrd="0" presId="urn:microsoft.com/office/officeart/2005/8/layout/process5"/>
    <dgm:cxn modelId="{9EB97233-99DD-4E87-B9AF-E6717A97EC1B}" type="presParOf" srcId="{B6092B77-DE59-4E56-AAEA-971A5E213C64}" destId="{B861772D-4D16-4C54-8767-0E2C8803F53E}" srcOrd="13" destOrd="0" presId="urn:microsoft.com/office/officeart/2005/8/layout/process5"/>
    <dgm:cxn modelId="{25DC821C-0A05-4F98-8CF0-CAA1705E547D}" type="presParOf" srcId="{B861772D-4D16-4C54-8767-0E2C8803F53E}" destId="{9A9BDF06-F1D4-41F2-8A72-DB318A056D62}" srcOrd="0" destOrd="0" presId="urn:microsoft.com/office/officeart/2005/8/layout/process5"/>
    <dgm:cxn modelId="{75672428-5670-421F-B34A-109CC74C847E}" type="presParOf" srcId="{B6092B77-DE59-4E56-AAEA-971A5E213C64}" destId="{94233D95-0CFD-4310-AFB6-5A73AD08A5A4}" srcOrd="14" destOrd="0" presId="urn:microsoft.com/office/officeart/2005/8/layout/process5"/>
    <dgm:cxn modelId="{90695D45-E6DA-4432-9FAF-05CC7DB53B4F}" type="presParOf" srcId="{B6092B77-DE59-4E56-AAEA-971A5E213C64}" destId="{8CE537DC-679D-4836-AA21-9CBDEF21C81E}" srcOrd="15" destOrd="0" presId="urn:microsoft.com/office/officeart/2005/8/layout/process5"/>
    <dgm:cxn modelId="{F142470E-8E6D-44E6-AAA0-45800C84B5D1}" type="presParOf" srcId="{8CE537DC-679D-4836-AA21-9CBDEF21C81E}" destId="{A0ED28DC-E725-40F0-BEE5-0E3EC06505B7}" srcOrd="0" destOrd="0" presId="urn:microsoft.com/office/officeart/2005/8/layout/process5"/>
    <dgm:cxn modelId="{B8DDD2FA-BE83-475D-B937-DECA0480625B}" type="presParOf" srcId="{B6092B77-DE59-4E56-AAEA-971A5E213C64}" destId="{F15116D9-2FCF-40CE-8982-06A852964006}" srcOrd="16" destOrd="0" presId="urn:microsoft.com/office/officeart/2005/8/layout/process5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22ABA9-4E83-4C52-BAE4-238D3B9990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B06F43-FDDD-4153-8A96-F4CCB074B948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TW" sz="2400" dirty="0" smtClean="0">
              <a:latin typeface="宋体" pitchFamily="2" charset="-122"/>
              <a:ea typeface="宋体" pitchFamily="2" charset="-122"/>
            </a:rPr>
            <a:t>月度考核周期内缺勤累计超过</a:t>
          </a:r>
          <a:r>
            <a:rPr lang="en-US" sz="2400" dirty="0" smtClean="0">
              <a:latin typeface="宋体" pitchFamily="2" charset="-122"/>
              <a:ea typeface="宋体" pitchFamily="2" charset="-122"/>
            </a:rPr>
            <a:t>10</a:t>
          </a:r>
          <a:r>
            <a:rPr lang="zh-TW" sz="2400" dirty="0" smtClean="0">
              <a:latin typeface="宋体" pitchFamily="2" charset="-122"/>
              <a:ea typeface="宋体" pitchFamily="2" charset="-122"/>
            </a:rPr>
            <a:t>个工作日的员工</a:t>
          </a:r>
          <a:endParaRPr lang="zh-CN" altLang="en-US" sz="2400" dirty="0">
            <a:latin typeface="宋体" pitchFamily="2" charset="-122"/>
            <a:ea typeface="宋体" pitchFamily="2" charset="-122"/>
          </a:endParaRPr>
        </a:p>
      </dgm:t>
    </dgm:pt>
    <dgm:pt modelId="{1E0FF149-B01D-409A-9B04-77C049723142}" type="parTrans" cxnId="{A2A00C90-4365-492C-992F-4AE8397FAD57}">
      <dgm:prSet/>
      <dgm:spPr/>
      <dgm:t>
        <a:bodyPr/>
        <a:lstStyle/>
        <a:p>
          <a:endParaRPr lang="zh-CN" altLang="en-US"/>
        </a:p>
      </dgm:t>
    </dgm:pt>
    <dgm:pt modelId="{1E5BEBAD-2D96-4F32-AACF-5ABDE8D280B1}" type="sibTrans" cxnId="{A2A00C90-4365-492C-992F-4AE8397FAD57}">
      <dgm:prSet/>
      <dgm:spPr/>
      <dgm:t>
        <a:bodyPr/>
        <a:lstStyle/>
        <a:p>
          <a:endParaRPr lang="zh-CN" altLang="en-US"/>
        </a:p>
      </dgm:t>
    </dgm:pt>
    <dgm:pt modelId="{0110471E-A212-4495-A7CF-C67AE895063B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TW" dirty="0" smtClean="0"/>
            <a:t>已提出离职申请并已获准的员工</a:t>
          </a:r>
          <a:endParaRPr lang="zh-CN" altLang="en-US" dirty="0"/>
        </a:p>
      </dgm:t>
    </dgm:pt>
    <dgm:pt modelId="{A849CC09-6069-451A-8D8F-2A9D90AFEDCE}" type="parTrans" cxnId="{7553AD2E-EC55-4C83-95AA-AC821EE59136}">
      <dgm:prSet/>
      <dgm:spPr/>
      <dgm:t>
        <a:bodyPr/>
        <a:lstStyle/>
        <a:p>
          <a:endParaRPr lang="zh-CN" altLang="en-US"/>
        </a:p>
      </dgm:t>
    </dgm:pt>
    <dgm:pt modelId="{3A9E277B-2C89-4629-93FB-B7EF7C1A594B}" type="sibTrans" cxnId="{7553AD2E-EC55-4C83-95AA-AC821EE59136}">
      <dgm:prSet/>
      <dgm:spPr/>
      <dgm:t>
        <a:bodyPr/>
        <a:lstStyle/>
        <a:p>
          <a:endParaRPr lang="zh-CN" altLang="en-US"/>
        </a:p>
      </dgm:t>
    </dgm:pt>
    <dgm:pt modelId="{07BBAAA5-0448-473E-A014-CF44E5F1A693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TW" dirty="0" smtClean="0"/>
            <a:t>劳动合同期满将不再续签的员工</a:t>
          </a:r>
          <a:endParaRPr lang="zh-CN" altLang="en-US" dirty="0"/>
        </a:p>
      </dgm:t>
    </dgm:pt>
    <dgm:pt modelId="{91436FBF-0316-4F9A-95DD-6CB8C766A85B}" type="parTrans" cxnId="{8A3FAFE5-531A-4CD7-B4BC-875CDB920DED}">
      <dgm:prSet/>
      <dgm:spPr/>
      <dgm:t>
        <a:bodyPr/>
        <a:lstStyle/>
        <a:p>
          <a:endParaRPr lang="zh-CN" altLang="en-US"/>
        </a:p>
      </dgm:t>
    </dgm:pt>
    <dgm:pt modelId="{BAA39983-5420-47F5-A807-7A153859AA5F}" type="sibTrans" cxnId="{8A3FAFE5-531A-4CD7-B4BC-875CDB920DED}">
      <dgm:prSet/>
      <dgm:spPr/>
      <dgm:t>
        <a:bodyPr/>
        <a:lstStyle/>
        <a:p>
          <a:endParaRPr lang="zh-CN" altLang="en-US"/>
        </a:p>
      </dgm:t>
    </dgm:pt>
    <dgm:pt modelId="{9587FFE1-A4FD-4EE0-9D22-006F526676C5}" type="pres">
      <dgm:prSet presAssocID="{8022ABA9-4E83-4C52-BAE4-238D3B9990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7F729A-3A9B-4A41-883D-CA396F81BD34}" type="pres">
      <dgm:prSet presAssocID="{80B06F43-FDDD-4153-8A96-F4CCB074B948}" presName="parentLin" presStyleCnt="0"/>
      <dgm:spPr/>
    </dgm:pt>
    <dgm:pt modelId="{22DA5546-0357-4593-AFD1-F696E64A5856}" type="pres">
      <dgm:prSet presAssocID="{80B06F43-FDDD-4153-8A96-F4CCB074B948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1091116-E67F-469F-A24F-85E1272048FE}" type="pres">
      <dgm:prSet presAssocID="{80B06F43-FDDD-4153-8A96-F4CCB074B948}" presName="parentText" presStyleLbl="node1" presStyleIdx="0" presStyleCnt="3" custScaleX="142857" custScaleY="1081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C90AED-41DA-4AD9-BB19-06A230B76C25}" type="pres">
      <dgm:prSet presAssocID="{80B06F43-FDDD-4153-8A96-F4CCB074B948}" presName="negativeSpace" presStyleCnt="0"/>
      <dgm:spPr/>
    </dgm:pt>
    <dgm:pt modelId="{F256911B-3906-4093-B74D-2FA56DC0E8C5}" type="pres">
      <dgm:prSet presAssocID="{80B06F43-FDDD-4153-8A96-F4CCB074B948}" presName="childText" presStyleLbl="conFgAcc1" presStyleIdx="0" presStyleCnt="3">
        <dgm:presLayoutVars>
          <dgm:bulletEnabled val="1"/>
        </dgm:presLayoutVars>
      </dgm:prSet>
      <dgm:spPr/>
    </dgm:pt>
    <dgm:pt modelId="{C0AA6AA7-C9AA-4882-B4C2-931CA7128745}" type="pres">
      <dgm:prSet presAssocID="{1E5BEBAD-2D96-4F32-AACF-5ABDE8D280B1}" presName="spaceBetweenRectangles" presStyleCnt="0"/>
      <dgm:spPr/>
    </dgm:pt>
    <dgm:pt modelId="{56C58822-D5CF-4086-965D-296BC583F6FF}" type="pres">
      <dgm:prSet presAssocID="{0110471E-A212-4495-A7CF-C67AE895063B}" presName="parentLin" presStyleCnt="0"/>
      <dgm:spPr/>
    </dgm:pt>
    <dgm:pt modelId="{20CE85B2-DFAE-44BD-8634-2E3DFB34FD12}" type="pres">
      <dgm:prSet presAssocID="{0110471E-A212-4495-A7CF-C67AE895063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15D2DEC-3A99-4560-92AA-0DBD9B8A11E1}" type="pres">
      <dgm:prSet presAssocID="{0110471E-A212-4495-A7CF-C67AE895063B}" presName="parentText" presStyleLbl="node1" presStyleIdx="1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53930-D0BA-4677-9E33-4652A022C18F}" type="pres">
      <dgm:prSet presAssocID="{0110471E-A212-4495-A7CF-C67AE895063B}" presName="negativeSpace" presStyleCnt="0"/>
      <dgm:spPr/>
    </dgm:pt>
    <dgm:pt modelId="{6BA980C2-0A65-44EF-BB94-BE66E9371112}" type="pres">
      <dgm:prSet presAssocID="{0110471E-A212-4495-A7CF-C67AE895063B}" presName="childText" presStyleLbl="conFgAcc1" presStyleIdx="1" presStyleCnt="3">
        <dgm:presLayoutVars>
          <dgm:bulletEnabled val="1"/>
        </dgm:presLayoutVars>
      </dgm:prSet>
      <dgm:spPr/>
    </dgm:pt>
    <dgm:pt modelId="{AE039EC5-4A29-4BBF-8D44-39D5477BA5D8}" type="pres">
      <dgm:prSet presAssocID="{3A9E277B-2C89-4629-93FB-B7EF7C1A594B}" presName="spaceBetweenRectangles" presStyleCnt="0"/>
      <dgm:spPr/>
    </dgm:pt>
    <dgm:pt modelId="{1537355B-A339-477C-BE3B-A673AC9F311A}" type="pres">
      <dgm:prSet presAssocID="{07BBAAA5-0448-473E-A014-CF44E5F1A693}" presName="parentLin" presStyleCnt="0"/>
      <dgm:spPr/>
    </dgm:pt>
    <dgm:pt modelId="{3E44AB62-77A4-4658-869F-7DFA3D57EEF3}" type="pres">
      <dgm:prSet presAssocID="{07BBAAA5-0448-473E-A014-CF44E5F1A69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BA7DE49-9A83-4EEB-97AD-3A3D5DC21109}" type="pres">
      <dgm:prSet presAssocID="{07BBAAA5-0448-473E-A014-CF44E5F1A693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70C455-F47D-4FFD-8578-D8E5D52DBAAE}" type="pres">
      <dgm:prSet presAssocID="{07BBAAA5-0448-473E-A014-CF44E5F1A693}" presName="negativeSpace" presStyleCnt="0"/>
      <dgm:spPr/>
    </dgm:pt>
    <dgm:pt modelId="{5E1EB264-DBD0-4B29-9EE3-DA47584F42D5}" type="pres">
      <dgm:prSet presAssocID="{07BBAAA5-0448-473E-A014-CF44E5F1A69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0A97239-AD0A-4FF8-B866-524B234DE543}" type="presOf" srcId="{80B06F43-FDDD-4153-8A96-F4CCB074B948}" destId="{91091116-E67F-469F-A24F-85E1272048FE}" srcOrd="1" destOrd="0" presId="urn:microsoft.com/office/officeart/2005/8/layout/list1"/>
    <dgm:cxn modelId="{D30DDA6F-711F-4BD4-953F-80883861A1CD}" type="presOf" srcId="{8022ABA9-4E83-4C52-BAE4-238D3B9990CB}" destId="{9587FFE1-A4FD-4EE0-9D22-006F526676C5}" srcOrd="0" destOrd="0" presId="urn:microsoft.com/office/officeart/2005/8/layout/list1"/>
    <dgm:cxn modelId="{7553AD2E-EC55-4C83-95AA-AC821EE59136}" srcId="{8022ABA9-4E83-4C52-BAE4-238D3B9990CB}" destId="{0110471E-A212-4495-A7CF-C67AE895063B}" srcOrd="1" destOrd="0" parTransId="{A849CC09-6069-451A-8D8F-2A9D90AFEDCE}" sibTransId="{3A9E277B-2C89-4629-93FB-B7EF7C1A594B}"/>
    <dgm:cxn modelId="{8A3FAFE5-531A-4CD7-B4BC-875CDB920DED}" srcId="{8022ABA9-4E83-4C52-BAE4-238D3B9990CB}" destId="{07BBAAA5-0448-473E-A014-CF44E5F1A693}" srcOrd="2" destOrd="0" parTransId="{91436FBF-0316-4F9A-95DD-6CB8C766A85B}" sibTransId="{BAA39983-5420-47F5-A807-7A153859AA5F}"/>
    <dgm:cxn modelId="{A7A10512-06B3-466D-B0DF-7CD566E59470}" type="presOf" srcId="{0110471E-A212-4495-A7CF-C67AE895063B}" destId="{20CE85B2-DFAE-44BD-8634-2E3DFB34FD12}" srcOrd="0" destOrd="0" presId="urn:microsoft.com/office/officeart/2005/8/layout/list1"/>
    <dgm:cxn modelId="{A2A00C90-4365-492C-992F-4AE8397FAD57}" srcId="{8022ABA9-4E83-4C52-BAE4-238D3B9990CB}" destId="{80B06F43-FDDD-4153-8A96-F4CCB074B948}" srcOrd="0" destOrd="0" parTransId="{1E0FF149-B01D-409A-9B04-77C049723142}" sibTransId="{1E5BEBAD-2D96-4F32-AACF-5ABDE8D280B1}"/>
    <dgm:cxn modelId="{6D2A6A22-081C-494D-92A0-485C17027A09}" type="presOf" srcId="{07BBAAA5-0448-473E-A014-CF44E5F1A693}" destId="{3E44AB62-77A4-4658-869F-7DFA3D57EEF3}" srcOrd="0" destOrd="0" presId="urn:microsoft.com/office/officeart/2005/8/layout/list1"/>
    <dgm:cxn modelId="{D72B2B15-1AA5-4173-B2EE-7F5CB7605DAE}" type="presOf" srcId="{0110471E-A212-4495-A7CF-C67AE895063B}" destId="{B15D2DEC-3A99-4560-92AA-0DBD9B8A11E1}" srcOrd="1" destOrd="0" presId="urn:microsoft.com/office/officeart/2005/8/layout/list1"/>
    <dgm:cxn modelId="{079E3AEA-629A-492A-AEB7-1B5F806A5CC7}" type="presOf" srcId="{80B06F43-FDDD-4153-8A96-F4CCB074B948}" destId="{22DA5546-0357-4593-AFD1-F696E64A5856}" srcOrd="0" destOrd="0" presId="urn:microsoft.com/office/officeart/2005/8/layout/list1"/>
    <dgm:cxn modelId="{715C5D48-BB3C-4195-992B-9B8824BE9ED6}" type="presOf" srcId="{07BBAAA5-0448-473E-A014-CF44E5F1A693}" destId="{ABA7DE49-9A83-4EEB-97AD-3A3D5DC21109}" srcOrd="1" destOrd="0" presId="urn:microsoft.com/office/officeart/2005/8/layout/list1"/>
    <dgm:cxn modelId="{82D12BC3-549D-4C55-807C-4B9C57BE3725}" type="presParOf" srcId="{9587FFE1-A4FD-4EE0-9D22-006F526676C5}" destId="{287F729A-3A9B-4A41-883D-CA396F81BD34}" srcOrd="0" destOrd="0" presId="urn:microsoft.com/office/officeart/2005/8/layout/list1"/>
    <dgm:cxn modelId="{985C2181-DCA0-4BAE-8CF7-55DCB1F13406}" type="presParOf" srcId="{287F729A-3A9B-4A41-883D-CA396F81BD34}" destId="{22DA5546-0357-4593-AFD1-F696E64A5856}" srcOrd="0" destOrd="0" presId="urn:microsoft.com/office/officeart/2005/8/layout/list1"/>
    <dgm:cxn modelId="{CF6292EE-4DD9-4C55-BC2C-8E135ED42EFA}" type="presParOf" srcId="{287F729A-3A9B-4A41-883D-CA396F81BD34}" destId="{91091116-E67F-469F-A24F-85E1272048FE}" srcOrd="1" destOrd="0" presId="urn:microsoft.com/office/officeart/2005/8/layout/list1"/>
    <dgm:cxn modelId="{C52470C1-FC12-4381-B91F-D5083761A69E}" type="presParOf" srcId="{9587FFE1-A4FD-4EE0-9D22-006F526676C5}" destId="{15C90AED-41DA-4AD9-BB19-06A230B76C25}" srcOrd="1" destOrd="0" presId="urn:microsoft.com/office/officeart/2005/8/layout/list1"/>
    <dgm:cxn modelId="{216D44B6-21C8-473F-AD78-B4DC4C5774F5}" type="presParOf" srcId="{9587FFE1-A4FD-4EE0-9D22-006F526676C5}" destId="{F256911B-3906-4093-B74D-2FA56DC0E8C5}" srcOrd="2" destOrd="0" presId="urn:microsoft.com/office/officeart/2005/8/layout/list1"/>
    <dgm:cxn modelId="{E33159AA-FF37-4BDB-994D-1D628A86AB18}" type="presParOf" srcId="{9587FFE1-A4FD-4EE0-9D22-006F526676C5}" destId="{C0AA6AA7-C9AA-4882-B4C2-931CA7128745}" srcOrd="3" destOrd="0" presId="urn:microsoft.com/office/officeart/2005/8/layout/list1"/>
    <dgm:cxn modelId="{72B17217-C13C-4864-8357-D8B6B5416320}" type="presParOf" srcId="{9587FFE1-A4FD-4EE0-9D22-006F526676C5}" destId="{56C58822-D5CF-4086-965D-296BC583F6FF}" srcOrd="4" destOrd="0" presId="urn:microsoft.com/office/officeart/2005/8/layout/list1"/>
    <dgm:cxn modelId="{8870C0A2-2401-41ED-A2F5-E438DE43F831}" type="presParOf" srcId="{56C58822-D5CF-4086-965D-296BC583F6FF}" destId="{20CE85B2-DFAE-44BD-8634-2E3DFB34FD12}" srcOrd="0" destOrd="0" presId="urn:microsoft.com/office/officeart/2005/8/layout/list1"/>
    <dgm:cxn modelId="{04E2B135-3D44-4DC5-8F01-B30CE4009D61}" type="presParOf" srcId="{56C58822-D5CF-4086-965D-296BC583F6FF}" destId="{B15D2DEC-3A99-4560-92AA-0DBD9B8A11E1}" srcOrd="1" destOrd="0" presId="urn:microsoft.com/office/officeart/2005/8/layout/list1"/>
    <dgm:cxn modelId="{9F051E10-01C6-46F6-B7D3-DE378B9F6117}" type="presParOf" srcId="{9587FFE1-A4FD-4EE0-9D22-006F526676C5}" destId="{49553930-D0BA-4677-9E33-4652A022C18F}" srcOrd="5" destOrd="0" presId="urn:microsoft.com/office/officeart/2005/8/layout/list1"/>
    <dgm:cxn modelId="{AAC2B276-9C48-474C-9E57-B4B8342F2C69}" type="presParOf" srcId="{9587FFE1-A4FD-4EE0-9D22-006F526676C5}" destId="{6BA980C2-0A65-44EF-BB94-BE66E9371112}" srcOrd="6" destOrd="0" presId="urn:microsoft.com/office/officeart/2005/8/layout/list1"/>
    <dgm:cxn modelId="{D39B5CEE-A4ED-4FB8-9F93-E4147D73B1A5}" type="presParOf" srcId="{9587FFE1-A4FD-4EE0-9D22-006F526676C5}" destId="{AE039EC5-4A29-4BBF-8D44-39D5477BA5D8}" srcOrd="7" destOrd="0" presId="urn:microsoft.com/office/officeart/2005/8/layout/list1"/>
    <dgm:cxn modelId="{70EB37A2-21AF-472A-B865-8B0072AEF4ED}" type="presParOf" srcId="{9587FFE1-A4FD-4EE0-9D22-006F526676C5}" destId="{1537355B-A339-477C-BE3B-A673AC9F311A}" srcOrd="8" destOrd="0" presId="urn:microsoft.com/office/officeart/2005/8/layout/list1"/>
    <dgm:cxn modelId="{CBE8A5C2-1488-43F2-8BD2-A3840FB707A0}" type="presParOf" srcId="{1537355B-A339-477C-BE3B-A673AC9F311A}" destId="{3E44AB62-77A4-4658-869F-7DFA3D57EEF3}" srcOrd="0" destOrd="0" presId="urn:microsoft.com/office/officeart/2005/8/layout/list1"/>
    <dgm:cxn modelId="{66D731FA-D8AA-4E32-887F-7972A55A7131}" type="presParOf" srcId="{1537355B-A339-477C-BE3B-A673AC9F311A}" destId="{ABA7DE49-9A83-4EEB-97AD-3A3D5DC21109}" srcOrd="1" destOrd="0" presId="urn:microsoft.com/office/officeart/2005/8/layout/list1"/>
    <dgm:cxn modelId="{186D49FD-E51D-4CBD-83B8-10358AF1F64A}" type="presParOf" srcId="{9587FFE1-A4FD-4EE0-9D22-006F526676C5}" destId="{5B70C455-F47D-4FFD-8578-D8E5D52DBAAE}" srcOrd="9" destOrd="0" presId="urn:microsoft.com/office/officeart/2005/8/layout/list1"/>
    <dgm:cxn modelId="{97098761-0BCC-4A70-89C0-96BB50DC78AE}" type="presParOf" srcId="{9587FFE1-A4FD-4EE0-9D22-006F526676C5}" destId="{5E1EB264-DBD0-4B29-9EE3-DA47584F42D5}" srcOrd="10" destOrd="0" presId="urn:microsoft.com/office/officeart/2005/8/layout/list1"/>
  </dgm:cxnLst>
  <dgm:bg>
    <a:noFill/>
  </dgm:bg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E4370C-8160-470D-B56C-5A147045EC0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3BA24AAB-4DF4-418A-8610-2C73E91F92D6}" type="pres">
      <dgm:prSet presAssocID="{BEE4370C-8160-470D-B56C-5A147045EC0B}" presName="Name0" presStyleCnt="0">
        <dgm:presLayoutVars>
          <dgm:dir/>
          <dgm:animLvl val="lvl"/>
          <dgm:resizeHandles val="exact"/>
        </dgm:presLayoutVars>
      </dgm:prSet>
      <dgm:spPr/>
    </dgm:pt>
    <dgm:pt modelId="{8528D410-C550-4CB0-9EBD-9B7DF38E1110}" type="pres">
      <dgm:prSet presAssocID="{BEE4370C-8160-470D-B56C-5A147045EC0B}" presName="dummy" presStyleCnt="0"/>
      <dgm:spPr/>
    </dgm:pt>
    <dgm:pt modelId="{D3FFEF59-4131-4CDB-89C1-94D2B424F968}" type="pres">
      <dgm:prSet presAssocID="{BEE4370C-8160-470D-B56C-5A147045EC0B}" presName="linH" presStyleCnt="0"/>
      <dgm:spPr/>
    </dgm:pt>
    <dgm:pt modelId="{C36179BD-5A95-433A-9472-745DDC5CD05E}" type="pres">
      <dgm:prSet presAssocID="{BEE4370C-8160-470D-B56C-5A147045EC0B}" presName="padding1" presStyleCnt="0"/>
      <dgm:spPr/>
    </dgm:pt>
    <dgm:pt modelId="{EF914F1A-2CB3-47AA-9F81-D7F48CD47677}" type="pres">
      <dgm:prSet presAssocID="{BEE4370C-8160-470D-B56C-5A147045EC0B}" presName="padding2" presStyleCnt="0"/>
      <dgm:spPr/>
    </dgm:pt>
    <dgm:pt modelId="{1F33D4DB-65AD-4895-B04C-CB8C06EE5F41}" type="pres">
      <dgm:prSet presAssocID="{BEE4370C-8160-470D-B56C-5A147045EC0B}" presName="negArrow" presStyleCnt="0"/>
      <dgm:spPr/>
    </dgm:pt>
    <dgm:pt modelId="{4A774CF2-1D63-49FB-B338-E633103DE529}" type="pres">
      <dgm:prSet presAssocID="{BEE4370C-8160-470D-B56C-5A147045EC0B}" presName="backgroundArrow" presStyleLbl="node1" presStyleIdx="0" presStyleCnt="1" custLinFactNeighborY="-10240"/>
      <dgm:spPr>
        <a:solidFill>
          <a:schemeClr val="tx2">
            <a:lumMod val="40000"/>
            <a:lumOff val="60000"/>
          </a:schemeClr>
        </a:solidFill>
      </dgm:spPr>
    </dgm:pt>
  </dgm:ptLst>
  <dgm:cxnLst>
    <dgm:cxn modelId="{3F5D09D2-ADBE-4DE6-B8EF-45BF2E3836B4}" type="presOf" srcId="{BEE4370C-8160-470D-B56C-5A147045EC0B}" destId="{3BA24AAB-4DF4-418A-8610-2C73E91F92D6}" srcOrd="0" destOrd="0" presId="urn:microsoft.com/office/officeart/2005/8/layout/hProcess3"/>
    <dgm:cxn modelId="{DCA364BF-0902-4FCE-B403-E3ABED9D2B2D}" type="presParOf" srcId="{3BA24AAB-4DF4-418A-8610-2C73E91F92D6}" destId="{8528D410-C550-4CB0-9EBD-9B7DF38E1110}" srcOrd="0" destOrd="0" presId="urn:microsoft.com/office/officeart/2005/8/layout/hProcess3"/>
    <dgm:cxn modelId="{D4A38D7A-9ECE-4B13-94A2-0408497969F5}" type="presParOf" srcId="{3BA24AAB-4DF4-418A-8610-2C73E91F92D6}" destId="{D3FFEF59-4131-4CDB-89C1-94D2B424F968}" srcOrd="1" destOrd="0" presId="urn:microsoft.com/office/officeart/2005/8/layout/hProcess3"/>
    <dgm:cxn modelId="{986C5179-9F1F-4BCF-B615-B6AF6C8B3D86}" type="presParOf" srcId="{D3FFEF59-4131-4CDB-89C1-94D2B424F968}" destId="{C36179BD-5A95-433A-9472-745DDC5CD05E}" srcOrd="0" destOrd="0" presId="urn:microsoft.com/office/officeart/2005/8/layout/hProcess3"/>
    <dgm:cxn modelId="{8F78E9F0-AB25-421A-8198-E545B2B1F14D}" type="presParOf" srcId="{D3FFEF59-4131-4CDB-89C1-94D2B424F968}" destId="{EF914F1A-2CB3-47AA-9F81-D7F48CD47677}" srcOrd="1" destOrd="0" presId="urn:microsoft.com/office/officeart/2005/8/layout/hProcess3"/>
    <dgm:cxn modelId="{9E4331E2-06B4-43E4-969E-085078564DD1}" type="presParOf" srcId="{D3FFEF59-4131-4CDB-89C1-94D2B424F968}" destId="{1F33D4DB-65AD-4895-B04C-CB8C06EE5F41}" srcOrd="2" destOrd="0" presId="urn:microsoft.com/office/officeart/2005/8/layout/hProcess3"/>
    <dgm:cxn modelId="{40FFB0F7-DD64-45CC-A28B-AF03AEFCAA2C}" type="presParOf" srcId="{D3FFEF59-4131-4CDB-89C1-94D2B424F968}" destId="{4A774CF2-1D63-49FB-B338-E633103DE529}" srcOrd="3" destOrd="0" presId="urn:microsoft.com/office/officeart/2005/8/layout/hProcess3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DC9EFB9-558B-4C70-B6D6-5E158512B3B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254C3-9F5B-44B8-8FAC-A68C058991C5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</a:rPr>
            <a:t>战略导向原则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4281032D-5375-409F-AFEE-03BFBB3C4DFD}" type="parTrans" cxnId="{5CA08EEE-BAF8-4BA0-BF1C-3052EA31734D}">
      <dgm:prSet/>
      <dgm:spPr/>
      <dgm:t>
        <a:bodyPr/>
        <a:lstStyle/>
        <a:p>
          <a:endParaRPr lang="zh-CN" altLang="en-US"/>
        </a:p>
      </dgm:t>
    </dgm:pt>
    <dgm:pt modelId="{43CAA0C3-6799-41FB-B094-D5A68245D4B5}" type="sibTrans" cxnId="{5CA08EEE-BAF8-4BA0-BF1C-3052EA31734D}">
      <dgm:prSet/>
      <dgm:spPr/>
      <dgm:t>
        <a:bodyPr/>
        <a:lstStyle/>
        <a:p>
          <a:endParaRPr lang="zh-CN" altLang="en-US"/>
        </a:p>
      </dgm:t>
    </dgm:pt>
    <dgm:pt modelId="{F49D0693-1DA3-4EDE-9CB4-99C217F7711E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</a:rPr>
            <a:t>合法原则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6CA751FA-F937-4587-BCB0-9D4940BD981E}" type="parTrans" cxnId="{E21B1D7D-0CAC-4F8E-8EA7-B67D2CB8F7A6}">
      <dgm:prSet/>
      <dgm:spPr/>
      <dgm:t>
        <a:bodyPr/>
        <a:lstStyle/>
        <a:p>
          <a:endParaRPr lang="zh-CN" altLang="en-US"/>
        </a:p>
      </dgm:t>
    </dgm:pt>
    <dgm:pt modelId="{5BC55B57-3939-4DB6-9555-6F06094CD86D}" type="sibTrans" cxnId="{E21B1D7D-0CAC-4F8E-8EA7-B67D2CB8F7A6}">
      <dgm:prSet/>
      <dgm:spPr/>
      <dgm:t>
        <a:bodyPr/>
        <a:lstStyle/>
        <a:p>
          <a:endParaRPr lang="zh-CN" altLang="en-US"/>
        </a:p>
      </dgm:t>
    </dgm:pt>
    <dgm:pt modelId="{E260803D-2A2D-450A-8865-3BEEEEBB5B97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</a:rPr>
            <a:t>公平原则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8BBE19F5-9093-47EB-AE90-0C2C564B1A97}" type="parTrans" cxnId="{C9BD4D00-8268-4719-9150-BC251966C3D7}">
      <dgm:prSet/>
      <dgm:spPr/>
      <dgm:t>
        <a:bodyPr/>
        <a:lstStyle/>
        <a:p>
          <a:endParaRPr lang="zh-CN" altLang="en-US"/>
        </a:p>
      </dgm:t>
    </dgm:pt>
    <dgm:pt modelId="{3CE824C1-326E-4FF6-A661-3B663FFD34E3}" type="sibTrans" cxnId="{C9BD4D00-8268-4719-9150-BC251966C3D7}">
      <dgm:prSet/>
      <dgm:spPr/>
      <dgm:t>
        <a:bodyPr/>
        <a:lstStyle/>
        <a:p>
          <a:endParaRPr lang="zh-CN" altLang="en-US"/>
        </a:p>
      </dgm:t>
    </dgm:pt>
    <dgm:pt modelId="{D0B2E7A3-10BD-49D8-8AFD-C62B3FF455E9}" type="pres">
      <dgm:prSet presAssocID="{8DC9EFB9-558B-4C70-B6D6-5E158512B3B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FFE26E-141E-4AF7-9EBC-510250E661F7}" type="pres">
      <dgm:prSet presAssocID="{4F9254C3-9F5B-44B8-8FAC-A68C058991C5}" presName="parentLin" presStyleCnt="0"/>
      <dgm:spPr/>
    </dgm:pt>
    <dgm:pt modelId="{225A0C06-1FC5-4599-ADF7-ED168B63D939}" type="pres">
      <dgm:prSet presAssocID="{4F9254C3-9F5B-44B8-8FAC-A68C058991C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06254AE-D3A0-432E-9892-241F454D66F8}" type="pres">
      <dgm:prSet presAssocID="{4F9254C3-9F5B-44B8-8FAC-A68C058991C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5BA2B2-C87C-4E36-A731-6DD631973979}" type="pres">
      <dgm:prSet presAssocID="{4F9254C3-9F5B-44B8-8FAC-A68C058991C5}" presName="negativeSpace" presStyleCnt="0"/>
      <dgm:spPr/>
    </dgm:pt>
    <dgm:pt modelId="{31CAAE2A-98B1-4837-8C68-44E7BCBAF7D2}" type="pres">
      <dgm:prSet presAssocID="{4F9254C3-9F5B-44B8-8FAC-A68C058991C5}" presName="childText" presStyleLbl="conFgAcc1" presStyleIdx="0" presStyleCnt="3">
        <dgm:presLayoutVars>
          <dgm:bulletEnabled val="1"/>
        </dgm:presLayoutVars>
      </dgm:prSet>
      <dgm:spPr/>
    </dgm:pt>
    <dgm:pt modelId="{4A3436AA-EBF2-4D54-AE33-2D7803280FB2}" type="pres">
      <dgm:prSet presAssocID="{43CAA0C3-6799-41FB-B094-D5A68245D4B5}" presName="spaceBetweenRectangles" presStyleCnt="0"/>
      <dgm:spPr/>
    </dgm:pt>
    <dgm:pt modelId="{1957C909-FC21-4D3F-8B09-F8CEBF506D27}" type="pres">
      <dgm:prSet presAssocID="{F49D0693-1DA3-4EDE-9CB4-99C217F7711E}" presName="parentLin" presStyleCnt="0"/>
      <dgm:spPr/>
    </dgm:pt>
    <dgm:pt modelId="{375DD796-0CF2-4B8B-BA5B-64AD36443271}" type="pres">
      <dgm:prSet presAssocID="{F49D0693-1DA3-4EDE-9CB4-99C217F7711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797C0B0-283B-4C7D-BEF3-FB4D09DB8F55}" type="pres">
      <dgm:prSet presAssocID="{F49D0693-1DA3-4EDE-9CB4-99C217F771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A69128-6042-4589-AF51-C9D943F4986D}" type="pres">
      <dgm:prSet presAssocID="{F49D0693-1DA3-4EDE-9CB4-99C217F7711E}" presName="negativeSpace" presStyleCnt="0"/>
      <dgm:spPr/>
    </dgm:pt>
    <dgm:pt modelId="{084662F1-F3DF-467C-9650-68283B03A1E7}" type="pres">
      <dgm:prSet presAssocID="{F49D0693-1DA3-4EDE-9CB4-99C217F7711E}" presName="childText" presStyleLbl="conFgAcc1" presStyleIdx="1" presStyleCnt="3">
        <dgm:presLayoutVars>
          <dgm:bulletEnabled val="1"/>
        </dgm:presLayoutVars>
      </dgm:prSet>
      <dgm:spPr/>
    </dgm:pt>
    <dgm:pt modelId="{8A3A4184-4512-43D3-ABD1-7CA9C4B7C8B3}" type="pres">
      <dgm:prSet presAssocID="{5BC55B57-3939-4DB6-9555-6F06094CD86D}" presName="spaceBetweenRectangles" presStyleCnt="0"/>
      <dgm:spPr/>
    </dgm:pt>
    <dgm:pt modelId="{5E0F8313-2A95-4EB8-AEAF-4D57958B8F18}" type="pres">
      <dgm:prSet presAssocID="{E260803D-2A2D-450A-8865-3BEEEEBB5B97}" presName="parentLin" presStyleCnt="0"/>
      <dgm:spPr/>
    </dgm:pt>
    <dgm:pt modelId="{CF421B42-2627-4AC5-B4E8-79DCDD7B7BB0}" type="pres">
      <dgm:prSet presAssocID="{E260803D-2A2D-450A-8865-3BEEEEBB5B9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9BA14DC9-6485-4ABD-8AC7-8780C8547C2C}" type="pres">
      <dgm:prSet presAssocID="{E260803D-2A2D-450A-8865-3BEEEEBB5B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D8AF8B-769D-4011-89D3-F3BC9EF73F57}" type="pres">
      <dgm:prSet presAssocID="{E260803D-2A2D-450A-8865-3BEEEEBB5B97}" presName="negativeSpace" presStyleCnt="0"/>
      <dgm:spPr/>
    </dgm:pt>
    <dgm:pt modelId="{6DC8EE3C-073B-4558-ADF0-CA9AAA100CB9}" type="pres">
      <dgm:prSet presAssocID="{E260803D-2A2D-450A-8865-3BEEEEBB5B9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06A0FF-E02B-4499-9FBF-A9928D56EBB5}" type="presOf" srcId="{F49D0693-1DA3-4EDE-9CB4-99C217F7711E}" destId="{4797C0B0-283B-4C7D-BEF3-FB4D09DB8F55}" srcOrd="1" destOrd="0" presId="urn:microsoft.com/office/officeart/2005/8/layout/list1"/>
    <dgm:cxn modelId="{E21B1D7D-0CAC-4F8E-8EA7-B67D2CB8F7A6}" srcId="{8DC9EFB9-558B-4C70-B6D6-5E158512B3B8}" destId="{F49D0693-1DA3-4EDE-9CB4-99C217F7711E}" srcOrd="1" destOrd="0" parTransId="{6CA751FA-F937-4587-BCB0-9D4940BD981E}" sibTransId="{5BC55B57-3939-4DB6-9555-6F06094CD86D}"/>
    <dgm:cxn modelId="{C9BD4D00-8268-4719-9150-BC251966C3D7}" srcId="{8DC9EFB9-558B-4C70-B6D6-5E158512B3B8}" destId="{E260803D-2A2D-450A-8865-3BEEEEBB5B97}" srcOrd="2" destOrd="0" parTransId="{8BBE19F5-9093-47EB-AE90-0C2C564B1A97}" sibTransId="{3CE824C1-326E-4FF6-A661-3B663FFD34E3}"/>
    <dgm:cxn modelId="{95F99C9D-01D5-45AA-AF85-31BF9DD27DA3}" type="presOf" srcId="{4F9254C3-9F5B-44B8-8FAC-A68C058991C5}" destId="{D06254AE-D3A0-432E-9892-241F454D66F8}" srcOrd="1" destOrd="0" presId="urn:microsoft.com/office/officeart/2005/8/layout/list1"/>
    <dgm:cxn modelId="{7B6EE984-35D9-4136-8CC0-444136170DE6}" type="presOf" srcId="{F49D0693-1DA3-4EDE-9CB4-99C217F7711E}" destId="{375DD796-0CF2-4B8B-BA5B-64AD36443271}" srcOrd="0" destOrd="0" presId="urn:microsoft.com/office/officeart/2005/8/layout/list1"/>
    <dgm:cxn modelId="{AF2D5689-2FA7-4097-9699-298A243FD3F8}" type="presOf" srcId="{E260803D-2A2D-450A-8865-3BEEEEBB5B97}" destId="{9BA14DC9-6485-4ABD-8AC7-8780C8547C2C}" srcOrd="1" destOrd="0" presId="urn:microsoft.com/office/officeart/2005/8/layout/list1"/>
    <dgm:cxn modelId="{5CA08EEE-BAF8-4BA0-BF1C-3052EA31734D}" srcId="{8DC9EFB9-558B-4C70-B6D6-5E158512B3B8}" destId="{4F9254C3-9F5B-44B8-8FAC-A68C058991C5}" srcOrd="0" destOrd="0" parTransId="{4281032D-5375-409F-AFEE-03BFBB3C4DFD}" sibTransId="{43CAA0C3-6799-41FB-B094-D5A68245D4B5}"/>
    <dgm:cxn modelId="{3EE73436-9964-48FF-9955-999AF7EACDF6}" type="presOf" srcId="{8DC9EFB9-558B-4C70-B6D6-5E158512B3B8}" destId="{D0B2E7A3-10BD-49D8-8AFD-C62B3FF455E9}" srcOrd="0" destOrd="0" presId="urn:microsoft.com/office/officeart/2005/8/layout/list1"/>
    <dgm:cxn modelId="{A237320A-C33C-4E94-915F-E963F05081EE}" type="presOf" srcId="{4F9254C3-9F5B-44B8-8FAC-A68C058991C5}" destId="{225A0C06-1FC5-4599-ADF7-ED168B63D939}" srcOrd="0" destOrd="0" presId="urn:microsoft.com/office/officeart/2005/8/layout/list1"/>
    <dgm:cxn modelId="{61B628B6-B6AC-4D4E-9FD4-1905845C2A6F}" type="presOf" srcId="{E260803D-2A2D-450A-8865-3BEEEEBB5B97}" destId="{CF421B42-2627-4AC5-B4E8-79DCDD7B7BB0}" srcOrd="0" destOrd="0" presId="urn:microsoft.com/office/officeart/2005/8/layout/list1"/>
    <dgm:cxn modelId="{83CBD2E6-225E-4340-A803-1C2ABBF05417}" type="presParOf" srcId="{D0B2E7A3-10BD-49D8-8AFD-C62B3FF455E9}" destId="{09FFE26E-141E-4AF7-9EBC-510250E661F7}" srcOrd="0" destOrd="0" presId="urn:microsoft.com/office/officeart/2005/8/layout/list1"/>
    <dgm:cxn modelId="{8BE892DD-4895-4029-A6AE-D347C228DA76}" type="presParOf" srcId="{09FFE26E-141E-4AF7-9EBC-510250E661F7}" destId="{225A0C06-1FC5-4599-ADF7-ED168B63D939}" srcOrd="0" destOrd="0" presId="urn:microsoft.com/office/officeart/2005/8/layout/list1"/>
    <dgm:cxn modelId="{C77BBBF0-C552-4A05-B8A5-BD5EA927CBBA}" type="presParOf" srcId="{09FFE26E-141E-4AF7-9EBC-510250E661F7}" destId="{D06254AE-D3A0-432E-9892-241F454D66F8}" srcOrd="1" destOrd="0" presId="urn:microsoft.com/office/officeart/2005/8/layout/list1"/>
    <dgm:cxn modelId="{ABB3DF7E-8C88-4587-857B-B34ED5210A47}" type="presParOf" srcId="{D0B2E7A3-10BD-49D8-8AFD-C62B3FF455E9}" destId="{635BA2B2-C87C-4E36-A731-6DD631973979}" srcOrd="1" destOrd="0" presId="urn:microsoft.com/office/officeart/2005/8/layout/list1"/>
    <dgm:cxn modelId="{2FB6972E-6923-4492-A954-8DA65F71235B}" type="presParOf" srcId="{D0B2E7A3-10BD-49D8-8AFD-C62B3FF455E9}" destId="{31CAAE2A-98B1-4837-8C68-44E7BCBAF7D2}" srcOrd="2" destOrd="0" presId="urn:microsoft.com/office/officeart/2005/8/layout/list1"/>
    <dgm:cxn modelId="{E6475388-35BC-4BCF-A65F-80E2A3849144}" type="presParOf" srcId="{D0B2E7A3-10BD-49D8-8AFD-C62B3FF455E9}" destId="{4A3436AA-EBF2-4D54-AE33-2D7803280FB2}" srcOrd="3" destOrd="0" presId="urn:microsoft.com/office/officeart/2005/8/layout/list1"/>
    <dgm:cxn modelId="{81FCE095-F813-45B9-9364-F2EE1E255B5B}" type="presParOf" srcId="{D0B2E7A3-10BD-49D8-8AFD-C62B3FF455E9}" destId="{1957C909-FC21-4D3F-8B09-F8CEBF506D27}" srcOrd="4" destOrd="0" presId="urn:microsoft.com/office/officeart/2005/8/layout/list1"/>
    <dgm:cxn modelId="{31966418-1351-4AD1-85A5-A271D8BC24EC}" type="presParOf" srcId="{1957C909-FC21-4D3F-8B09-F8CEBF506D27}" destId="{375DD796-0CF2-4B8B-BA5B-64AD36443271}" srcOrd="0" destOrd="0" presId="urn:microsoft.com/office/officeart/2005/8/layout/list1"/>
    <dgm:cxn modelId="{F5524FD9-A0EA-4EFF-847B-C2E22ACAD91B}" type="presParOf" srcId="{1957C909-FC21-4D3F-8B09-F8CEBF506D27}" destId="{4797C0B0-283B-4C7D-BEF3-FB4D09DB8F55}" srcOrd="1" destOrd="0" presId="urn:microsoft.com/office/officeart/2005/8/layout/list1"/>
    <dgm:cxn modelId="{358A4B09-D188-4D2E-AFE0-92C8F2987EEA}" type="presParOf" srcId="{D0B2E7A3-10BD-49D8-8AFD-C62B3FF455E9}" destId="{E1A69128-6042-4589-AF51-C9D943F4986D}" srcOrd="5" destOrd="0" presId="urn:microsoft.com/office/officeart/2005/8/layout/list1"/>
    <dgm:cxn modelId="{AE8F5543-ECD1-4237-A8E1-76697CA520CF}" type="presParOf" srcId="{D0B2E7A3-10BD-49D8-8AFD-C62B3FF455E9}" destId="{084662F1-F3DF-467C-9650-68283B03A1E7}" srcOrd="6" destOrd="0" presId="urn:microsoft.com/office/officeart/2005/8/layout/list1"/>
    <dgm:cxn modelId="{1C16B636-505E-451D-84D4-65862AC028EF}" type="presParOf" srcId="{D0B2E7A3-10BD-49D8-8AFD-C62B3FF455E9}" destId="{8A3A4184-4512-43D3-ABD1-7CA9C4B7C8B3}" srcOrd="7" destOrd="0" presId="urn:microsoft.com/office/officeart/2005/8/layout/list1"/>
    <dgm:cxn modelId="{503A9A8F-BF08-420B-839F-3DCA6218AF4F}" type="presParOf" srcId="{D0B2E7A3-10BD-49D8-8AFD-C62B3FF455E9}" destId="{5E0F8313-2A95-4EB8-AEAF-4D57958B8F18}" srcOrd="8" destOrd="0" presId="urn:microsoft.com/office/officeart/2005/8/layout/list1"/>
    <dgm:cxn modelId="{431FB1F3-AC9C-4C70-BFE8-60B194DF7850}" type="presParOf" srcId="{5E0F8313-2A95-4EB8-AEAF-4D57958B8F18}" destId="{CF421B42-2627-4AC5-B4E8-79DCDD7B7BB0}" srcOrd="0" destOrd="0" presId="urn:microsoft.com/office/officeart/2005/8/layout/list1"/>
    <dgm:cxn modelId="{32D914F0-DACE-46DD-AD2D-224DFD006D91}" type="presParOf" srcId="{5E0F8313-2A95-4EB8-AEAF-4D57958B8F18}" destId="{9BA14DC9-6485-4ABD-8AC7-8780C8547C2C}" srcOrd="1" destOrd="0" presId="urn:microsoft.com/office/officeart/2005/8/layout/list1"/>
    <dgm:cxn modelId="{A4067F75-789B-4FB9-8A0E-9FF2A02FCCC0}" type="presParOf" srcId="{D0B2E7A3-10BD-49D8-8AFD-C62B3FF455E9}" destId="{B3D8AF8B-769D-4011-89D3-F3BC9EF73F57}" srcOrd="9" destOrd="0" presId="urn:microsoft.com/office/officeart/2005/8/layout/list1"/>
    <dgm:cxn modelId="{17AD1B15-B286-4938-8D8F-55D3628613C4}" type="presParOf" srcId="{D0B2E7A3-10BD-49D8-8AFD-C62B3FF455E9}" destId="{6DC8EE3C-073B-4558-ADF0-CA9AAA100CB9}" srcOrd="10" destOrd="0" presId="urn:microsoft.com/office/officeart/2005/8/layout/lis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3C85A2-51D8-4FFC-A78B-67F5912B7DD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C184B82-7BD6-47FB-845E-797DB99621AE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zh-CN" dirty="0" smtClean="0">
              <a:solidFill>
                <a:schemeClr val="tx1"/>
              </a:solidFill>
            </a:rPr>
            <a:t>申请人填写《人事异动申请表》</a:t>
          </a:r>
          <a:endParaRPr lang="zh-CN" altLang="en-US" dirty="0">
            <a:solidFill>
              <a:schemeClr val="tx1"/>
            </a:solidFill>
          </a:endParaRPr>
        </a:p>
      </dgm:t>
    </dgm:pt>
    <dgm:pt modelId="{0AFD380C-39A1-4BE3-BE5C-802CC0E2679E}" type="parTrans" cxnId="{14E24B8C-10A0-42C5-B895-6A1DFD70CA62}">
      <dgm:prSet/>
      <dgm:spPr/>
      <dgm:t>
        <a:bodyPr/>
        <a:lstStyle/>
        <a:p>
          <a:endParaRPr lang="zh-CN" altLang="en-US"/>
        </a:p>
      </dgm:t>
    </dgm:pt>
    <dgm:pt modelId="{1A72730B-B70D-4F0A-93EF-96C27A9A1284}" type="sibTrans" cxnId="{14E24B8C-10A0-42C5-B895-6A1DFD70CA62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FC996EB-163C-4461-9D74-7B2203EA5BA5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zh-CN" dirty="0" smtClean="0">
              <a:solidFill>
                <a:schemeClr val="tx1"/>
              </a:solidFill>
            </a:rPr>
            <a:t>部门负责人审批</a:t>
          </a:r>
          <a:endParaRPr lang="zh-CN" altLang="en-US" dirty="0">
            <a:solidFill>
              <a:schemeClr val="tx1"/>
            </a:solidFill>
          </a:endParaRPr>
        </a:p>
      </dgm:t>
    </dgm:pt>
    <dgm:pt modelId="{A0992718-FECB-4249-8582-6CA7A963479D}" type="parTrans" cxnId="{D63DD6BD-0AF5-41F2-B4B9-65FBAAB00081}">
      <dgm:prSet/>
      <dgm:spPr/>
      <dgm:t>
        <a:bodyPr/>
        <a:lstStyle/>
        <a:p>
          <a:endParaRPr lang="zh-CN" altLang="en-US"/>
        </a:p>
      </dgm:t>
    </dgm:pt>
    <dgm:pt modelId="{04951230-C051-4D2E-BC17-4FB15BC911BF}" type="sibTrans" cxnId="{D63DD6BD-0AF5-41F2-B4B9-65FBAAB0008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13905CD-C349-4CC5-8D97-2ED9213FA81E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zh-CN" dirty="0" smtClean="0">
              <a:solidFill>
                <a:schemeClr val="tx1"/>
              </a:solidFill>
            </a:rPr>
            <a:t>人</a:t>
          </a:r>
          <a:r>
            <a:rPr lang="zh-CN" altLang="en-US" dirty="0" smtClean="0">
              <a:solidFill>
                <a:schemeClr val="tx1"/>
              </a:solidFill>
            </a:rPr>
            <a:t>事部</a:t>
          </a:r>
          <a:r>
            <a:rPr lang="zh-CN" altLang="zh-CN" dirty="0" smtClean="0">
              <a:solidFill>
                <a:schemeClr val="tx1"/>
              </a:solidFill>
            </a:rPr>
            <a:t>审批</a:t>
          </a:r>
          <a:endParaRPr lang="zh-CN" altLang="en-US" dirty="0">
            <a:solidFill>
              <a:schemeClr val="tx1"/>
            </a:solidFill>
          </a:endParaRPr>
        </a:p>
      </dgm:t>
    </dgm:pt>
    <dgm:pt modelId="{43AE9C57-2051-4C0F-BF6B-BC9408ABA7EB}" type="parTrans" cxnId="{3CD59B0D-E580-4F3B-8A7F-F1287E412C83}">
      <dgm:prSet/>
      <dgm:spPr/>
      <dgm:t>
        <a:bodyPr/>
        <a:lstStyle/>
        <a:p>
          <a:endParaRPr lang="zh-CN" altLang="en-US"/>
        </a:p>
      </dgm:t>
    </dgm:pt>
    <dgm:pt modelId="{814C234E-6F3A-4AE3-A453-DD4F721DB343}" type="sibTrans" cxnId="{3CD59B0D-E580-4F3B-8A7F-F1287E412C8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72778D4-050D-4434-A5BA-CC958F013F7D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zh-CN" dirty="0" smtClean="0">
              <a:solidFill>
                <a:schemeClr val="tx1"/>
              </a:solidFill>
            </a:rPr>
            <a:t>总经理审批</a:t>
          </a:r>
          <a:endParaRPr lang="zh-CN" altLang="en-US" dirty="0">
            <a:solidFill>
              <a:schemeClr val="tx1"/>
            </a:solidFill>
          </a:endParaRPr>
        </a:p>
      </dgm:t>
    </dgm:pt>
    <dgm:pt modelId="{230384C4-16C1-4FA1-8EE1-BDE31ADD2E38}" type="parTrans" cxnId="{D6A8DE06-56D1-4111-8FC8-FE32D29AE6E9}">
      <dgm:prSet/>
      <dgm:spPr/>
      <dgm:t>
        <a:bodyPr/>
        <a:lstStyle/>
        <a:p>
          <a:endParaRPr lang="zh-CN" altLang="en-US"/>
        </a:p>
      </dgm:t>
    </dgm:pt>
    <dgm:pt modelId="{3C397BA9-B920-4574-AF2E-4253F66FA48B}" type="sibTrans" cxnId="{D6A8DE06-56D1-4111-8FC8-FE32D29AE6E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33373E5-DAC1-4299-82F9-64786FD4E3AB}">
      <dgm:prSet phldrT="[文本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zh-CN" dirty="0" smtClean="0">
              <a:solidFill>
                <a:schemeClr val="tx1"/>
              </a:solidFill>
            </a:rPr>
            <a:t>财务实施</a:t>
          </a:r>
          <a:endParaRPr lang="zh-CN" altLang="en-US" dirty="0">
            <a:solidFill>
              <a:schemeClr val="tx1"/>
            </a:solidFill>
          </a:endParaRPr>
        </a:p>
      </dgm:t>
    </dgm:pt>
    <dgm:pt modelId="{13950355-A315-4423-BBD0-F373704D57D9}" type="parTrans" cxnId="{A5B1F291-76B7-4FB8-8046-7F4508011C42}">
      <dgm:prSet/>
      <dgm:spPr/>
      <dgm:t>
        <a:bodyPr/>
        <a:lstStyle/>
        <a:p>
          <a:endParaRPr lang="zh-CN" altLang="en-US"/>
        </a:p>
      </dgm:t>
    </dgm:pt>
    <dgm:pt modelId="{062E9B72-DEBF-4187-AFB0-BC9D6E9226D0}" type="sibTrans" cxnId="{A5B1F291-76B7-4FB8-8046-7F4508011C42}">
      <dgm:prSet/>
      <dgm:spPr/>
      <dgm:t>
        <a:bodyPr/>
        <a:lstStyle/>
        <a:p>
          <a:endParaRPr lang="zh-CN" altLang="en-US"/>
        </a:p>
      </dgm:t>
    </dgm:pt>
    <dgm:pt modelId="{FEDF4BC9-375D-4CE0-8AD3-DF34839BFD49}" type="pres">
      <dgm:prSet presAssocID="{893C85A2-51D8-4FFC-A78B-67F5912B7D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6121DB-1058-4660-ADD0-AFDB132C55C1}" type="pres">
      <dgm:prSet presAssocID="{3C184B82-7BD6-47FB-845E-797DB99621A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005F3-9B6F-4ABE-9035-11FC13727C1D}" type="pres">
      <dgm:prSet presAssocID="{1A72730B-B70D-4F0A-93EF-96C27A9A1284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7F43684B-C4FA-48F3-AA76-C95F3226FB50}" type="pres">
      <dgm:prSet presAssocID="{1A72730B-B70D-4F0A-93EF-96C27A9A1284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533908DF-EF59-4C5B-835E-8ABD834F3A4D}" type="pres">
      <dgm:prSet presAssocID="{BFC996EB-163C-4461-9D74-7B2203EA5BA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7F809C-5163-489D-8E01-5F0EB6A9E20E}" type="pres">
      <dgm:prSet presAssocID="{04951230-C051-4D2E-BC17-4FB15BC911BF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4CA1FF8F-05B6-4EF3-871C-1E3C84280900}" type="pres">
      <dgm:prSet presAssocID="{04951230-C051-4D2E-BC17-4FB15BC911BF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E5233E44-B83B-4C65-AC58-4F140EFD8B99}" type="pres">
      <dgm:prSet presAssocID="{613905CD-C349-4CC5-8D97-2ED9213FA8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AF512-CA44-4659-A4AB-A62C54654AE9}" type="pres">
      <dgm:prSet presAssocID="{814C234E-6F3A-4AE3-A453-DD4F721DB343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BBCDA5-C8D6-41F3-865C-DD66DE1DD2E9}" type="pres">
      <dgm:prSet presAssocID="{814C234E-6F3A-4AE3-A453-DD4F721DB343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9BB857FE-83EF-4FF4-B857-E76960885D75}" type="pres">
      <dgm:prSet presAssocID="{372778D4-050D-4434-A5BA-CC958F013F7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3054D-CAEB-49E6-B51E-134A1D8D5926}" type="pres">
      <dgm:prSet presAssocID="{3C397BA9-B920-4574-AF2E-4253F66FA48B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0D7CEA81-BDA0-4F9C-9788-D3F83E3534CD}" type="pres">
      <dgm:prSet presAssocID="{3C397BA9-B920-4574-AF2E-4253F66FA48B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8F34E33C-ACCF-4283-913E-EC7C80EBD2E2}" type="pres">
      <dgm:prSet presAssocID="{833373E5-DAC1-4299-82F9-64786FD4E3A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4431E9-BB7C-4D08-99AA-6EEE252EF5DE}" type="presOf" srcId="{814C234E-6F3A-4AE3-A453-DD4F721DB343}" destId="{1BBBCDA5-C8D6-41F3-865C-DD66DE1DD2E9}" srcOrd="1" destOrd="0" presId="urn:microsoft.com/office/officeart/2005/8/layout/bProcess3"/>
    <dgm:cxn modelId="{3CD59B0D-E580-4F3B-8A7F-F1287E412C83}" srcId="{893C85A2-51D8-4FFC-A78B-67F5912B7DDE}" destId="{613905CD-C349-4CC5-8D97-2ED9213FA81E}" srcOrd="2" destOrd="0" parTransId="{43AE9C57-2051-4C0F-BF6B-BC9408ABA7EB}" sibTransId="{814C234E-6F3A-4AE3-A453-DD4F721DB343}"/>
    <dgm:cxn modelId="{A7DCCB73-EBC3-451A-BC5A-7B787C49186A}" type="presOf" srcId="{372778D4-050D-4434-A5BA-CC958F013F7D}" destId="{9BB857FE-83EF-4FF4-B857-E76960885D75}" srcOrd="0" destOrd="0" presId="urn:microsoft.com/office/officeart/2005/8/layout/bProcess3"/>
    <dgm:cxn modelId="{D63DD6BD-0AF5-41F2-B4B9-65FBAAB00081}" srcId="{893C85A2-51D8-4FFC-A78B-67F5912B7DDE}" destId="{BFC996EB-163C-4461-9D74-7B2203EA5BA5}" srcOrd="1" destOrd="0" parTransId="{A0992718-FECB-4249-8582-6CA7A963479D}" sibTransId="{04951230-C051-4D2E-BC17-4FB15BC911BF}"/>
    <dgm:cxn modelId="{C5FAD634-1F2F-4A4A-A610-706CBC76442A}" type="presOf" srcId="{613905CD-C349-4CC5-8D97-2ED9213FA81E}" destId="{E5233E44-B83B-4C65-AC58-4F140EFD8B99}" srcOrd="0" destOrd="0" presId="urn:microsoft.com/office/officeart/2005/8/layout/bProcess3"/>
    <dgm:cxn modelId="{E0730AC5-91B5-40A2-BF0D-9022D65EEC71}" type="presOf" srcId="{04951230-C051-4D2E-BC17-4FB15BC911BF}" destId="{787F809C-5163-489D-8E01-5F0EB6A9E20E}" srcOrd="0" destOrd="0" presId="urn:microsoft.com/office/officeart/2005/8/layout/bProcess3"/>
    <dgm:cxn modelId="{0416F03B-792C-429B-BA8F-EAE3B30B4377}" type="presOf" srcId="{833373E5-DAC1-4299-82F9-64786FD4E3AB}" destId="{8F34E33C-ACCF-4283-913E-EC7C80EBD2E2}" srcOrd="0" destOrd="0" presId="urn:microsoft.com/office/officeart/2005/8/layout/bProcess3"/>
    <dgm:cxn modelId="{EA4A73B2-0EDD-4B98-8CD6-A95D87B0F236}" type="presOf" srcId="{814C234E-6F3A-4AE3-A453-DD4F721DB343}" destId="{675AF512-CA44-4659-A4AB-A62C54654AE9}" srcOrd="0" destOrd="0" presId="urn:microsoft.com/office/officeart/2005/8/layout/bProcess3"/>
    <dgm:cxn modelId="{3F3D3128-0224-41BE-AA0F-AADD8D7C79DF}" type="presOf" srcId="{1A72730B-B70D-4F0A-93EF-96C27A9A1284}" destId="{7F43684B-C4FA-48F3-AA76-C95F3226FB50}" srcOrd="1" destOrd="0" presId="urn:microsoft.com/office/officeart/2005/8/layout/bProcess3"/>
    <dgm:cxn modelId="{5D0F4C52-9100-4CA6-A938-DC8190792180}" type="presOf" srcId="{BFC996EB-163C-4461-9D74-7B2203EA5BA5}" destId="{533908DF-EF59-4C5B-835E-8ABD834F3A4D}" srcOrd="0" destOrd="0" presId="urn:microsoft.com/office/officeart/2005/8/layout/bProcess3"/>
    <dgm:cxn modelId="{DB10AE17-B458-4218-8EB1-990903E8679C}" type="presOf" srcId="{893C85A2-51D8-4FFC-A78B-67F5912B7DDE}" destId="{FEDF4BC9-375D-4CE0-8AD3-DF34839BFD49}" srcOrd="0" destOrd="0" presId="urn:microsoft.com/office/officeart/2005/8/layout/bProcess3"/>
    <dgm:cxn modelId="{D6A8DE06-56D1-4111-8FC8-FE32D29AE6E9}" srcId="{893C85A2-51D8-4FFC-A78B-67F5912B7DDE}" destId="{372778D4-050D-4434-A5BA-CC958F013F7D}" srcOrd="3" destOrd="0" parTransId="{230384C4-16C1-4FA1-8EE1-BDE31ADD2E38}" sibTransId="{3C397BA9-B920-4574-AF2E-4253F66FA48B}"/>
    <dgm:cxn modelId="{A18162AD-CDDE-4AB8-A452-60EC40DF1960}" type="presOf" srcId="{3C397BA9-B920-4574-AF2E-4253F66FA48B}" destId="{4CC3054D-CAEB-49E6-B51E-134A1D8D5926}" srcOrd="0" destOrd="0" presId="urn:microsoft.com/office/officeart/2005/8/layout/bProcess3"/>
    <dgm:cxn modelId="{A5B1F291-76B7-4FB8-8046-7F4508011C42}" srcId="{893C85A2-51D8-4FFC-A78B-67F5912B7DDE}" destId="{833373E5-DAC1-4299-82F9-64786FD4E3AB}" srcOrd="4" destOrd="0" parTransId="{13950355-A315-4423-BBD0-F373704D57D9}" sibTransId="{062E9B72-DEBF-4187-AFB0-BC9D6E9226D0}"/>
    <dgm:cxn modelId="{E240E37D-0DCC-4809-ADFA-575C7228CCAA}" type="presOf" srcId="{1A72730B-B70D-4F0A-93EF-96C27A9A1284}" destId="{5F8005F3-9B6F-4ABE-9035-11FC13727C1D}" srcOrd="0" destOrd="0" presId="urn:microsoft.com/office/officeart/2005/8/layout/bProcess3"/>
    <dgm:cxn modelId="{14E24B8C-10A0-42C5-B895-6A1DFD70CA62}" srcId="{893C85A2-51D8-4FFC-A78B-67F5912B7DDE}" destId="{3C184B82-7BD6-47FB-845E-797DB99621AE}" srcOrd="0" destOrd="0" parTransId="{0AFD380C-39A1-4BE3-BE5C-802CC0E2679E}" sibTransId="{1A72730B-B70D-4F0A-93EF-96C27A9A1284}"/>
    <dgm:cxn modelId="{B232838D-78EE-4D73-9FD2-636199CF6D90}" type="presOf" srcId="{3C184B82-7BD6-47FB-845E-797DB99621AE}" destId="{8A6121DB-1058-4660-ADD0-AFDB132C55C1}" srcOrd="0" destOrd="0" presId="urn:microsoft.com/office/officeart/2005/8/layout/bProcess3"/>
    <dgm:cxn modelId="{1357B64F-809E-4606-B2ED-B8398DC5285F}" type="presOf" srcId="{3C397BA9-B920-4574-AF2E-4253F66FA48B}" destId="{0D7CEA81-BDA0-4F9C-9788-D3F83E3534CD}" srcOrd="1" destOrd="0" presId="urn:microsoft.com/office/officeart/2005/8/layout/bProcess3"/>
    <dgm:cxn modelId="{9E0DCBD1-5E1D-4136-9A61-040C6F02BDDE}" type="presOf" srcId="{04951230-C051-4D2E-BC17-4FB15BC911BF}" destId="{4CA1FF8F-05B6-4EF3-871C-1E3C84280900}" srcOrd="1" destOrd="0" presId="urn:microsoft.com/office/officeart/2005/8/layout/bProcess3"/>
    <dgm:cxn modelId="{D8D8FE37-AFF0-4A6C-9501-5CC95244754D}" type="presParOf" srcId="{FEDF4BC9-375D-4CE0-8AD3-DF34839BFD49}" destId="{8A6121DB-1058-4660-ADD0-AFDB132C55C1}" srcOrd="0" destOrd="0" presId="urn:microsoft.com/office/officeart/2005/8/layout/bProcess3"/>
    <dgm:cxn modelId="{3536212F-3147-483D-A940-0BE7C98CEF31}" type="presParOf" srcId="{FEDF4BC9-375D-4CE0-8AD3-DF34839BFD49}" destId="{5F8005F3-9B6F-4ABE-9035-11FC13727C1D}" srcOrd="1" destOrd="0" presId="urn:microsoft.com/office/officeart/2005/8/layout/bProcess3"/>
    <dgm:cxn modelId="{56C3F247-793F-4BA0-8212-1F77E25CEED1}" type="presParOf" srcId="{5F8005F3-9B6F-4ABE-9035-11FC13727C1D}" destId="{7F43684B-C4FA-48F3-AA76-C95F3226FB50}" srcOrd="0" destOrd="0" presId="urn:microsoft.com/office/officeart/2005/8/layout/bProcess3"/>
    <dgm:cxn modelId="{AFDBDAF6-75F2-4C72-BA72-64CF69140E70}" type="presParOf" srcId="{FEDF4BC9-375D-4CE0-8AD3-DF34839BFD49}" destId="{533908DF-EF59-4C5B-835E-8ABD834F3A4D}" srcOrd="2" destOrd="0" presId="urn:microsoft.com/office/officeart/2005/8/layout/bProcess3"/>
    <dgm:cxn modelId="{93B9C0C4-9AF1-419D-8F43-DA622C86B8B1}" type="presParOf" srcId="{FEDF4BC9-375D-4CE0-8AD3-DF34839BFD49}" destId="{787F809C-5163-489D-8E01-5F0EB6A9E20E}" srcOrd="3" destOrd="0" presId="urn:microsoft.com/office/officeart/2005/8/layout/bProcess3"/>
    <dgm:cxn modelId="{48594E2D-B19D-42E6-93EB-0E282997AD3C}" type="presParOf" srcId="{787F809C-5163-489D-8E01-5F0EB6A9E20E}" destId="{4CA1FF8F-05B6-4EF3-871C-1E3C84280900}" srcOrd="0" destOrd="0" presId="urn:microsoft.com/office/officeart/2005/8/layout/bProcess3"/>
    <dgm:cxn modelId="{5E8F295B-7AA9-4B18-9EFE-48CDC06FE3C3}" type="presParOf" srcId="{FEDF4BC9-375D-4CE0-8AD3-DF34839BFD49}" destId="{E5233E44-B83B-4C65-AC58-4F140EFD8B99}" srcOrd="4" destOrd="0" presId="urn:microsoft.com/office/officeart/2005/8/layout/bProcess3"/>
    <dgm:cxn modelId="{2E4B1B35-181D-4EE5-A098-0DD2840AD816}" type="presParOf" srcId="{FEDF4BC9-375D-4CE0-8AD3-DF34839BFD49}" destId="{675AF512-CA44-4659-A4AB-A62C54654AE9}" srcOrd="5" destOrd="0" presId="urn:microsoft.com/office/officeart/2005/8/layout/bProcess3"/>
    <dgm:cxn modelId="{99541D7D-4493-429F-A232-1AF829AACBAE}" type="presParOf" srcId="{675AF512-CA44-4659-A4AB-A62C54654AE9}" destId="{1BBBCDA5-C8D6-41F3-865C-DD66DE1DD2E9}" srcOrd="0" destOrd="0" presId="urn:microsoft.com/office/officeart/2005/8/layout/bProcess3"/>
    <dgm:cxn modelId="{75DDF602-5936-49F1-BDCF-2CA9B403A550}" type="presParOf" srcId="{FEDF4BC9-375D-4CE0-8AD3-DF34839BFD49}" destId="{9BB857FE-83EF-4FF4-B857-E76960885D75}" srcOrd="6" destOrd="0" presId="urn:microsoft.com/office/officeart/2005/8/layout/bProcess3"/>
    <dgm:cxn modelId="{9F5B357A-5D24-447D-AB0E-7C949537CC2D}" type="presParOf" srcId="{FEDF4BC9-375D-4CE0-8AD3-DF34839BFD49}" destId="{4CC3054D-CAEB-49E6-B51E-134A1D8D5926}" srcOrd="7" destOrd="0" presId="urn:microsoft.com/office/officeart/2005/8/layout/bProcess3"/>
    <dgm:cxn modelId="{0913DA7E-7310-4613-976F-AC09188E48DA}" type="presParOf" srcId="{4CC3054D-CAEB-49E6-B51E-134A1D8D5926}" destId="{0D7CEA81-BDA0-4F9C-9788-D3F83E3534CD}" srcOrd="0" destOrd="0" presId="urn:microsoft.com/office/officeart/2005/8/layout/bProcess3"/>
    <dgm:cxn modelId="{6802AADF-00FE-43C8-BFEE-BA4AA79CC01C}" type="presParOf" srcId="{FEDF4BC9-375D-4CE0-8AD3-DF34839BFD49}" destId="{8F34E33C-ACCF-4283-913E-EC7C80EBD2E2}" srcOrd="8" destOrd="0" presId="urn:microsoft.com/office/officeart/2005/8/layout/bProcess3"/>
  </dgm:cxnLst>
  <dgm:bg>
    <a:noFill/>
  </dgm:bg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EFE233D-7F2B-4F34-BDE1-87410A1A84A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73B4E6-2F33-44AC-9A5E-A941A9DA24A9}">
      <dgm:prSet phldrT="[文本]"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1</a:t>
          </a:r>
          <a:endParaRPr lang="zh-CN" altLang="en-US" sz="2400" dirty="0">
            <a:latin typeface="+mn-ea"/>
            <a:ea typeface="+mn-ea"/>
          </a:endParaRPr>
        </a:p>
      </dgm:t>
    </dgm:pt>
    <dgm:pt modelId="{2ED421F4-9737-4C30-B546-891E663389E8}" type="parTrans" cxnId="{E534D8B3-B626-4EA2-846D-AD41493910F9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0DF9FBB2-D928-411D-A0CE-D72A88A77454}" type="sibTrans" cxnId="{E534D8B3-B626-4EA2-846D-AD41493910F9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FE5ED4B-EC69-4C4C-9CC7-A7CD096C999E}">
      <dgm:prSet phldrT="[文本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奖惩发起部门填写</a:t>
          </a:r>
          <a:r>
            <a:rPr lang="en-US" altLang="zh-CN" sz="2400" dirty="0" smtClean="0">
              <a:latin typeface="+mn-ea"/>
              <a:ea typeface="+mn-ea"/>
            </a:rPr>
            <a:t>《</a:t>
          </a:r>
          <a:r>
            <a:rPr lang="zh-CN" altLang="en-US" sz="2400" dirty="0" smtClean="0">
              <a:latin typeface="+mn-ea"/>
              <a:ea typeface="+mn-ea"/>
            </a:rPr>
            <a:t>奖惩报告单</a:t>
          </a:r>
          <a:r>
            <a:rPr lang="en-US" altLang="zh-CN" sz="2400" dirty="0" smtClean="0">
              <a:latin typeface="+mn-ea"/>
              <a:ea typeface="+mn-ea"/>
            </a:rPr>
            <a:t>》</a:t>
          </a:r>
          <a:endParaRPr lang="zh-CN" altLang="en-US" sz="2400" dirty="0">
            <a:latin typeface="+mn-ea"/>
            <a:ea typeface="+mn-ea"/>
          </a:endParaRPr>
        </a:p>
      </dgm:t>
    </dgm:pt>
    <dgm:pt modelId="{329E3A3A-5313-4FF2-93CA-96B47B9C74FA}" type="parTrans" cxnId="{E9AFBAF6-EF24-433A-8939-51524FADA01C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E13F6A1-08A2-4FBA-B8B8-802F9291EA17}" type="sibTrans" cxnId="{E9AFBAF6-EF24-433A-8939-51524FADA01C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931F8A2B-149C-4BB7-BACA-5E80FCDD6DCC}">
      <dgm:prSet phldrT="[文本]"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2</a:t>
          </a:r>
          <a:endParaRPr lang="zh-CN" altLang="en-US" sz="2400" dirty="0">
            <a:latin typeface="+mn-ea"/>
            <a:ea typeface="+mn-ea"/>
          </a:endParaRPr>
        </a:p>
      </dgm:t>
    </dgm:pt>
    <dgm:pt modelId="{84387C24-AA95-4BFC-9AE3-E353C7C39DD1}" type="parTrans" cxnId="{2A8669BA-38A8-4A41-9E51-0CF53E24B73A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637FD16D-22CC-4DC8-B086-F47694E9F2C2}" type="sibTrans" cxnId="{2A8669BA-38A8-4A41-9E51-0CF53E24B73A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D2223D8D-EE13-4553-9055-E4DAA29D7D26}">
      <dgm:prSet phldrT="[文本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人事部按相关条款核实奖惩类别</a:t>
          </a:r>
          <a:endParaRPr lang="zh-CN" altLang="en-US" sz="2400" dirty="0">
            <a:latin typeface="+mn-ea"/>
            <a:ea typeface="+mn-ea"/>
          </a:endParaRPr>
        </a:p>
      </dgm:t>
    </dgm:pt>
    <dgm:pt modelId="{92B37396-8820-4F8A-B21B-7311F8AB8F23}" type="parTrans" cxnId="{DE364E19-4578-42A9-BA56-526D5FC57EF3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5F03A1F5-6C9D-4DD0-9FAB-28381EFE5884}" type="sibTrans" cxnId="{DE364E19-4578-42A9-BA56-526D5FC57EF3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93B5EC52-9787-47FA-B20B-921353B0F3BF}">
      <dgm:prSet phldrT="[文本]"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3</a:t>
          </a:r>
          <a:endParaRPr lang="zh-CN" altLang="en-US" sz="2400" dirty="0">
            <a:latin typeface="+mn-ea"/>
            <a:ea typeface="+mn-ea"/>
          </a:endParaRPr>
        </a:p>
      </dgm:t>
    </dgm:pt>
    <dgm:pt modelId="{9C7CDD32-F85C-4689-A2F1-90EA092625D5}" type="parTrans" cxnId="{826D11CD-DCC1-499C-AACA-3414476D5C5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DF511B88-E160-4FCD-BDE3-F43325FFCE37}" type="sibTrans" cxnId="{826D11CD-DCC1-499C-AACA-3414476D5C5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04028D30-C394-47E7-B8A8-5B5DFB8736BA}">
      <dgm:prSet phldrT="[文本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受奖惩部门（人）签名确认</a:t>
          </a:r>
          <a:endParaRPr lang="zh-CN" altLang="en-US" sz="2400" dirty="0">
            <a:latin typeface="+mn-ea"/>
            <a:ea typeface="+mn-ea"/>
          </a:endParaRPr>
        </a:p>
      </dgm:t>
    </dgm:pt>
    <dgm:pt modelId="{FD772652-921A-4B29-89F3-D53A66DDB13C}" type="parTrans" cxnId="{F522C4BE-A541-402A-95E6-A0B1F9BE8536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129DD36-751C-4ED8-BA31-FD1B0A9D13F5}" type="sibTrans" cxnId="{F522C4BE-A541-402A-95E6-A0B1F9BE8536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BF31CE86-0F77-4F12-A2E0-7F41429BC2BF}" type="pres">
      <dgm:prSet presAssocID="{2EFE233D-7F2B-4F34-BDE1-87410A1A84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DDCA46-3C1C-42A8-A070-AD62FC79348D}" type="pres">
      <dgm:prSet presAssocID="{2A73B4E6-2F33-44AC-9A5E-A941A9DA24A9}" presName="composite" presStyleCnt="0"/>
      <dgm:spPr/>
    </dgm:pt>
    <dgm:pt modelId="{F25C5F09-501B-4573-9700-CBAEE74DE69A}" type="pres">
      <dgm:prSet presAssocID="{2A73B4E6-2F33-44AC-9A5E-A941A9DA24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FA8E1-53E1-42A8-8A74-8862C63A9852}" type="pres">
      <dgm:prSet presAssocID="{2A73B4E6-2F33-44AC-9A5E-A941A9DA24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F6C5D-B99B-47FD-A8F7-CE3C2BB5DD90}" type="pres">
      <dgm:prSet presAssocID="{0DF9FBB2-D928-411D-A0CE-D72A88A77454}" presName="sp" presStyleCnt="0"/>
      <dgm:spPr/>
    </dgm:pt>
    <dgm:pt modelId="{C55293EC-0E97-4061-A54C-DEE5AEA6EA3D}" type="pres">
      <dgm:prSet presAssocID="{931F8A2B-149C-4BB7-BACA-5E80FCDD6DCC}" presName="composite" presStyleCnt="0"/>
      <dgm:spPr/>
    </dgm:pt>
    <dgm:pt modelId="{19CB3AFF-7257-4F10-AE34-3B71241558A4}" type="pres">
      <dgm:prSet presAssocID="{931F8A2B-149C-4BB7-BACA-5E80FCDD6DC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67675-4E52-44C9-BEF5-CB019346372C}" type="pres">
      <dgm:prSet presAssocID="{931F8A2B-149C-4BB7-BACA-5E80FCDD6DC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C26F63-F2B3-46A6-82E1-4A0248CD76F9}" type="pres">
      <dgm:prSet presAssocID="{637FD16D-22CC-4DC8-B086-F47694E9F2C2}" presName="sp" presStyleCnt="0"/>
      <dgm:spPr/>
    </dgm:pt>
    <dgm:pt modelId="{D0C3AE40-EFD6-40E3-8038-E37647BE69B0}" type="pres">
      <dgm:prSet presAssocID="{93B5EC52-9787-47FA-B20B-921353B0F3BF}" presName="composite" presStyleCnt="0"/>
      <dgm:spPr/>
    </dgm:pt>
    <dgm:pt modelId="{22B2877D-F72E-413E-9012-01EFB459A34F}" type="pres">
      <dgm:prSet presAssocID="{93B5EC52-9787-47FA-B20B-921353B0F3B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9B73C-9BB7-41E5-99AF-AD11E0E0EBBD}" type="pres">
      <dgm:prSet presAssocID="{93B5EC52-9787-47FA-B20B-921353B0F3BF}" presName="descendantText" presStyleLbl="alignAcc1" presStyleIdx="2" presStyleCnt="3" custLinFactNeighborY="19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364E19-4578-42A9-BA56-526D5FC57EF3}" srcId="{931F8A2B-149C-4BB7-BACA-5E80FCDD6DCC}" destId="{D2223D8D-EE13-4553-9055-E4DAA29D7D26}" srcOrd="0" destOrd="0" parTransId="{92B37396-8820-4F8A-B21B-7311F8AB8F23}" sibTransId="{5F03A1F5-6C9D-4DD0-9FAB-28381EFE5884}"/>
    <dgm:cxn modelId="{FA1A7F12-AC03-4EB4-9017-DA964DFE340F}" type="presOf" srcId="{D2223D8D-EE13-4553-9055-E4DAA29D7D26}" destId="{E5A67675-4E52-44C9-BEF5-CB019346372C}" srcOrd="0" destOrd="0" presId="urn:microsoft.com/office/officeart/2005/8/layout/chevron2"/>
    <dgm:cxn modelId="{E534D8B3-B626-4EA2-846D-AD41493910F9}" srcId="{2EFE233D-7F2B-4F34-BDE1-87410A1A84A6}" destId="{2A73B4E6-2F33-44AC-9A5E-A941A9DA24A9}" srcOrd="0" destOrd="0" parTransId="{2ED421F4-9737-4C30-B546-891E663389E8}" sibTransId="{0DF9FBB2-D928-411D-A0CE-D72A88A77454}"/>
    <dgm:cxn modelId="{BEC644E0-9E06-455E-B11C-C2FD158B6BC3}" type="presOf" srcId="{2A73B4E6-2F33-44AC-9A5E-A941A9DA24A9}" destId="{F25C5F09-501B-4573-9700-CBAEE74DE69A}" srcOrd="0" destOrd="0" presId="urn:microsoft.com/office/officeart/2005/8/layout/chevron2"/>
    <dgm:cxn modelId="{D1C24447-6461-46F5-85E6-903D59F685B6}" type="presOf" srcId="{2EFE233D-7F2B-4F34-BDE1-87410A1A84A6}" destId="{BF31CE86-0F77-4F12-A2E0-7F41429BC2BF}" srcOrd="0" destOrd="0" presId="urn:microsoft.com/office/officeart/2005/8/layout/chevron2"/>
    <dgm:cxn modelId="{0DEF46A9-924E-4D57-89BB-EE27336703E5}" type="presOf" srcId="{04028D30-C394-47E7-B8A8-5B5DFB8736BA}" destId="{8F59B73C-9BB7-41E5-99AF-AD11E0E0EBBD}" srcOrd="0" destOrd="0" presId="urn:microsoft.com/office/officeart/2005/8/layout/chevron2"/>
    <dgm:cxn modelId="{5CBC1C76-D721-47CE-BA47-E751B189B0A1}" type="presOf" srcId="{931F8A2B-149C-4BB7-BACA-5E80FCDD6DCC}" destId="{19CB3AFF-7257-4F10-AE34-3B71241558A4}" srcOrd="0" destOrd="0" presId="urn:microsoft.com/office/officeart/2005/8/layout/chevron2"/>
    <dgm:cxn modelId="{826D11CD-DCC1-499C-AACA-3414476D5C58}" srcId="{2EFE233D-7F2B-4F34-BDE1-87410A1A84A6}" destId="{93B5EC52-9787-47FA-B20B-921353B0F3BF}" srcOrd="2" destOrd="0" parTransId="{9C7CDD32-F85C-4689-A2F1-90EA092625D5}" sibTransId="{DF511B88-E160-4FCD-BDE3-F43325FFCE37}"/>
    <dgm:cxn modelId="{2A8669BA-38A8-4A41-9E51-0CF53E24B73A}" srcId="{2EFE233D-7F2B-4F34-BDE1-87410A1A84A6}" destId="{931F8A2B-149C-4BB7-BACA-5E80FCDD6DCC}" srcOrd="1" destOrd="0" parTransId="{84387C24-AA95-4BFC-9AE3-E353C7C39DD1}" sibTransId="{637FD16D-22CC-4DC8-B086-F47694E9F2C2}"/>
    <dgm:cxn modelId="{F522C4BE-A541-402A-95E6-A0B1F9BE8536}" srcId="{93B5EC52-9787-47FA-B20B-921353B0F3BF}" destId="{04028D30-C394-47E7-B8A8-5B5DFB8736BA}" srcOrd="0" destOrd="0" parTransId="{FD772652-921A-4B29-89F3-D53A66DDB13C}" sibTransId="{A129DD36-751C-4ED8-BA31-FD1B0A9D13F5}"/>
    <dgm:cxn modelId="{1F5B8117-43EB-4BE1-BA5D-CE61DA291473}" type="presOf" srcId="{93B5EC52-9787-47FA-B20B-921353B0F3BF}" destId="{22B2877D-F72E-413E-9012-01EFB459A34F}" srcOrd="0" destOrd="0" presId="urn:microsoft.com/office/officeart/2005/8/layout/chevron2"/>
    <dgm:cxn modelId="{6F616C0C-3E62-49EF-981F-4998486539B4}" type="presOf" srcId="{CFE5ED4B-EC69-4C4C-9CC7-A7CD096C999E}" destId="{C33FA8E1-53E1-42A8-8A74-8862C63A9852}" srcOrd="0" destOrd="0" presId="urn:microsoft.com/office/officeart/2005/8/layout/chevron2"/>
    <dgm:cxn modelId="{E9AFBAF6-EF24-433A-8939-51524FADA01C}" srcId="{2A73B4E6-2F33-44AC-9A5E-A941A9DA24A9}" destId="{CFE5ED4B-EC69-4C4C-9CC7-A7CD096C999E}" srcOrd="0" destOrd="0" parTransId="{329E3A3A-5313-4FF2-93CA-96B47B9C74FA}" sibTransId="{CE13F6A1-08A2-4FBA-B8B8-802F9291EA17}"/>
    <dgm:cxn modelId="{512F4973-27D5-493B-B421-EB4BCABCCC69}" type="presParOf" srcId="{BF31CE86-0F77-4F12-A2E0-7F41429BC2BF}" destId="{6ADDCA46-3C1C-42A8-A070-AD62FC79348D}" srcOrd="0" destOrd="0" presId="urn:microsoft.com/office/officeart/2005/8/layout/chevron2"/>
    <dgm:cxn modelId="{23511F99-77F9-4B6F-9705-25620984E089}" type="presParOf" srcId="{6ADDCA46-3C1C-42A8-A070-AD62FC79348D}" destId="{F25C5F09-501B-4573-9700-CBAEE74DE69A}" srcOrd="0" destOrd="0" presId="urn:microsoft.com/office/officeart/2005/8/layout/chevron2"/>
    <dgm:cxn modelId="{199C919F-D41E-4707-8FC8-DBCB3B824B8F}" type="presParOf" srcId="{6ADDCA46-3C1C-42A8-A070-AD62FC79348D}" destId="{C33FA8E1-53E1-42A8-8A74-8862C63A9852}" srcOrd="1" destOrd="0" presId="urn:microsoft.com/office/officeart/2005/8/layout/chevron2"/>
    <dgm:cxn modelId="{85383F2D-FC0D-478C-9DC3-3856407128CD}" type="presParOf" srcId="{BF31CE86-0F77-4F12-A2E0-7F41429BC2BF}" destId="{382F6C5D-B99B-47FD-A8F7-CE3C2BB5DD90}" srcOrd="1" destOrd="0" presId="urn:microsoft.com/office/officeart/2005/8/layout/chevron2"/>
    <dgm:cxn modelId="{D7645AFF-C0B6-4917-9041-5A45773B07E9}" type="presParOf" srcId="{BF31CE86-0F77-4F12-A2E0-7F41429BC2BF}" destId="{C55293EC-0E97-4061-A54C-DEE5AEA6EA3D}" srcOrd="2" destOrd="0" presId="urn:microsoft.com/office/officeart/2005/8/layout/chevron2"/>
    <dgm:cxn modelId="{1C22C6D1-6A67-46FC-AC72-8416D409BA0C}" type="presParOf" srcId="{C55293EC-0E97-4061-A54C-DEE5AEA6EA3D}" destId="{19CB3AFF-7257-4F10-AE34-3B71241558A4}" srcOrd="0" destOrd="0" presId="urn:microsoft.com/office/officeart/2005/8/layout/chevron2"/>
    <dgm:cxn modelId="{5E9978CB-267F-4FEF-98F1-94CCD885733F}" type="presParOf" srcId="{C55293EC-0E97-4061-A54C-DEE5AEA6EA3D}" destId="{E5A67675-4E52-44C9-BEF5-CB019346372C}" srcOrd="1" destOrd="0" presId="urn:microsoft.com/office/officeart/2005/8/layout/chevron2"/>
    <dgm:cxn modelId="{16B63849-44FA-4712-B145-8CE7EB2AD397}" type="presParOf" srcId="{BF31CE86-0F77-4F12-A2E0-7F41429BC2BF}" destId="{AAC26F63-F2B3-46A6-82E1-4A0248CD76F9}" srcOrd="3" destOrd="0" presId="urn:microsoft.com/office/officeart/2005/8/layout/chevron2"/>
    <dgm:cxn modelId="{EEEA6838-1CEC-484F-B4D3-9DB14EF09272}" type="presParOf" srcId="{BF31CE86-0F77-4F12-A2E0-7F41429BC2BF}" destId="{D0C3AE40-EFD6-40E3-8038-E37647BE69B0}" srcOrd="4" destOrd="0" presId="urn:microsoft.com/office/officeart/2005/8/layout/chevron2"/>
    <dgm:cxn modelId="{DF04F130-D494-4219-AC07-D789F2027E74}" type="presParOf" srcId="{D0C3AE40-EFD6-40E3-8038-E37647BE69B0}" destId="{22B2877D-F72E-413E-9012-01EFB459A34F}" srcOrd="0" destOrd="0" presId="urn:microsoft.com/office/officeart/2005/8/layout/chevron2"/>
    <dgm:cxn modelId="{F845A585-23B1-4C91-A5F0-31EEE050A815}" type="presParOf" srcId="{D0C3AE40-EFD6-40E3-8038-E37647BE69B0}" destId="{8F59B73C-9BB7-41E5-99AF-AD11E0E0EBBD}" srcOrd="1" destOrd="0" presId="urn:microsoft.com/office/officeart/2005/8/layout/chevron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EFE233D-7F2B-4F34-BDE1-87410A1A84A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73B4E6-2F33-44AC-9A5E-A941A9DA24A9}">
      <dgm:prSet phldrT="[文本]"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4</a:t>
          </a:r>
          <a:endParaRPr lang="zh-CN" altLang="en-US" sz="2400" dirty="0">
            <a:latin typeface="+mn-ea"/>
            <a:ea typeface="+mn-ea"/>
          </a:endParaRPr>
        </a:p>
      </dgm:t>
    </dgm:pt>
    <dgm:pt modelId="{2ED421F4-9737-4C30-B546-891E663389E8}" type="parTrans" cxnId="{E534D8B3-B626-4EA2-846D-AD41493910F9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0DF9FBB2-D928-411D-A0CE-D72A88A77454}" type="sibTrans" cxnId="{E534D8B3-B626-4EA2-846D-AD41493910F9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FE5ED4B-EC69-4C4C-9CC7-A7CD096C999E}">
      <dgm:prSet phldrT="[文本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领导逐级审批</a:t>
          </a:r>
          <a:endParaRPr lang="zh-CN" altLang="en-US" sz="2400" dirty="0">
            <a:latin typeface="+mn-ea"/>
            <a:ea typeface="+mn-ea"/>
          </a:endParaRPr>
        </a:p>
      </dgm:t>
    </dgm:pt>
    <dgm:pt modelId="{329E3A3A-5313-4FF2-93CA-96B47B9C74FA}" type="parTrans" cxnId="{E9AFBAF6-EF24-433A-8939-51524FADA01C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CE13F6A1-08A2-4FBA-B8B8-802F9291EA17}" type="sibTrans" cxnId="{E9AFBAF6-EF24-433A-8939-51524FADA01C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931F8A2B-149C-4BB7-BACA-5E80FCDD6DCC}">
      <dgm:prSet phldrT="[文本]"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5</a:t>
          </a:r>
          <a:endParaRPr lang="zh-CN" altLang="en-US" sz="2400" dirty="0">
            <a:latin typeface="+mn-ea"/>
            <a:ea typeface="+mn-ea"/>
          </a:endParaRPr>
        </a:p>
      </dgm:t>
    </dgm:pt>
    <dgm:pt modelId="{84387C24-AA95-4BFC-9AE3-E353C7C39DD1}" type="parTrans" cxnId="{2A8669BA-38A8-4A41-9E51-0CF53E24B73A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637FD16D-22CC-4DC8-B086-F47694E9F2C2}" type="sibTrans" cxnId="{2A8669BA-38A8-4A41-9E51-0CF53E24B73A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D2223D8D-EE13-4553-9055-E4DAA29D7D26}">
      <dgm:prSet phldrT="[文本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人事部发布公告存档</a:t>
          </a:r>
          <a:endParaRPr lang="zh-CN" altLang="en-US" sz="2400" dirty="0">
            <a:latin typeface="+mn-ea"/>
            <a:ea typeface="+mn-ea"/>
          </a:endParaRPr>
        </a:p>
      </dgm:t>
    </dgm:pt>
    <dgm:pt modelId="{92B37396-8820-4F8A-B21B-7311F8AB8F23}" type="parTrans" cxnId="{DE364E19-4578-42A9-BA56-526D5FC57EF3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5F03A1F5-6C9D-4DD0-9FAB-28381EFE5884}" type="sibTrans" cxnId="{DE364E19-4578-42A9-BA56-526D5FC57EF3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93B5EC52-9787-47FA-B20B-921353B0F3BF}">
      <dgm:prSet phldrT="[文本]" custT="1"/>
      <dgm:spPr/>
      <dgm:t>
        <a:bodyPr/>
        <a:lstStyle/>
        <a:p>
          <a:r>
            <a:rPr lang="en-US" altLang="zh-CN" sz="2400" dirty="0" smtClean="0">
              <a:latin typeface="+mn-ea"/>
              <a:ea typeface="+mn-ea"/>
            </a:rPr>
            <a:t>6</a:t>
          </a:r>
          <a:endParaRPr lang="zh-CN" altLang="en-US" sz="2400" dirty="0">
            <a:latin typeface="+mn-ea"/>
            <a:ea typeface="+mn-ea"/>
          </a:endParaRPr>
        </a:p>
      </dgm:t>
    </dgm:pt>
    <dgm:pt modelId="{9C7CDD32-F85C-4689-A2F1-90EA092625D5}" type="parTrans" cxnId="{826D11CD-DCC1-499C-AACA-3414476D5C5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DF511B88-E160-4FCD-BDE3-F43325FFCE37}" type="sibTrans" cxnId="{826D11CD-DCC1-499C-AACA-3414476D5C58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04028D30-C394-47E7-B8A8-5B5DFB8736BA}">
      <dgm:prSet phldrT="[文本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财务部执行奖惩费用</a:t>
          </a:r>
          <a:endParaRPr lang="zh-CN" altLang="en-US" sz="2400" dirty="0">
            <a:latin typeface="+mn-ea"/>
            <a:ea typeface="+mn-ea"/>
          </a:endParaRPr>
        </a:p>
      </dgm:t>
    </dgm:pt>
    <dgm:pt modelId="{FD772652-921A-4B29-89F3-D53A66DDB13C}" type="parTrans" cxnId="{F522C4BE-A541-402A-95E6-A0B1F9BE8536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A129DD36-751C-4ED8-BA31-FD1B0A9D13F5}" type="sibTrans" cxnId="{F522C4BE-A541-402A-95E6-A0B1F9BE8536}">
      <dgm:prSet/>
      <dgm:spPr/>
      <dgm:t>
        <a:bodyPr/>
        <a:lstStyle/>
        <a:p>
          <a:endParaRPr lang="zh-CN" altLang="en-US" sz="2400">
            <a:latin typeface="+mn-ea"/>
            <a:ea typeface="+mn-ea"/>
          </a:endParaRPr>
        </a:p>
      </dgm:t>
    </dgm:pt>
    <dgm:pt modelId="{BF31CE86-0F77-4F12-A2E0-7F41429BC2BF}" type="pres">
      <dgm:prSet presAssocID="{2EFE233D-7F2B-4F34-BDE1-87410A1A84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DDCA46-3C1C-42A8-A070-AD62FC79348D}" type="pres">
      <dgm:prSet presAssocID="{2A73B4E6-2F33-44AC-9A5E-A941A9DA24A9}" presName="composite" presStyleCnt="0"/>
      <dgm:spPr/>
    </dgm:pt>
    <dgm:pt modelId="{F25C5F09-501B-4573-9700-CBAEE74DE69A}" type="pres">
      <dgm:prSet presAssocID="{2A73B4E6-2F33-44AC-9A5E-A941A9DA24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FA8E1-53E1-42A8-8A74-8862C63A9852}" type="pres">
      <dgm:prSet presAssocID="{2A73B4E6-2F33-44AC-9A5E-A941A9DA24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F6C5D-B99B-47FD-A8F7-CE3C2BB5DD90}" type="pres">
      <dgm:prSet presAssocID="{0DF9FBB2-D928-411D-A0CE-D72A88A77454}" presName="sp" presStyleCnt="0"/>
      <dgm:spPr/>
    </dgm:pt>
    <dgm:pt modelId="{C55293EC-0E97-4061-A54C-DEE5AEA6EA3D}" type="pres">
      <dgm:prSet presAssocID="{931F8A2B-149C-4BB7-BACA-5E80FCDD6DCC}" presName="composite" presStyleCnt="0"/>
      <dgm:spPr/>
    </dgm:pt>
    <dgm:pt modelId="{19CB3AFF-7257-4F10-AE34-3B71241558A4}" type="pres">
      <dgm:prSet presAssocID="{931F8A2B-149C-4BB7-BACA-5E80FCDD6DC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67675-4E52-44C9-BEF5-CB019346372C}" type="pres">
      <dgm:prSet presAssocID="{931F8A2B-149C-4BB7-BACA-5E80FCDD6DC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C26F63-F2B3-46A6-82E1-4A0248CD76F9}" type="pres">
      <dgm:prSet presAssocID="{637FD16D-22CC-4DC8-B086-F47694E9F2C2}" presName="sp" presStyleCnt="0"/>
      <dgm:spPr/>
    </dgm:pt>
    <dgm:pt modelId="{D0C3AE40-EFD6-40E3-8038-E37647BE69B0}" type="pres">
      <dgm:prSet presAssocID="{93B5EC52-9787-47FA-B20B-921353B0F3BF}" presName="composite" presStyleCnt="0"/>
      <dgm:spPr/>
    </dgm:pt>
    <dgm:pt modelId="{22B2877D-F72E-413E-9012-01EFB459A34F}" type="pres">
      <dgm:prSet presAssocID="{93B5EC52-9787-47FA-B20B-921353B0F3B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9B73C-9BB7-41E5-99AF-AD11E0E0EBBD}" type="pres">
      <dgm:prSet presAssocID="{93B5EC52-9787-47FA-B20B-921353B0F3B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364E19-4578-42A9-BA56-526D5FC57EF3}" srcId="{931F8A2B-149C-4BB7-BACA-5E80FCDD6DCC}" destId="{D2223D8D-EE13-4553-9055-E4DAA29D7D26}" srcOrd="0" destOrd="0" parTransId="{92B37396-8820-4F8A-B21B-7311F8AB8F23}" sibTransId="{5F03A1F5-6C9D-4DD0-9FAB-28381EFE5884}"/>
    <dgm:cxn modelId="{C116E4D2-A223-4E7D-8D7B-99B3F5FF1ED5}" type="presOf" srcId="{CFE5ED4B-EC69-4C4C-9CC7-A7CD096C999E}" destId="{C33FA8E1-53E1-42A8-8A74-8862C63A9852}" srcOrd="0" destOrd="0" presId="urn:microsoft.com/office/officeart/2005/8/layout/chevron2"/>
    <dgm:cxn modelId="{C6CB5CD4-9C61-4DC9-B3FB-B141BDD286B7}" type="presOf" srcId="{93B5EC52-9787-47FA-B20B-921353B0F3BF}" destId="{22B2877D-F72E-413E-9012-01EFB459A34F}" srcOrd="0" destOrd="0" presId="urn:microsoft.com/office/officeart/2005/8/layout/chevron2"/>
    <dgm:cxn modelId="{E534D8B3-B626-4EA2-846D-AD41493910F9}" srcId="{2EFE233D-7F2B-4F34-BDE1-87410A1A84A6}" destId="{2A73B4E6-2F33-44AC-9A5E-A941A9DA24A9}" srcOrd="0" destOrd="0" parTransId="{2ED421F4-9737-4C30-B546-891E663389E8}" sibTransId="{0DF9FBB2-D928-411D-A0CE-D72A88A77454}"/>
    <dgm:cxn modelId="{0FF94DD4-FECD-4BC6-B23F-5BD6316B7D34}" type="presOf" srcId="{2EFE233D-7F2B-4F34-BDE1-87410A1A84A6}" destId="{BF31CE86-0F77-4F12-A2E0-7F41429BC2BF}" srcOrd="0" destOrd="0" presId="urn:microsoft.com/office/officeart/2005/8/layout/chevron2"/>
    <dgm:cxn modelId="{826D11CD-DCC1-499C-AACA-3414476D5C58}" srcId="{2EFE233D-7F2B-4F34-BDE1-87410A1A84A6}" destId="{93B5EC52-9787-47FA-B20B-921353B0F3BF}" srcOrd="2" destOrd="0" parTransId="{9C7CDD32-F85C-4689-A2F1-90EA092625D5}" sibTransId="{DF511B88-E160-4FCD-BDE3-F43325FFCE37}"/>
    <dgm:cxn modelId="{FE0092A8-A50C-4A8E-A74F-D9C3066FE882}" type="presOf" srcId="{04028D30-C394-47E7-B8A8-5B5DFB8736BA}" destId="{8F59B73C-9BB7-41E5-99AF-AD11E0E0EBBD}" srcOrd="0" destOrd="0" presId="urn:microsoft.com/office/officeart/2005/8/layout/chevron2"/>
    <dgm:cxn modelId="{2A8669BA-38A8-4A41-9E51-0CF53E24B73A}" srcId="{2EFE233D-7F2B-4F34-BDE1-87410A1A84A6}" destId="{931F8A2B-149C-4BB7-BACA-5E80FCDD6DCC}" srcOrd="1" destOrd="0" parTransId="{84387C24-AA95-4BFC-9AE3-E353C7C39DD1}" sibTransId="{637FD16D-22CC-4DC8-B086-F47694E9F2C2}"/>
    <dgm:cxn modelId="{0F35DF04-16EB-4DDD-8AB9-90380401DFA8}" type="presOf" srcId="{931F8A2B-149C-4BB7-BACA-5E80FCDD6DCC}" destId="{19CB3AFF-7257-4F10-AE34-3B71241558A4}" srcOrd="0" destOrd="0" presId="urn:microsoft.com/office/officeart/2005/8/layout/chevron2"/>
    <dgm:cxn modelId="{5EEE7A4B-1227-4BB8-9E9A-6AB84214D222}" type="presOf" srcId="{D2223D8D-EE13-4553-9055-E4DAA29D7D26}" destId="{E5A67675-4E52-44C9-BEF5-CB019346372C}" srcOrd="0" destOrd="0" presId="urn:microsoft.com/office/officeart/2005/8/layout/chevron2"/>
    <dgm:cxn modelId="{F522C4BE-A541-402A-95E6-A0B1F9BE8536}" srcId="{93B5EC52-9787-47FA-B20B-921353B0F3BF}" destId="{04028D30-C394-47E7-B8A8-5B5DFB8736BA}" srcOrd="0" destOrd="0" parTransId="{FD772652-921A-4B29-89F3-D53A66DDB13C}" sibTransId="{A129DD36-751C-4ED8-BA31-FD1B0A9D13F5}"/>
    <dgm:cxn modelId="{977F0467-AF5F-409C-84A7-CD06A280BF2E}" type="presOf" srcId="{2A73B4E6-2F33-44AC-9A5E-A941A9DA24A9}" destId="{F25C5F09-501B-4573-9700-CBAEE74DE69A}" srcOrd="0" destOrd="0" presId="urn:microsoft.com/office/officeart/2005/8/layout/chevron2"/>
    <dgm:cxn modelId="{E9AFBAF6-EF24-433A-8939-51524FADA01C}" srcId="{2A73B4E6-2F33-44AC-9A5E-A941A9DA24A9}" destId="{CFE5ED4B-EC69-4C4C-9CC7-A7CD096C999E}" srcOrd="0" destOrd="0" parTransId="{329E3A3A-5313-4FF2-93CA-96B47B9C74FA}" sibTransId="{CE13F6A1-08A2-4FBA-B8B8-802F9291EA17}"/>
    <dgm:cxn modelId="{8E6F4594-F101-460E-BF39-DF64CA0C5CA2}" type="presParOf" srcId="{BF31CE86-0F77-4F12-A2E0-7F41429BC2BF}" destId="{6ADDCA46-3C1C-42A8-A070-AD62FC79348D}" srcOrd="0" destOrd="0" presId="urn:microsoft.com/office/officeart/2005/8/layout/chevron2"/>
    <dgm:cxn modelId="{86F409B2-021E-4D95-81BA-980CC451D0DF}" type="presParOf" srcId="{6ADDCA46-3C1C-42A8-A070-AD62FC79348D}" destId="{F25C5F09-501B-4573-9700-CBAEE74DE69A}" srcOrd="0" destOrd="0" presId="urn:microsoft.com/office/officeart/2005/8/layout/chevron2"/>
    <dgm:cxn modelId="{A97002C4-21F3-4B02-B4A8-A3648EF97E9F}" type="presParOf" srcId="{6ADDCA46-3C1C-42A8-A070-AD62FC79348D}" destId="{C33FA8E1-53E1-42A8-8A74-8862C63A9852}" srcOrd="1" destOrd="0" presId="urn:microsoft.com/office/officeart/2005/8/layout/chevron2"/>
    <dgm:cxn modelId="{77BFFA23-4AB0-4389-BC24-3689356CD29A}" type="presParOf" srcId="{BF31CE86-0F77-4F12-A2E0-7F41429BC2BF}" destId="{382F6C5D-B99B-47FD-A8F7-CE3C2BB5DD90}" srcOrd="1" destOrd="0" presId="urn:microsoft.com/office/officeart/2005/8/layout/chevron2"/>
    <dgm:cxn modelId="{70539DAF-4ED4-4552-86B6-F7470C9A9707}" type="presParOf" srcId="{BF31CE86-0F77-4F12-A2E0-7F41429BC2BF}" destId="{C55293EC-0E97-4061-A54C-DEE5AEA6EA3D}" srcOrd="2" destOrd="0" presId="urn:microsoft.com/office/officeart/2005/8/layout/chevron2"/>
    <dgm:cxn modelId="{2C946327-B026-4924-8084-16D0E5CD6109}" type="presParOf" srcId="{C55293EC-0E97-4061-A54C-DEE5AEA6EA3D}" destId="{19CB3AFF-7257-4F10-AE34-3B71241558A4}" srcOrd="0" destOrd="0" presId="urn:microsoft.com/office/officeart/2005/8/layout/chevron2"/>
    <dgm:cxn modelId="{DAF7D550-E05F-42D9-B8D3-E0370A5C878E}" type="presParOf" srcId="{C55293EC-0E97-4061-A54C-DEE5AEA6EA3D}" destId="{E5A67675-4E52-44C9-BEF5-CB019346372C}" srcOrd="1" destOrd="0" presId="urn:microsoft.com/office/officeart/2005/8/layout/chevron2"/>
    <dgm:cxn modelId="{E063CE5E-1ADC-4F88-ADA2-8D7567D80B13}" type="presParOf" srcId="{BF31CE86-0F77-4F12-A2E0-7F41429BC2BF}" destId="{AAC26F63-F2B3-46A6-82E1-4A0248CD76F9}" srcOrd="3" destOrd="0" presId="urn:microsoft.com/office/officeart/2005/8/layout/chevron2"/>
    <dgm:cxn modelId="{E090EEBB-00A2-4DDC-9892-BDF3E3B0CE16}" type="presParOf" srcId="{BF31CE86-0F77-4F12-A2E0-7F41429BC2BF}" destId="{D0C3AE40-EFD6-40E3-8038-E37647BE69B0}" srcOrd="4" destOrd="0" presId="urn:microsoft.com/office/officeart/2005/8/layout/chevron2"/>
    <dgm:cxn modelId="{188E0473-E87D-4FE7-9046-B6A3FBABA0F0}" type="presParOf" srcId="{D0C3AE40-EFD6-40E3-8038-E37647BE69B0}" destId="{22B2877D-F72E-413E-9012-01EFB459A34F}" srcOrd="0" destOrd="0" presId="urn:microsoft.com/office/officeart/2005/8/layout/chevron2"/>
    <dgm:cxn modelId="{08DC4F60-DEB7-4D01-ABBD-DAB1C67EED3D}" type="presParOf" srcId="{D0C3AE40-EFD6-40E3-8038-E37647BE69B0}" destId="{8F59B73C-9BB7-41E5-99AF-AD11E0E0EBBD}" srcOrd="1" destOrd="0" presId="urn:microsoft.com/office/officeart/2005/8/layout/chevron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224C2AD-975E-4F2D-A3E0-4F7ED8178E2F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98DC85C0-4D32-4CF9-8A68-BF01FB8E86C1}" type="pres">
      <dgm:prSet presAssocID="{D224C2AD-975E-4F2D-A3E0-4F7ED8178E2F}" presName="Name0" presStyleCnt="0">
        <dgm:presLayoutVars>
          <dgm:dir/>
          <dgm:animLvl val="lvl"/>
          <dgm:resizeHandles val="exact"/>
        </dgm:presLayoutVars>
      </dgm:prSet>
      <dgm:spPr/>
    </dgm:pt>
    <dgm:pt modelId="{06654BC9-9566-4245-811C-9070E59AA94E}" type="pres">
      <dgm:prSet presAssocID="{D224C2AD-975E-4F2D-A3E0-4F7ED8178E2F}" presName="dummy" presStyleCnt="0"/>
      <dgm:spPr/>
    </dgm:pt>
    <dgm:pt modelId="{096EFB9C-B812-4FF6-B264-0E58EDECA354}" type="pres">
      <dgm:prSet presAssocID="{D224C2AD-975E-4F2D-A3E0-4F7ED8178E2F}" presName="linH" presStyleCnt="0"/>
      <dgm:spPr/>
    </dgm:pt>
    <dgm:pt modelId="{8E66126C-8E09-41EA-B715-5FAAF511E507}" type="pres">
      <dgm:prSet presAssocID="{D224C2AD-975E-4F2D-A3E0-4F7ED8178E2F}" presName="padding1" presStyleCnt="0"/>
      <dgm:spPr/>
    </dgm:pt>
    <dgm:pt modelId="{A577213E-E162-4B9D-8B07-2DB757B5C8D1}" type="pres">
      <dgm:prSet presAssocID="{D224C2AD-975E-4F2D-A3E0-4F7ED8178E2F}" presName="padding2" presStyleCnt="0"/>
      <dgm:spPr/>
    </dgm:pt>
    <dgm:pt modelId="{604FCCE0-3854-452C-AF11-58FEE40CEA7D}" type="pres">
      <dgm:prSet presAssocID="{D224C2AD-975E-4F2D-A3E0-4F7ED8178E2F}" presName="negArrow" presStyleCnt="0"/>
      <dgm:spPr/>
    </dgm:pt>
    <dgm:pt modelId="{9490E97F-E8DD-45EF-AD05-75FFD8B905FE}" type="pres">
      <dgm:prSet presAssocID="{D224C2AD-975E-4F2D-A3E0-4F7ED8178E2F}" presName="backgroundArrow" presStyleLbl="node1" presStyleIdx="0" presStyleCnt="1" custLinFactNeighborY="2087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F879ADF2-6828-4F96-830E-D4B98A2D228E}" type="presOf" srcId="{D224C2AD-975E-4F2D-A3E0-4F7ED8178E2F}" destId="{98DC85C0-4D32-4CF9-8A68-BF01FB8E86C1}" srcOrd="0" destOrd="0" presId="urn:microsoft.com/office/officeart/2005/8/layout/hProcess3"/>
    <dgm:cxn modelId="{61E625E5-81F6-4B80-BBD2-858AFAC309DF}" type="presParOf" srcId="{98DC85C0-4D32-4CF9-8A68-BF01FB8E86C1}" destId="{06654BC9-9566-4245-811C-9070E59AA94E}" srcOrd="0" destOrd="0" presId="urn:microsoft.com/office/officeart/2005/8/layout/hProcess3"/>
    <dgm:cxn modelId="{F183E4A8-E03C-4D3F-85E0-910B5536B713}" type="presParOf" srcId="{98DC85C0-4D32-4CF9-8A68-BF01FB8E86C1}" destId="{096EFB9C-B812-4FF6-B264-0E58EDECA354}" srcOrd="1" destOrd="0" presId="urn:microsoft.com/office/officeart/2005/8/layout/hProcess3"/>
    <dgm:cxn modelId="{CBCADBE2-3FB5-4BF8-9FBB-BECD7FE3DC08}" type="presParOf" srcId="{096EFB9C-B812-4FF6-B264-0E58EDECA354}" destId="{8E66126C-8E09-41EA-B715-5FAAF511E507}" srcOrd="0" destOrd="0" presId="urn:microsoft.com/office/officeart/2005/8/layout/hProcess3"/>
    <dgm:cxn modelId="{0FD02D4C-23A9-4A66-8D00-7D550D8FBED6}" type="presParOf" srcId="{096EFB9C-B812-4FF6-B264-0E58EDECA354}" destId="{A577213E-E162-4B9D-8B07-2DB757B5C8D1}" srcOrd="1" destOrd="0" presId="urn:microsoft.com/office/officeart/2005/8/layout/hProcess3"/>
    <dgm:cxn modelId="{0397A403-4BBA-46D3-B5E4-9FD420C88368}" type="presParOf" srcId="{096EFB9C-B812-4FF6-B264-0E58EDECA354}" destId="{604FCCE0-3854-452C-AF11-58FEE40CEA7D}" srcOrd="2" destOrd="0" presId="urn:microsoft.com/office/officeart/2005/8/layout/hProcess3"/>
    <dgm:cxn modelId="{A906A764-3603-4458-A4B7-8914990BA135}" type="presParOf" srcId="{096EFB9C-B812-4FF6-B264-0E58EDECA354}" destId="{9490E97F-E8DD-45EF-AD05-75FFD8B905FE}" srcOrd="3" destOrd="0" presId="urn:microsoft.com/office/officeart/2005/8/layout/hProcess3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224C2AD-975E-4F2D-A3E0-4F7ED8178E2F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98DC85C0-4D32-4CF9-8A68-BF01FB8E86C1}" type="pres">
      <dgm:prSet presAssocID="{D224C2AD-975E-4F2D-A3E0-4F7ED8178E2F}" presName="Name0" presStyleCnt="0">
        <dgm:presLayoutVars>
          <dgm:dir/>
          <dgm:animLvl val="lvl"/>
          <dgm:resizeHandles val="exact"/>
        </dgm:presLayoutVars>
      </dgm:prSet>
      <dgm:spPr/>
    </dgm:pt>
    <dgm:pt modelId="{06654BC9-9566-4245-811C-9070E59AA94E}" type="pres">
      <dgm:prSet presAssocID="{D224C2AD-975E-4F2D-A3E0-4F7ED8178E2F}" presName="dummy" presStyleCnt="0"/>
      <dgm:spPr/>
    </dgm:pt>
    <dgm:pt modelId="{096EFB9C-B812-4FF6-B264-0E58EDECA354}" type="pres">
      <dgm:prSet presAssocID="{D224C2AD-975E-4F2D-A3E0-4F7ED8178E2F}" presName="linH" presStyleCnt="0"/>
      <dgm:spPr/>
    </dgm:pt>
    <dgm:pt modelId="{8E66126C-8E09-41EA-B715-5FAAF511E507}" type="pres">
      <dgm:prSet presAssocID="{D224C2AD-975E-4F2D-A3E0-4F7ED8178E2F}" presName="padding1" presStyleCnt="0"/>
      <dgm:spPr/>
    </dgm:pt>
    <dgm:pt modelId="{A577213E-E162-4B9D-8B07-2DB757B5C8D1}" type="pres">
      <dgm:prSet presAssocID="{D224C2AD-975E-4F2D-A3E0-4F7ED8178E2F}" presName="padding2" presStyleCnt="0"/>
      <dgm:spPr/>
    </dgm:pt>
    <dgm:pt modelId="{604FCCE0-3854-452C-AF11-58FEE40CEA7D}" type="pres">
      <dgm:prSet presAssocID="{D224C2AD-975E-4F2D-A3E0-4F7ED8178E2F}" presName="negArrow" presStyleCnt="0"/>
      <dgm:spPr/>
    </dgm:pt>
    <dgm:pt modelId="{9490E97F-E8DD-45EF-AD05-75FFD8B905FE}" type="pres">
      <dgm:prSet presAssocID="{D224C2AD-975E-4F2D-A3E0-4F7ED8178E2F}" presName="backgroundArrow" presStyleLbl="node1" presStyleIdx="0" presStyleCnt="1" custLinFactNeighborX="5005" custLinFactNeighborY="66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20D5A1AE-C9F3-4265-AD5C-2AB1D40AB850}" type="presOf" srcId="{D224C2AD-975E-4F2D-A3E0-4F7ED8178E2F}" destId="{98DC85C0-4D32-4CF9-8A68-BF01FB8E86C1}" srcOrd="0" destOrd="0" presId="urn:microsoft.com/office/officeart/2005/8/layout/hProcess3"/>
    <dgm:cxn modelId="{F0362EA5-4371-46BA-A17F-2E96EC827AF5}" type="presParOf" srcId="{98DC85C0-4D32-4CF9-8A68-BF01FB8E86C1}" destId="{06654BC9-9566-4245-811C-9070E59AA94E}" srcOrd="0" destOrd="0" presId="urn:microsoft.com/office/officeart/2005/8/layout/hProcess3"/>
    <dgm:cxn modelId="{81AFC935-675F-4D0E-82E3-DAA61F4CF9B6}" type="presParOf" srcId="{98DC85C0-4D32-4CF9-8A68-BF01FB8E86C1}" destId="{096EFB9C-B812-4FF6-B264-0E58EDECA354}" srcOrd="1" destOrd="0" presId="urn:microsoft.com/office/officeart/2005/8/layout/hProcess3"/>
    <dgm:cxn modelId="{D329F11C-7AAB-4A63-AA89-650FBD9E4A28}" type="presParOf" srcId="{096EFB9C-B812-4FF6-B264-0E58EDECA354}" destId="{8E66126C-8E09-41EA-B715-5FAAF511E507}" srcOrd="0" destOrd="0" presId="urn:microsoft.com/office/officeart/2005/8/layout/hProcess3"/>
    <dgm:cxn modelId="{A560BAAB-AE60-4CF9-9F3B-854CDEE76982}" type="presParOf" srcId="{096EFB9C-B812-4FF6-B264-0E58EDECA354}" destId="{A577213E-E162-4B9D-8B07-2DB757B5C8D1}" srcOrd="1" destOrd="0" presId="urn:microsoft.com/office/officeart/2005/8/layout/hProcess3"/>
    <dgm:cxn modelId="{B950C2C2-CE50-4F8E-AFEE-BB1B43DC68C8}" type="presParOf" srcId="{096EFB9C-B812-4FF6-B264-0E58EDECA354}" destId="{604FCCE0-3854-452C-AF11-58FEE40CEA7D}" srcOrd="2" destOrd="0" presId="urn:microsoft.com/office/officeart/2005/8/layout/hProcess3"/>
    <dgm:cxn modelId="{CA45602A-2F46-465C-95D7-FD5C07BF6CBA}" type="presParOf" srcId="{096EFB9C-B812-4FF6-B264-0E58EDECA354}" destId="{9490E97F-E8DD-45EF-AD05-75FFD8B905FE}" srcOrd="3" destOrd="0" presId="urn:microsoft.com/office/officeart/2005/8/layout/h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BC859-B511-4403-857F-D017FB577230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4272AFA6-36D3-4B41-BB0A-0279ECB1FE0D}">
      <dgm:prSet phldrT="[文本]" custT="1"/>
      <dgm:spPr/>
      <dgm:t>
        <a:bodyPr/>
        <a:lstStyle/>
        <a:p>
          <a:r>
            <a:rPr lang="zh-CN" altLang="en-US" sz="1800" dirty="0" smtClean="0"/>
            <a:t>钉钉提交外出申请</a:t>
          </a:r>
          <a:endParaRPr lang="en-US" altLang="zh-CN" sz="1800" dirty="0" smtClean="0"/>
        </a:p>
        <a:p>
          <a:r>
            <a:rPr lang="zh-CN" altLang="en-US" sz="1200" dirty="0" smtClean="0"/>
            <a:t>（备注时段、外出事由）</a:t>
          </a:r>
          <a:endParaRPr lang="zh-CN" altLang="en-US" sz="1200" dirty="0"/>
        </a:p>
      </dgm:t>
    </dgm:pt>
    <dgm:pt modelId="{B23C6D17-C31D-405D-A03A-E699EC4A222D}" type="parTrans" cxnId="{523C7125-A1C2-442C-A29C-D1A44A11F32D}">
      <dgm:prSet/>
      <dgm:spPr/>
      <dgm:t>
        <a:bodyPr/>
        <a:lstStyle/>
        <a:p>
          <a:endParaRPr lang="zh-CN" altLang="en-US"/>
        </a:p>
      </dgm:t>
    </dgm:pt>
    <dgm:pt modelId="{F8147D59-93FA-459A-B18F-16BA1DE9541F}" type="sibTrans" cxnId="{523C7125-A1C2-442C-A29C-D1A44A11F32D}">
      <dgm:prSet/>
      <dgm:spPr/>
      <dgm:t>
        <a:bodyPr/>
        <a:lstStyle/>
        <a:p>
          <a:endParaRPr lang="zh-CN" altLang="en-US"/>
        </a:p>
      </dgm:t>
    </dgm:pt>
    <dgm:pt modelId="{14B5A83B-B732-49E4-BAE0-26EFA7978409}">
      <dgm:prSet phldrT="[文本]" custT="1"/>
      <dgm:spPr/>
      <dgm:t>
        <a:bodyPr/>
        <a:lstStyle/>
        <a:p>
          <a:r>
            <a:rPr lang="zh-CN" altLang="en-US" sz="1800" dirty="0" smtClean="0"/>
            <a:t>领导审批</a:t>
          </a:r>
          <a:r>
            <a:rPr lang="zh-CN" altLang="en-US" sz="1200" dirty="0" smtClean="0">
              <a:latin typeface="+mn-ea"/>
              <a:ea typeface="+mn-ea"/>
            </a:rPr>
            <a:t>（可以微信、</a:t>
          </a:r>
          <a:r>
            <a:rPr lang="en-US" altLang="zh-CN" sz="1200" dirty="0" smtClean="0">
              <a:latin typeface="+mn-ea"/>
              <a:ea typeface="+mn-ea"/>
            </a:rPr>
            <a:t>QQ</a:t>
          </a:r>
          <a:r>
            <a:rPr lang="zh-CN" altLang="en-US" sz="1200" dirty="0" smtClean="0">
              <a:latin typeface="+mn-ea"/>
              <a:ea typeface="+mn-ea"/>
            </a:rPr>
            <a:t>先向上级报备后，再走钉钉审批流程）</a:t>
          </a:r>
          <a:endParaRPr lang="zh-CN" altLang="en-US" sz="1200" dirty="0">
            <a:latin typeface="+mn-ea"/>
            <a:ea typeface="+mn-ea"/>
          </a:endParaRPr>
        </a:p>
      </dgm:t>
    </dgm:pt>
    <dgm:pt modelId="{9FE1D3E6-B023-4325-A84F-5C759DDEBAFB}" type="parTrans" cxnId="{9D838B8D-DE3D-4052-8B0C-E30641FFE6B5}">
      <dgm:prSet/>
      <dgm:spPr/>
      <dgm:t>
        <a:bodyPr/>
        <a:lstStyle/>
        <a:p>
          <a:endParaRPr lang="zh-CN" altLang="en-US"/>
        </a:p>
      </dgm:t>
    </dgm:pt>
    <dgm:pt modelId="{E8802C8C-7CCA-4B76-B636-DCBE191DFDFF}" type="sibTrans" cxnId="{9D838B8D-DE3D-4052-8B0C-E30641FFE6B5}">
      <dgm:prSet/>
      <dgm:spPr/>
      <dgm:t>
        <a:bodyPr/>
        <a:lstStyle/>
        <a:p>
          <a:endParaRPr lang="zh-CN" altLang="en-US"/>
        </a:p>
      </dgm:t>
    </dgm:pt>
    <dgm:pt modelId="{35CEA3A0-2DDE-4E06-B411-B981C32CE44D}">
      <dgm:prSet phldrT="[文本]" custT="1"/>
      <dgm:spPr/>
      <dgm:t>
        <a:bodyPr/>
        <a:lstStyle/>
        <a:p>
          <a:r>
            <a:rPr lang="zh-CN" altLang="en-US" sz="2100" dirty="0" smtClean="0"/>
            <a:t>外出办事</a:t>
          </a:r>
          <a:r>
            <a:rPr lang="zh-CN" altLang="en-US" sz="1400" dirty="0" smtClean="0"/>
            <a:t>（钉钉签到）</a:t>
          </a:r>
          <a:endParaRPr lang="zh-CN" altLang="en-US" sz="1400" dirty="0"/>
        </a:p>
      </dgm:t>
    </dgm:pt>
    <dgm:pt modelId="{17C2A357-8DE9-4312-9D38-7B6525B6C2E6}" type="parTrans" cxnId="{66E498B9-501C-4884-820E-8C586F3A1011}">
      <dgm:prSet/>
      <dgm:spPr/>
      <dgm:t>
        <a:bodyPr/>
        <a:lstStyle/>
        <a:p>
          <a:endParaRPr lang="zh-CN" altLang="en-US"/>
        </a:p>
      </dgm:t>
    </dgm:pt>
    <dgm:pt modelId="{DBD554E2-2ADB-4B4D-B125-4FEE1444F646}" type="sibTrans" cxnId="{66E498B9-501C-4884-820E-8C586F3A1011}">
      <dgm:prSet/>
      <dgm:spPr/>
      <dgm:t>
        <a:bodyPr/>
        <a:lstStyle/>
        <a:p>
          <a:endParaRPr lang="zh-CN" altLang="en-US"/>
        </a:p>
      </dgm:t>
    </dgm:pt>
    <dgm:pt modelId="{4CE61743-B3A0-49D4-B40C-2668792D7F55}" type="pres">
      <dgm:prSet presAssocID="{D13BC859-B511-4403-857F-D017FB577230}" presName="Name0" presStyleCnt="0">
        <dgm:presLayoutVars>
          <dgm:dir/>
          <dgm:resizeHandles val="exact"/>
        </dgm:presLayoutVars>
      </dgm:prSet>
      <dgm:spPr/>
    </dgm:pt>
    <dgm:pt modelId="{8BB73D68-9026-44CF-BB96-06025D26D7C3}" type="pres">
      <dgm:prSet presAssocID="{4272AFA6-36D3-4B41-BB0A-0279ECB1FE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AA634-3845-4089-92C0-F809F129CE36}" type="pres">
      <dgm:prSet presAssocID="{F8147D59-93FA-459A-B18F-16BA1DE954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2F517F0-341B-448B-9BCB-8D849032106B}" type="pres">
      <dgm:prSet presAssocID="{F8147D59-93FA-459A-B18F-16BA1DE954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675A59A1-1AA7-4488-BA9C-AF983ACE4FED}" type="pres">
      <dgm:prSet presAssocID="{14B5A83B-B732-49E4-BAE0-26EFA797840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D4C1B-E165-40CE-A38E-E95F10F19A7B}" type="pres">
      <dgm:prSet presAssocID="{E8802C8C-7CCA-4B76-B636-DCBE191DFDF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65180C7-5885-4FDA-83E5-79D2EBC8941A}" type="pres">
      <dgm:prSet presAssocID="{E8802C8C-7CCA-4B76-B636-DCBE191DFDF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DB49448-249B-484B-A995-22A03A35A4A4}" type="pres">
      <dgm:prSet presAssocID="{35CEA3A0-2DDE-4E06-B411-B981C32CE4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3C7125-A1C2-442C-A29C-D1A44A11F32D}" srcId="{D13BC859-B511-4403-857F-D017FB577230}" destId="{4272AFA6-36D3-4B41-BB0A-0279ECB1FE0D}" srcOrd="0" destOrd="0" parTransId="{B23C6D17-C31D-405D-A03A-E699EC4A222D}" sibTransId="{F8147D59-93FA-459A-B18F-16BA1DE9541F}"/>
    <dgm:cxn modelId="{E55E12BC-6A29-478C-ABB0-A59978400143}" type="presOf" srcId="{E8802C8C-7CCA-4B76-B636-DCBE191DFDFF}" destId="{565180C7-5885-4FDA-83E5-79D2EBC8941A}" srcOrd="1" destOrd="0" presId="urn:microsoft.com/office/officeart/2005/8/layout/process1"/>
    <dgm:cxn modelId="{29C47AC2-4E47-4361-BF49-C8D420A7890A}" type="presOf" srcId="{4272AFA6-36D3-4B41-BB0A-0279ECB1FE0D}" destId="{8BB73D68-9026-44CF-BB96-06025D26D7C3}" srcOrd="0" destOrd="0" presId="urn:microsoft.com/office/officeart/2005/8/layout/process1"/>
    <dgm:cxn modelId="{48FDC517-726D-41E6-947E-ED135178B5FB}" type="presOf" srcId="{35CEA3A0-2DDE-4E06-B411-B981C32CE44D}" destId="{0DB49448-249B-484B-A995-22A03A35A4A4}" srcOrd="0" destOrd="0" presId="urn:microsoft.com/office/officeart/2005/8/layout/process1"/>
    <dgm:cxn modelId="{7A49A5CD-70BA-4B75-975E-8AFD901F6EF7}" type="presOf" srcId="{F8147D59-93FA-459A-B18F-16BA1DE9541F}" destId="{D2F517F0-341B-448B-9BCB-8D849032106B}" srcOrd="1" destOrd="0" presId="urn:microsoft.com/office/officeart/2005/8/layout/process1"/>
    <dgm:cxn modelId="{1136CBFA-50E9-4076-B8E0-D433D42E2E49}" type="presOf" srcId="{14B5A83B-B732-49E4-BAE0-26EFA7978409}" destId="{675A59A1-1AA7-4488-BA9C-AF983ACE4FED}" srcOrd="0" destOrd="0" presId="urn:microsoft.com/office/officeart/2005/8/layout/process1"/>
    <dgm:cxn modelId="{44B24AEE-6152-4926-A9B1-384F031D166C}" type="presOf" srcId="{E8802C8C-7CCA-4B76-B636-DCBE191DFDFF}" destId="{3D3D4C1B-E165-40CE-A38E-E95F10F19A7B}" srcOrd="0" destOrd="0" presId="urn:microsoft.com/office/officeart/2005/8/layout/process1"/>
    <dgm:cxn modelId="{9CB0D48C-BC34-4FCA-BD18-8FE95F2CCC3B}" type="presOf" srcId="{D13BC859-B511-4403-857F-D017FB577230}" destId="{4CE61743-B3A0-49D4-B40C-2668792D7F55}" srcOrd="0" destOrd="0" presId="urn:microsoft.com/office/officeart/2005/8/layout/process1"/>
    <dgm:cxn modelId="{66E498B9-501C-4884-820E-8C586F3A1011}" srcId="{D13BC859-B511-4403-857F-D017FB577230}" destId="{35CEA3A0-2DDE-4E06-B411-B981C32CE44D}" srcOrd="2" destOrd="0" parTransId="{17C2A357-8DE9-4312-9D38-7B6525B6C2E6}" sibTransId="{DBD554E2-2ADB-4B4D-B125-4FEE1444F646}"/>
    <dgm:cxn modelId="{9D838B8D-DE3D-4052-8B0C-E30641FFE6B5}" srcId="{D13BC859-B511-4403-857F-D017FB577230}" destId="{14B5A83B-B732-49E4-BAE0-26EFA7978409}" srcOrd="1" destOrd="0" parTransId="{9FE1D3E6-B023-4325-A84F-5C759DDEBAFB}" sibTransId="{E8802C8C-7CCA-4B76-B636-DCBE191DFDFF}"/>
    <dgm:cxn modelId="{E6C184D2-83AE-4F37-BFF3-6F65744E29C5}" type="presOf" srcId="{F8147D59-93FA-459A-B18F-16BA1DE9541F}" destId="{368AA634-3845-4089-92C0-F809F129CE36}" srcOrd="0" destOrd="0" presId="urn:microsoft.com/office/officeart/2005/8/layout/process1"/>
    <dgm:cxn modelId="{26817011-79D1-4491-BDDD-CF1FA72F9362}" type="presParOf" srcId="{4CE61743-B3A0-49D4-B40C-2668792D7F55}" destId="{8BB73D68-9026-44CF-BB96-06025D26D7C3}" srcOrd="0" destOrd="0" presId="urn:microsoft.com/office/officeart/2005/8/layout/process1"/>
    <dgm:cxn modelId="{34BEACCB-109D-4670-9F54-6B91AC5744CB}" type="presParOf" srcId="{4CE61743-B3A0-49D4-B40C-2668792D7F55}" destId="{368AA634-3845-4089-92C0-F809F129CE36}" srcOrd="1" destOrd="0" presId="urn:microsoft.com/office/officeart/2005/8/layout/process1"/>
    <dgm:cxn modelId="{AE29331C-F96C-4865-91A9-2EC23EB53180}" type="presParOf" srcId="{368AA634-3845-4089-92C0-F809F129CE36}" destId="{D2F517F0-341B-448B-9BCB-8D849032106B}" srcOrd="0" destOrd="0" presId="urn:microsoft.com/office/officeart/2005/8/layout/process1"/>
    <dgm:cxn modelId="{54E058BE-9574-4BEB-9025-BDB8553C8051}" type="presParOf" srcId="{4CE61743-B3A0-49D4-B40C-2668792D7F55}" destId="{675A59A1-1AA7-4488-BA9C-AF983ACE4FED}" srcOrd="2" destOrd="0" presId="urn:microsoft.com/office/officeart/2005/8/layout/process1"/>
    <dgm:cxn modelId="{B573C9E0-8280-4B13-8F6E-740A173B70A5}" type="presParOf" srcId="{4CE61743-B3A0-49D4-B40C-2668792D7F55}" destId="{3D3D4C1B-E165-40CE-A38E-E95F10F19A7B}" srcOrd="3" destOrd="0" presId="urn:microsoft.com/office/officeart/2005/8/layout/process1"/>
    <dgm:cxn modelId="{6F991558-6ACA-4DA1-8B1A-FDCA37B99C53}" type="presParOf" srcId="{3D3D4C1B-E165-40CE-A38E-E95F10F19A7B}" destId="{565180C7-5885-4FDA-83E5-79D2EBC8941A}" srcOrd="0" destOrd="0" presId="urn:microsoft.com/office/officeart/2005/8/layout/process1"/>
    <dgm:cxn modelId="{EF34F443-054B-4C1B-B324-65C885BB2953}" type="presParOf" srcId="{4CE61743-B3A0-49D4-B40C-2668792D7F55}" destId="{0DB49448-249B-484B-A995-22A03A35A4A4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FF7EB-1B72-4C10-AA9A-219A4FA6474B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E751E1-9863-4E38-922E-2BC0B190F694}">
      <dgm:prSet phldrT="[文本]" custT="1"/>
      <dgm:spPr/>
      <dgm:t>
        <a:bodyPr/>
        <a:lstStyle/>
        <a:p>
          <a:r>
            <a:rPr lang="zh-CN" altLang="en-US" sz="2400" b="1" dirty="0" smtClean="0"/>
            <a:t>事假</a:t>
          </a:r>
          <a:endParaRPr lang="zh-CN" altLang="en-US" sz="2400" b="1" dirty="0"/>
        </a:p>
      </dgm:t>
    </dgm:pt>
    <dgm:pt modelId="{6A61DE02-DCD9-49AC-A8AC-FE58FCCBFD55}" type="parTrans" cxnId="{456E0F60-2D8E-41D2-A509-9DDBFBF968AA}">
      <dgm:prSet/>
      <dgm:spPr/>
      <dgm:t>
        <a:bodyPr/>
        <a:lstStyle/>
        <a:p>
          <a:endParaRPr lang="zh-CN" altLang="en-US"/>
        </a:p>
      </dgm:t>
    </dgm:pt>
    <dgm:pt modelId="{D3BA7BD1-0C55-4741-9C8A-5AF3B4834714}" type="sibTrans" cxnId="{456E0F60-2D8E-41D2-A509-9DDBFBF968AA}">
      <dgm:prSet/>
      <dgm:spPr/>
      <dgm:t>
        <a:bodyPr/>
        <a:lstStyle/>
        <a:p>
          <a:endParaRPr lang="zh-CN" altLang="en-US"/>
        </a:p>
      </dgm:t>
    </dgm:pt>
    <dgm:pt modelId="{6B1823EC-FAC5-4B4C-AD8B-973FF7061DEC}">
      <dgm:prSet phldrT="[文本]" custT="1"/>
      <dgm:spPr/>
      <dgm:t>
        <a:bodyPr/>
        <a:lstStyle/>
        <a:p>
          <a:r>
            <a:rPr lang="zh-CN" altLang="en-US" sz="2400" b="1" dirty="0" smtClean="0"/>
            <a:t>病假</a:t>
          </a:r>
          <a:endParaRPr lang="zh-CN" altLang="en-US" sz="2400" b="1" dirty="0"/>
        </a:p>
      </dgm:t>
    </dgm:pt>
    <dgm:pt modelId="{1B76AAD6-2589-404F-92A4-1EBBAC5C1571}" type="parTrans" cxnId="{7BF8B4E0-9AC5-4779-9E6D-70395A808A3D}">
      <dgm:prSet/>
      <dgm:spPr/>
      <dgm:t>
        <a:bodyPr/>
        <a:lstStyle/>
        <a:p>
          <a:endParaRPr lang="zh-CN" altLang="en-US"/>
        </a:p>
      </dgm:t>
    </dgm:pt>
    <dgm:pt modelId="{278A719A-5496-4822-89F3-CEFAC5BCB3FE}" type="sibTrans" cxnId="{7BF8B4E0-9AC5-4779-9E6D-70395A808A3D}">
      <dgm:prSet/>
      <dgm:spPr/>
      <dgm:t>
        <a:bodyPr/>
        <a:lstStyle/>
        <a:p>
          <a:endParaRPr lang="zh-CN" altLang="en-US"/>
        </a:p>
      </dgm:t>
    </dgm:pt>
    <dgm:pt modelId="{D38B8B6C-A58B-40AE-8ED3-0787E25AD143}">
      <dgm:prSet phldrT="[文本]"/>
      <dgm:spPr/>
      <dgm:t>
        <a:bodyPr/>
        <a:lstStyle/>
        <a:p>
          <a:pPr>
            <a:lnSpc>
              <a:spcPct val="150000"/>
            </a:lnSpc>
          </a:pPr>
          <a:r>
            <a:rPr lang="zh-CN" altLang="en-US" dirty="0" smtClean="0">
              <a:latin typeface="宋体" pitchFamily="2" charset="-122"/>
              <a:ea typeface="宋体" pitchFamily="2" charset="-122"/>
            </a:rPr>
            <a:t>在国家规定的医疗期内的，按本人工资的</a:t>
          </a:r>
          <a:r>
            <a:rPr lang="en-US" altLang="zh-CN" dirty="0" smtClean="0">
              <a:latin typeface="宋体" pitchFamily="2" charset="-122"/>
              <a:ea typeface="宋体" pitchFamily="2" charset="-122"/>
            </a:rPr>
            <a:t>60%</a:t>
          </a:r>
          <a:r>
            <a:rPr lang="zh-CN" altLang="en-US" dirty="0" smtClean="0">
              <a:latin typeface="宋体" pitchFamily="2" charset="-122"/>
              <a:ea typeface="宋体" pitchFamily="2" charset="-122"/>
            </a:rPr>
            <a:t>支付（提供诊断证明）</a:t>
          </a:r>
          <a:endParaRPr lang="zh-CN" altLang="en-US" dirty="0"/>
        </a:p>
      </dgm:t>
    </dgm:pt>
    <dgm:pt modelId="{4614CA66-CA61-44A8-88BB-6334F4C91AF4}" type="parTrans" cxnId="{5992A17F-6D2A-44D0-B504-DCF5C7AC4F35}">
      <dgm:prSet/>
      <dgm:spPr/>
      <dgm:t>
        <a:bodyPr/>
        <a:lstStyle/>
        <a:p>
          <a:endParaRPr lang="zh-CN" altLang="en-US"/>
        </a:p>
      </dgm:t>
    </dgm:pt>
    <dgm:pt modelId="{82A8D57E-F766-4709-971F-CB47987EDE12}" type="sibTrans" cxnId="{5992A17F-6D2A-44D0-B504-DCF5C7AC4F35}">
      <dgm:prSet/>
      <dgm:spPr/>
      <dgm:t>
        <a:bodyPr/>
        <a:lstStyle/>
        <a:p>
          <a:endParaRPr lang="zh-CN" altLang="en-US"/>
        </a:p>
      </dgm:t>
    </dgm:pt>
    <dgm:pt modelId="{F58656F9-3C39-4338-8B5C-FE27359BE0E1}">
      <dgm:prSet phldrT="[文本]" custT="1"/>
      <dgm:spPr/>
      <dgm:t>
        <a:bodyPr/>
        <a:lstStyle/>
        <a:p>
          <a:r>
            <a:rPr lang="zh-CN" altLang="en-US" sz="2400" b="1" dirty="0" smtClean="0"/>
            <a:t>法定假</a:t>
          </a:r>
          <a:endParaRPr lang="zh-CN" altLang="en-US" sz="2400" b="1" dirty="0"/>
        </a:p>
      </dgm:t>
    </dgm:pt>
    <dgm:pt modelId="{4B845398-D581-4311-A77F-215F8313715A}" type="parTrans" cxnId="{319BA0E0-00C9-4EBC-9D0F-C583D55E5074}">
      <dgm:prSet/>
      <dgm:spPr/>
      <dgm:t>
        <a:bodyPr/>
        <a:lstStyle/>
        <a:p>
          <a:endParaRPr lang="zh-CN" altLang="en-US"/>
        </a:p>
      </dgm:t>
    </dgm:pt>
    <dgm:pt modelId="{7793F10E-D157-48F2-BFD3-356F4918C810}" type="sibTrans" cxnId="{319BA0E0-00C9-4EBC-9D0F-C583D55E5074}">
      <dgm:prSet/>
      <dgm:spPr/>
      <dgm:t>
        <a:bodyPr/>
        <a:lstStyle/>
        <a:p>
          <a:endParaRPr lang="zh-CN" altLang="en-US"/>
        </a:p>
      </dgm:t>
    </dgm:pt>
    <dgm:pt modelId="{4746A825-5BEC-4565-9EC8-D8E610D8C92C}">
      <dgm:prSet phldrT="[文本]" custT="1"/>
      <dgm:spPr/>
      <dgm:t>
        <a:bodyPr/>
        <a:lstStyle/>
        <a:p>
          <a:pPr>
            <a:lnSpc>
              <a:spcPct val="125000"/>
            </a:lnSpc>
          </a:pPr>
          <a:r>
            <a:rPr lang="zh-CN" altLang="en-US" sz="2000" dirty="0" smtClean="0">
              <a:latin typeface="+mn-ea"/>
              <a:ea typeface="+mn-ea"/>
            </a:rPr>
            <a:t>婚假：</a:t>
          </a:r>
          <a:r>
            <a:rPr lang="en-US" altLang="zh-CN" sz="2000" dirty="0" smtClean="0">
              <a:latin typeface="+mn-ea"/>
              <a:ea typeface="+mn-ea"/>
            </a:rPr>
            <a:t>3</a:t>
          </a:r>
          <a:r>
            <a:rPr lang="zh-CN" altLang="en-US" sz="2000" dirty="0" smtClean="0">
              <a:latin typeface="+mn-ea"/>
              <a:ea typeface="+mn-ea"/>
            </a:rPr>
            <a:t>天</a:t>
          </a:r>
          <a:endParaRPr lang="zh-CN" altLang="en-US" sz="2000" dirty="0">
            <a:latin typeface="+mn-ea"/>
            <a:ea typeface="+mn-ea"/>
          </a:endParaRPr>
        </a:p>
      </dgm:t>
    </dgm:pt>
    <dgm:pt modelId="{6BA2880A-3AF9-47C4-9865-D012DA4DF06F}" type="parTrans" cxnId="{49637C21-3F43-4614-BDC6-13193218D405}">
      <dgm:prSet/>
      <dgm:spPr/>
      <dgm:t>
        <a:bodyPr/>
        <a:lstStyle/>
        <a:p>
          <a:endParaRPr lang="zh-CN" altLang="en-US"/>
        </a:p>
      </dgm:t>
    </dgm:pt>
    <dgm:pt modelId="{3AF19080-B819-4BEA-B0E2-EF2240BC2BE9}" type="sibTrans" cxnId="{49637C21-3F43-4614-BDC6-13193218D405}">
      <dgm:prSet/>
      <dgm:spPr/>
      <dgm:t>
        <a:bodyPr/>
        <a:lstStyle/>
        <a:p>
          <a:endParaRPr lang="zh-CN" altLang="en-US"/>
        </a:p>
      </dgm:t>
    </dgm:pt>
    <dgm:pt modelId="{4E7F70A1-B96C-47AB-88C7-58F576E5C20F}">
      <dgm:prSet phldrT="[文本]" custT="1"/>
      <dgm:spPr/>
      <dgm:t>
        <a:bodyPr/>
        <a:lstStyle/>
        <a:p>
          <a:pPr>
            <a:lnSpc>
              <a:spcPct val="125000"/>
            </a:lnSpc>
          </a:pPr>
          <a:r>
            <a:rPr lang="zh-CN" altLang="en-US" sz="2000" dirty="0" smtClean="0">
              <a:latin typeface="+mn-ea"/>
              <a:ea typeface="+mn-ea"/>
            </a:rPr>
            <a:t>产假：</a:t>
          </a:r>
          <a:r>
            <a:rPr lang="en-US" altLang="zh-CN" sz="2000" dirty="0" smtClean="0">
              <a:latin typeface="+mn-ea"/>
              <a:ea typeface="+mn-ea"/>
            </a:rPr>
            <a:t>178</a:t>
          </a:r>
          <a:r>
            <a:rPr lang="zh-CN" altLang="en-US" sz="2000" dirty="0" smtClean="0">
              <a:latin typeface="+mn-ea"/>
              <a:ea typeface="+mn-ea"/>
            </a:rPr>
            <a:t>天</a:t>
          </a:r>
          <a:endParaRPr lang="zh-CN" altLang="en-US" sz="2000" dirty="0">
            <a:latin typeface="+mn-ea"/>
            <a:ea typeface="+mn-ea"/>
          </a:endParaRPr>
        </a:p>
      </dgm:t>
    </dgm:pt>
    <dgm:pt modelId="{D700A20F-81CE-4241-A6EA-E98C50B78A25}" type="parTrans" cxnId="{977859E4-E7BD-4237-B239-EE036A2590AA}">
      <dgm:prSet/>
      <dgm:spPr/>
      <dgm:t>
        <a:bodyPr/>
        <a:lstStyle/>
        <a:p>
          <a:endParaRPr lang="zh-CN" altLang="en-US"/>
        </a:p>
      </dgm:t>
    </dgm:pt>
    <dgm:pt modelId="{BDF8BEC2-BDD7-4DB3-9515-45AD445F6217}" type="sibTrans" cxnId="{977859E4-E7BD-4237-B239-EE036A2590AA}">
      <dgm:prSet/>
      <dgm:spPr/>
      <dgm:t>
        <a:bodyPr/>
        <a:lstStyle/>
        <a:p>
          <a:endParaRPr lang="zh-CN" altLang="en-US"/>
        </a:p>
      </dgm:t>
    </dgm:pt>
    <dgm:pt modelId="{634902C6-E5C6-4853-B534-0DA90D04A294}">
      <dgm:prSet phldrT="[文本]" custT="1"/>
      <dgm:spPr/>
      <dgm:t>
        <a:bodyPr/>
        <a:lstStyle/>
        <a:p>
          <a:pPr>
            <a:lnSpc>
              <a:spcPct val="125000"/>
            </a:lnSpc>
          </a:pPr>
          <a:r>
            <a:rPr lang="zh-CN" altLang="en-US" sz="2000" dirty="0" smtClean="0">
              <a:latin typeface="+mn-ea"/>
              <a:ea typeface="+mn-ea"/>
            </a:rPr>
            <a:t>丧假：</a:t>
          </a:r>
          <a:r>
            <a:rPr lang="en-US" altLang="zh-CN" sz="2000" dirty="0" smtClean="0">
              <a:latin typeface="+mn-ea"/>
              <a:ea typeface="+mn-ea"/>
            </a:rPr>
            <a:t>3</a:t>
          </a:r>
          <a:r>
            <a:rPr lang="zh-CN" altLang="en-US" sz="2000" dirty="0" smtClean="0">
              <a:latin typeface="+mn-ea"/>
              <a:ea typeface="+mn-ea"/>
            </a:rPr>
            <a:t>天</a:t>
          </a:r>
          <a:endParaRPr lang="zh-CN" altLang="en-US" sz="2000" dirty="0">
            <a:latin typeface="+mn-ea"/>
            <a:ea typeface="+mn-ea"/>
          </a:endParaRPr>
        </a:p>
      </dgm:t>
    </dgm:pt>
    <dgm:pt modelId="{3A2D230E-AF9C-4434-97B8-152C9FFBEB8D}" type="parTrans" cxnId="{B6D66BE4-478B-43AE-AC46-7957E109AC3D}">
      <dgm:prSet/>
      <dgm:spPr/>
      <dgm:t>
        <a:bodyPr/>
        <a:lstStyle/>
        <a:p>
          <a:endParaRPr lang="zh-CN" altLang="en-US"/>
        </a:p>
      </dgm:t>
    </dgm:pt>
    <dgm:pt modelId="{56842518-2498-40E0-8B4C-4D9C39109E50}" type="sibTrans" cxnId="{B6D66BE4-478B-43AE-AC46-7957E109AC3D}">
      <dgm:prSet/>
      <dgm:spPr/>
      <dgm:t>
        <a:bodyPr/>
        <a:lstStyle/>
        <a:p>
          <a:endParaRPr lang="zh-CN" altLang="en-US"/>
        </a:p>
      </dgm:t>
    </dgm:pt>
    <dgm:pt modelId="{44DCC6A8-C045-460D-8DA4-C8CAE524B363}">
      <dgm:prSet phldrT="[文本]" custT="1"/>
      <dgm:spPr/>
      <dgm:t>
        <a:bodyPr/>
        <a:lstStyle/>
        <a:p>
          <a:pPr>
            <a:lnSpc>
              <a:spcPct val="125000"/>
            </a:lnSpc>
          </a:pPr>
          <a:r>
            <a:rPr lang="zh-CN" altLang="en-US" sz="2000" dirty="0" smtClean="0">
              <a:latin typeface="+mn-ea"/>
              <a:ea typeface="+mn-ea"/>
            </a:rPr>
            <a:t>年休假：</a:t>
          </a:r>
          <a:r>
            <a:rPr lang="en-US" altLang="zh-CN" sz="2000" dirty="0" smtClean="0">
              <a:latin typeface="+mn-ea"/>
              <a:ea typeface="+mn-ea"/>
            </a:rPr>
            <a:t>5</a:t>
          </a:r>
          <a:r>
            <a:rPr lang="zh-CN" altLang="en-US" sz="2000" dirty="0" smtClean="0">
              <a:latin typeface="+mn-ea"/>
              <a:ea typeface="+mn-ea"/>
            </a:rPr>
            <a:t>天（工作满一年）；</a:t>
          </a:r>
          <a:r>
            <a:rPr lang="en-US" altLang="zh-CN" sz="2000" dirty="0" smtClean="0">
              <a:latin typeface="+mn-ea"/>
              <a:ea typeface="+mn-ea"/>
            </a:rPr>
            <a:t>10</a:t>
          </a:r>
          <a:r>
            <a:rPr lang="zh-CN" altLang="en-US" sz="2000" dirty="0" smtClean="0">
              <a:latin typeface="+mn-ea"/>
              <a:ea typeface="+mn-ea"/>
            </a:rPr>
            <a:t>天（工作满</a:t>
          </a:r>
          <a:r>
            <a:rPr lang="en-US" altLang="zh-CN" sz="2000" dirty="0" smtClean="0">
              <a:latin typeface="+mn-ea"/>
              <a:ea typeface="+mn-ea"/>
            </a:rPr>
            <a:t>10</a:t>
          </a:r>
          <a:r>
            <a:rPr lang="zh-CN" altLang="en-US" sz="2000" dirty="0" smtClean="0">
              <a:latin typeface="+mn-ea"/>
              <a:ea typeface="+mn-ea"/>
            </a:rPr>
            <a:t>年）；</a:t>
          </a:r>
          <a:r>
            <a:rPr lang="en-US" altLang="zh-CN" sz="2000" dirty="0" smtClean="0">
              <a:latin typeface="+mn-ea"/>
              <a:ea typeface="+mn-ea"/>
            </a:rPr>
            <a:t>15</a:t>
          </a:r>
          <a:r>
            <a:rPr lang="zh-CN" altLang="en-US" sz="2000" dirty="0" smtClean="0">
              <a:latin typeface="+mn-ea"/>
              <a:ea typeface="+mn-ea"/>
            </a:rPr>
            <a:t>天（工作满</a:t>
          </a:r>
          <a:r>
            <a:rPr lang="en-US" altLang="zh-CN" sz="2000" dirty="0" smtClean="0">
              <a:latin typeface="+mn-ea"/>
              <a:ea typeface="+mn-ea"/>
            </a:rPr>
            <a:t>20</a:t>
          </a:r>
          <a:r>
            <a:rPr lang="zh-CN" altLang="en-US" sz="2000" dirty="0" smtClean="0">
              <a:latin typeface="+mn-ea"/>
              <a:ea typeface="+mn-ea"/>
            </a:rPr>
            <a:t>年）</a:t>
          </a:r>
          <a:endParaRPr lang="zh-CN" altLang="en-US" sz="2000" dirty="0">
            <a:latin typeface="+mn-ea"/>
            <a:ea typeface="+mn-ea"/>
          </a:endParaRPr>
        </a:p>
      </dgm:t>
    </dgm:pt>
    <dgm:pt modelId="{965F9695-A625-428B-8196-450187FD10FF}" type="parTrans" cxnId="{0357B54C-6105-4435-B15C-423A810151BA}">
      <dgm:prSet/>
      <dgm:spPr/>
      <dgm:t>
        <a:bodyPr/>
        <a:lstStyle/>
        <a:p>
          <a:endParaRPr lang="zh-CN" altLang="en-US"/>
        </a:p>
      </dgm:t>
    </dgm:pt>
    <dgm:pt modelId="{6FD14468-3027-45EC-963D-CB20B1C151B5}" type="sibTrans" cxnId="{0357B54C-6105-4435-B15C-423A810151BA}">
      <dgm:prSet/>
      <dgm:spPr/>
      <dgm:t>
        <a:bodyPr/>
        <a:lstStyle/>
        <a:p>
          <a:endParaRPr lang="zh-CN" altLang="en-US"/>
        </a:p>
      </dgm:t>
    </dgm:pt>
    <dgm:pt modelId="{C5A08F35-6C1E-432D-8836-66E5778F7B4C}">
      <dgm:prSet phldrT="[文本]"/>
      <dgm:spPr/>
      <dgm:t>
        <a:bodyPr/>
        <a:lstStyle/>
        <a:p>
          <a:pPr>
            <a:lnSpc>
              <a:spcPct val="90000"/>
            </a:lnSpc>
          </a:pPr>
          <a:endParaRPr lang="zh-CN" altLang="en-US" dirty="0"/>
        </a:p>
      </dgm:t>
    </dgm:pt>
    <dgm:pt modelId="{21D033D6-90EC-4A74-B31A-FF1BE9B59ED2}" type="parTrans" cxnId="{FB8A3E90-B824-49B4-94BA-82AD79062633}">
      <dgm:prSet/>
      <dgm:spPr/>
    </dgm:pt>
    <dgm:pt modelId="{A7D23DC9-BE37-4E49-BE61-CDB8A9ABA638}" type="sibTrans" cxnId="{FB8A3E90-B824-49B4-94BA-82AD79062633}">
      <dgm:prSet/>
      <dgm:spPr/>
    </dgm:pt>
    <dgm:pt modelId="{F1BD3C5A-3726-4A58-A29C-1C4BFBF9DB76}">
      <dgm:prSet phldrT="[文本]" custT="1"/>
      <dgm:spPr/>
      <dgm:t>
        <a:bodyPr/>
        <a:lstStyle/>
        <a:p>
          <a:pPr>
            <a:lnSpc>
              <a:spcPct val="90000"/>
            </a:lnSpc>
          </a:pPr>
          <a:endParaRPr lang="zh-CN" altLang="en-US" sz="2000" dirty="0">
            <a:latin typeface="+mn-ea"/>
            <a:ea typeface="+mn-ea"/>
          </a:endParaRPr>
        </a:p>
      </dgm:t>
    </dgm:pt>
    <dgm:pt modelId="{17BBC1D1-09C0-4E03-AC0F-5852BFF03E07}" type="parTrans" cxnId="{227A4ACC-692F-4FE5-BD0D-F7DD150F9CBD}">
      <dgm:prSet/>
      <dgm:spPr/>
    </dgm:pt>
    <dgm:pt modelId="{423C10D9-54EC-4811-A415-3A222BCB4485}" type="sibTrans" cxnId="{227A4ACC-692F-4FE5-BD0D-F7DD150F9CBD}">
      <dgm:prSet/>
      <dgm:spPr/>
    </dgm:pt>
    <dgm:pt modelId="{FA0B8BC9-92ED-4C81-88E4-4ED4ABFE8D9F}">
      <dgm:prSet phldrT="[文本]"/>
      <dgm:spPr/>
      <dgm:t>
        <a:bodyPr/>
        <a:lstStyle/>
        <a:p>
          <a:endParaRPr lang="zh-CN" altLang="en-US" dirty="0"/>
        </a:p>
      </dgm:t>
    </dgm:pt>
    <dgm:pt modelId="{8C3787B7-E217-4A5F-8841-A270A3EF4657}" type="parTrans" cxnId="{AD47F140-5B23-48B1-8CB7-9333187FB006}">
      <dgm:prSet/>
      <dgm:spPr/>
    </dgm:pt>
    <dgm:pt modelId="{54E15AD5-B0A6-4C54-B229-27706B4D635A}" type="sibTrans" cxnId="{AD47F140-5B23-48B1-8CB7-9333187FB006}">
      <dgm:prSet/>
      <dgm:spPr/>
    </dgm:pt>
    <dgm:pt modelId="{334D458D-301E-46E8-A416-DB3823E8855A}">
      <dgm:prSet phldrT="[文本]"/>
      <dgm:spPr/>
      <dgm:t>
        <a:bodyPr/>
        <a:lstStyle/>
        <a:p>
          <a:r>
            <a:rPr lang="zh-CN" altLang="en-US" dirty="0" smtClean="0"/>
            <a:t>无工资 </a:t>
          </a:r>
          <a:endParaRPr lang="zh-CN" altLang="en-US" dirty="0"/>
        </a:p>
      </dgm:t>
    </dgm:pt>
    <dgm:pt modelId="{009BC109-8A74-4380-843D-7232089DDC5F}" type="parTrans" cxnId="{470BB25D-E5FD-473A-9D31-1F2CB0148EB2}">
      <dgm:prSet/>
      <dgm:spPr/>
    </dgm:pt>
    <dgm:pt modelId="{F834ED8F-35B1-45F0-B19C-A618AD60B897}" type="sibTrans" cxnId="{470BB25D-E5FD-473A-9D31-1F2CB0148EB2}">
      <dgm:prSet/>
      <dgm:spPr/>
    </dgm:pt>
    <dgm:pt modelId="{D0DB052D-AF32-40F9-8B6C-E34BDA395ED0}" type="pres">
      <dgm:prSet presAssocID="{113FF7EB-1B72-4C10-AA9A-219A4FA647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774FDC-788F-46A9-BD08-8866A24928B6}" type="pres">
      <dgm:prSet presAssocID="{C6E751E1-9863-4E38-922E-2BC0B190F694}" presName="composite" presStyleCnt="0"/>
      <dgm:spPr/>
    </dgm:pt>
    <dgm:pt modelId="{0CA52FA8-8ABD-4F1A-896A-FD89C3E08592}" type="pres">
      <dgm:prSet presAssocID="{C6E751E1-9863-4E38-922E-2BC0B190F69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26207A-DCBD-423E-8D7F-361D691BCA1D}" type="pres">
      <dgm:prSet presAssocID="{C6E751E1-9863-4E38-922E-2BC0B190F69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205FB-D322-4F7B-A4AA-F920B29E6007}" type="pres">
      <dgm:prSet presAssocID="{D3BA7BD1-0C55-4741-9C8A-5AF3B4834714}" presName="space" presStyleCnt="0"/>
      <dgm:spPr/>
    </dgm:pt>
    <dgm:pt modelId="{0B1F3E50-4880-423A-8185-AAB35B07E573}" type="pres">
      <dgm:prSet presAssocID="{6B1823EC-FAC5-4B4C-AD8B-973FF7061DEC}" presName="composite" presStyleCnt="0"/>
      <dgm:spPr/>
    </dgm:pt>
    <dgm:pt modelId="{32F888C8-F9EE-4B09-BBA8-4874C5BA73FF}" type="pres">
      <dgm:prSet presAssocID="{6B1823EC-FAC5-4B4C-AD8B-973FF7061DE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EB550-7998-42D1-A87B-9ED897C575A2}" type="pres">
      <dgm:prSet presAssocID="{6B1823EC-FAC5-4B4C-AD8B-973FF7061DE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95B4F-0273-4935-975A-4332B9498474}" type="pres">
      <dgm:prSet presAssocID="{278A719A-5496-4822-89F3-CEFAC5BCB3FE}" presName="space" presStyleCnt="0"/>
      <dgm:spPr/>
    </dgm:pt>
    <dgm:pt modelId="{465FF04B-9CB1-4B5F-86B1-9093FFA5B191}" type="pres">
      <dgm:prSet presAssocID="{F58656F9-3C39-4338-8B5C-FE27359BE0E1}" presName="composite" presStyleCnt="0"/>
      <dgm:spPr/>
    </dgm:pt>
    <dgm:pt modelId="{CB91F546-C843-453C-B5FD-77D96C94DF85}" type="pres">
      <dgm:prSet presAssocID="{F58656F9-3C39-4338-8B5C-FE27359BE0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7E978-8F02-4ECF-9780-1186CA982888}" type="pres">
      <dgm:prSet presAssocID="{F58656F9-3C39-4338-8B5C-FE27359BE0E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637C21-3F43-4614-BDC6-13193218D405}" srcId="{F58656F9-3C39-4338-8B5C-FE27359BE0E1}" destId="{4746A825-5BEC-4565-9EC8-D8E610D8C92C}" srcOrd="1" destOrd="0" parTransId="{6BA2880A-3AF9-47C4-9865-D012DA4DF06F}" sibTransId="{3AF19080-B819-4BEA-B0E2-EF2240BC2BE9}"/>
    <dgm:cxn modelId="{AD47F140-5B23-48B1-8CB7-9333187FB006}" srcId="{C6E751E1-9863-4E38-922E-2BC0B190F694}" destId="{FA0B8BC9-92ED-4C81-88E4-4ED4ABFE8D9F}" srcOrd="0" destOrd="0" parTransId="{8C3787B7-E217-4A5F-8841-A270A3EF4657}" sibTransId="{54E15AD5-B0A6-4C54-B229-27706B4D635A}"/>
    <dgm:cxn modelId="{2408A0DF-2502-4504-8BAD-E8F31D762E40}" type="presOf" srcId="{113FF7EB-1B72-4C10-AA9A-219A4FA6474B}" destId="{D0DB052D-AF32-40F9-8B6C-E34BDA395ED0}" srcOrd="0" destOrd="0" presId="urn:microsoft.com/office/officeart/2005/8/layout/hList1"/>
    <dgm:cxn modelId="{F8C8C53D-F5C9-4069-9EE7-EBFEED49FF5F}" type="presOf" srcId="{FA0B8BC9-92ED-4C81-88E4-4ED4ABFE8D9F}" destId="{EB26207A-DCBD-423E-8D7F-361D691BCA1D}" srcOrd="0" destOrd="0" presId="urn:microsoft.com/office/officeart/2005/8/layout/hList1"/>
    <dgm:cxn modelId="{FB8A3E90-B824-49B4-94BA-82AD79062633}" srcId="{6B1823EC-FAC5-4B4C-AD8B-973FF7061DEC}" destId="{C5A08F35-6C1E-432D-8836-66E5778F7B4C}" srcOrd="0" destOrd="0" parTransId="{21D033D6-90EC-4A74-B31A-FF1BE9B59ED2}" sibTransId="{A7D23DC9-BE37-4E49-BE61-CDB8A9ABA638}"/>
    <dgm:cxn modelId="{5992A17F-6D2A-44D0-B504-DCF5C7AC4F35}" srcId="{6B1823EC-FAC5-4B4C-AD8B-973FF7061DEC}" destId="{D38B8B6C-A58B-40AE-8ED3-0787E25AD143}" srcOrd="1" destOrd="0" parTransId="{4614CA66-CA61-44A8-88BB-6334F4C91AF4}" sibTransId="{82A8D57E-F766-4709-971F-CB47987EDE12}"/>
    <dgm:cxn modelId="{B93FA4DB-DAAD-49FF-B689-CE0A9144752A}" type="presOf" srcId="{C6E751E1-9863-4E38-922E-2BC0B190F694}" destId="{0CA52FA8-8ABD-4F1A-896A-FD89C3E08592}" srcOrd="0" destOrd="0" presId="urn:microsoft.com/office/officeart/2005/8/layout/hList1"/>
    <dgm:cxn modelId="{456E0F60-2D8E-41D2-A509-9DDBFBF968AA}" srcId="{113FF7EB-1B72-4C10-AA9A-219A4FA6474B}" destId="{C6E751E1-9863-4E38-922E-2BC0B190F694}" srcOrd="0" destOrd="0" parTransId="{6A61DE02-DCD9-49AC-A8AC-FE58FCCBFD55}" sibTransId="{D3BA7BD1-0C55-4741-9C8A-5AF3B4834714}"/>
    <dgm:cxn modelId="{470BB25D-E5FD-473A-9D31-1F2CB0148EB2}" srcId="{C6E751E1-9863-4E38-922E-2BC0B190F694}" destId="{334D458D-301E-46E8-A416-DB3823E8855A}" srcOrd="1" destOrd="0" parTransId="{009BC109-8A74-4380-843D-7232089DDC5F}" sibTransId="{F834ED8F-35B1-45F0-B19C-A618AD60B897}"/>
    <dgm:cxn modelId="{DA6ADB83-FD06-4F0E-97C2-24D8A8235A63}" type="presOf" srcId="{4E7F70A1-B96C-47AB-88C7-58F576E5C20F}" destId="{4277E978-8F02-4ECF-9780-1186CA982888}" srcOrd="0" destOrd="2" presId="urn:microsoft.com/office/officeart/2005/8/layout/hList1"/>
    <dgm:cxn modelId="{7BF8B4E0-9AC5-4779-9E6D-70395A808A3D}" srcId="{113FF7EB-1B72-4C10-AA9A-219A4FA6474B}" destId="{6B1823EC-FAC5-4B4C-AD8B-973FF7061DEC}" srcOrd="1" destOrd="0" parTransId="{1B76AAD6-2589-404F-92A4-1EBBAC5C1571}" sibTransId="{278A719A-5496-4822-89F3-CEFAC5BCB3FE}"/>
    <dgm:cxn modelId="{ED944D7C-EC11-4A24-869C-051D2477FA76}" type="presOf" srcId="{F58656F9-3C39-4338-8B5C-FE27359BE0E1}" destId="{CB91F546-C843-453C-B5FD-77D96C94DF85}" srcOrd="0" destOrd="0" presId="urn:microsoft.com/office/officeart/2005/8/layout/hList1"/>
    <dgm:cxn modelId="{65175A75-A588-44E2-A018-FD58C8BA1D45}" type="presOf" srcId="{4746A825-5BEC-4565-9EC8-D8E610D8C92C}" destId="{4277E978-8F02-4ECF-9780-1186CA982888}" srcOrd="0" destOrd="1" presId="urn:microsoft.com/office/officeart/2005/8/layout/hList1"/>
    <dgm:cxn modelId="{0357B54C-6105-4435-B15C-423A810151BA}" srcId="{F58656F9-3C39-4338-8B5C-FE27359BE0E1}" destId="{44DCC6A8-C045-460D-8DA4-C8CAE524B363}" srcOrd="4" destOrd="0" parTransId="{965F9695-A625-428B-8196-450187FD10FF}" sibTransId="{6FD14468-3027-45EC-963D-CB20B1C151B5}"/>
    <dgm:cxn modelId="{8AC81C7B-28AF-4B98-8AA3-11BD1A30D118}" type="presOf" srcId="{C5A08F35-6C1E-432D-8836-66E5778F7B4C}" destId="{B04EB550-7998-42D1-A87B-9ED897C575A2}" srcOrd="0" destOrd="0" presId="urn:microsoft.com/office/officeart/2005/8/layout/hList1"/>
    <dgm:cxn modelId="{AFB5A233-98E2-4C16-9653-87A33CB45B2E}" type="presOf" srcId="{44DCC6A8-C045-460D-8DA4-C8CAE524B363}" destId="{4277E978-8F02-4ECF-9780-1186CA982888}" srcOrd="0" destOrd="4" presId="urn:microsoft.com/office/officeart/2005/8/layout/hList1"/>
    <dgm:cxn modelId="{2E11B3E0-FF70-4EA5-A446-7141DED4B7DA}" type="presOf" srcId="{D38B8B6C-A58B-40AE-8ED3-0787E25AD143}" destId="{B04EB550-7998-42D1-A87B-9ED897C575A2}" srcOrd="0" destOrd="1" presId="urn:microsoft.com/office/officeart/2005/8/layout/hList1"/>
    <dgm:cxn modelId="{B6D66BE4-478B-43AE-AC46-7957E109AC3D}" srcId="{F58656F9-3C39-4338-8B5C-FE27359BE0E1}" destId="{634902C6-E5C6-4853-B534-0DA90D04A294}" srcOrd="3" destOrd="0" parTransId="{3A2D230E-AF9C-4434-97B8-152C9FFBEB8D}" sibTransId="{56842518-2498-40E0-8B4C-4D9C39109E50}"/>
    <dgm:cxn modelId="{7ED85E99-EB1A-433B-BE6F-84A70C242281}" type="presOf" srcId="{334D458D-301E-46E8-A416-DB3823E8855A}" destId="{EB26207A-DCBD-423E-8D7F-361D691BCA1D}" srcOrd="0" destOrd="1" presId="urn:microsoft.com/office/officeart/2005/8/layout/hList1"/>
    <dgm:cxn modelId="{319BA0E0-00C9-4EBC-9D0F-C583D55E5074}" srcId="{113FF7EB-1B72-4C10-AA9A-219A4FA6474B}" destId="{F58656F9-3C39-4338-8B5C-FE27359BE0E1}" srcOrd="2" destOrd="0" parTransId="{4B845398-D581-4311-A77F-215F8313715A}" sibTransId="{7793F10E-D157-48F2-BFD3-356F4918C810}"/>
    <dgm:cxn modelId="{5EBAFD1F-7045-4F3A-86A0-BAED64E50F22}" type="presOf" srcId="{F1BD3C5A-3726-4A58-A29C-1C4BFBF9DB76}" destId="{4277E978-8F02-4ECF-9780-1186CA982888}" srcOrd="0" destOrd="0" presId="urn:microsoft.com/office/officeart/2005/8/layout/hList1"/>
    <dgm:cxn modelId="{87A87DF2-4B17-4246-89E3-8D2AC4274882}" type="presOf" srcId="{634902C6-E5C6-4853-B534-0DA90D04A294}" destId="{4277E978-8F02-4ECF-9780-1186CA982888}" srcOrd="0" destOrd="3" presId="urn:microsoft.com/office/officeart/2005/8/layout/hList1"/>
    <dgm:cxn modelId="{991FC3A2-B862-4E4E-B936-D953DA9A2E26}" type="presOf" srcId="{6B1823EC-FAC5-4B4C-AD8B-973FF7061DEC}" destId="{32F888C8-F9EE-4B09-BBA8-4874C5BA73FF}" srcOrd="0" destOrd="0" presId="urn:microsoft.com/office/officeart/2005/8/layout/hList1"/>
    <dgm:cxn modelId="{227A4ACC-692F-4FE5-BD0D-F7DD150F9CBD}" srcId="{F58656F9-3C39-4338-8B5C-FE27359BE0E1}" destId="{F1BD3C5A-3726-4A58-A29C-1C4BFBF9DB76}" srcOrd="0" destOrd="0" parTransId="{17BBC1D1-09C0-4E03-AC0F-5852BFF03E07}" sibTransId="{423C10D9-54EC-4811-A415-3A222BCB4485}"/>
    <dgm:cxn modelId="{977859E4-E7BD-4237-B239-EE036A2590AA}" srcId="{F58656F9-3C39-4338-8B5C-FE27359BE0E1}" destId="{4E7F70A1-B96C-47AB-88C7-58F576E5C20F}" srcOrd="2" destOrd="0" parTransId="{D700A20F-81CE-4241-A6EA-E98C50B78A25}" sibTransId="{BDF8BEC2-BDD7-4DB3-9515-45AD445F6217}"/>
    <dgm:cxn modelId="{875AA9E2-BC40-4C60-BD0F-F6C08F55DC50}" type="presParOf" srcId="{D0DB052D-AF32-40F9-8B6C-E34BDA395ED0}" destId="{E4774FDC-788F-46A9-BD08-8866A24928B6}" srcOrd="0" destOrd="0" presId="urn:microsoft.com/office/officeart/2005/8/layout/hList1"/>
    <dgm:cxn modelId="{51ED3C16-BD75-4E83-AA1A-7E56938C31C1}" type="presParOf" srcId="{E4774FDC-788F-46A9-BD08-8866A24928B6}" destId="{0CA52FA8-8ABD-4F1A-896A-FD89C3E08592}" srcOrd="0" destOrd="0" presId="urn:microsoft.com/office/officeart/2005/8/layout/hList1"/>
    <dgm:cxn modelId="{969EA12C-CF32-4C38-BD58-146953611989}" type="presParOf" srcId="{E4774FDC-788F-46A9-BD08-8866A24928B6}" destId="{EB26207A-DCBD-423E-8D7F-361D691BCA1D}" srcOrd="1" destOrd="0" presId="urn:microsoft.com/office/officeart/2005/8/layout/hList1"/>
    <dgm:cxn modelId="{8190B74A-F3D2-4EF1-9866-565FE69EA27C}" type="presParOf" srcId="{D0DB052D-AF32-40F9-8B6C-E34BDA395ED0}" destId="{F3C205FB-D322-4F7B-A4AA-F920B29E6007}" srcOrd="1" destOrd="0" presId="urn:microsoft.com/office/officeart/2005/8/layout/hList1"/>
    <dgm:cxn modelId="{380786F7-8A97-4408-80F2-F17D5B9D9818}" type="presParOf" srcId="{D0DB052D-AF32-40F9-8B6C-E34BDA395ED0}" destId="{0B1F3E50-4880-423A-8185-AAB35B07E573}" srcOrd="2" destOrd="0" presId="urn:microsoft.com/office/officeart/2005/8/layout/hList1"/>
    <dgm:cxn modelId="{53B29519-C185-4973-A3C8-62E71A777234}" type="presParOf" srcId="{0B1F3E50-4880-423A-8185-AAB35B07E573}" destId="{32F888C8-F9EE-4B09-BBA8-4874C5BA73FF}" srcOrd="0" destOrd="0" presId="urn:microsoft.com/office/officeart/2005/8/layout/hList1"/>
    <dgm:cxn modelId="{341CD727-38CC-4E31-87C9-03B530AA5558}" type="presParOf" srcId="{0B1F3E50-4880-423A-8185-AAB35B07E573}" destId="{B04EB550-7998-42D1-A87B-9ED897C575A2}" srcOrd="1" destOrd="0" presId="urn:microsoft.com/office/officeart/2005/8/layout/hList1"/>
    <dgm:cxn modelId="{5563E71F-3A3F-4A4F-AC7B-23DCC17FD4CA}" type="presParOf" srcId="{D0DB052D-AF32-40F9-8B6C-E34BDA395ED0}" destId="{FF895B4F-0273-4935-975A-4332B9498474}" srcOrd="3" destOrd="0" presId="urn:microsoft.com/office/officeart/2005/8/layout/hList1"/>
    <dgm:cxn modelId="{2DE958FC-D816-468C-93C2-C03906476D94}" type="presParOf" srcId="{D0DB052D-AF32-40F9-8B6C-E34BDA395ED0}" destId="{465FF04B-9CB1-4B5F-86B1-9093FFA5B191}" srcOrd="4" destOrd="0" presId="urn:microsoft.com/office/officeart/2005/8/layout/hList1"/>
    <dgm:cxn modelId="{754DEDEE-68E9-4B81-886C-CE2891A956FA}" type="presParOf" srcId="{465FF04B-9CB1-4B5F-86B1-9093FFA5B191}" destId="{CB91F546-C843-453C-B5FD-77D96C94DF85}" srcOrd="0" destOrd="0" presId="urn:microsoft.com/office/officeart/2005/8/layout/hList1"/>
    <dgm:cxn modelId="{92E2A2CD-5771-4FE3-8AFD-B9066C161A8C}" type="presParOf" srcId="{465FF04B-9CB1-4B5F-86B1-9093FFA5B191}" destId="{4277E978-8F02-4ECF-9780-1186CA982888}" srcOrd="1" destOrd="0" presId="urn:microsoft.com/office/officeart/2005/8/layout/h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8BB45A-C2C4-4835-9AE8-9A1CDB8D2FF6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968A23-EB16-4622-88A7-07FCE4690E99}">
      <dgm:prSet phldrT="[文本]"/>
      <dgm:spPr/>
      <dgm:t>
        <a:bodyPr/>
        <a:lstStyle/>
        <a:p>
          <a:r>
            <a:rPr lang="zh-CN" altLang="en-US" dirty="0" smtClean="0"/>
            <a:t>培训需求分析</a:t>
          </a:r>
          <a:endParaRPr lang="zh-CN" altLang="en-US" dirty="0"/>
        </a:p>
      </dgm:t>
    </dgm:pt>
    <dgm:pt modelId="{20D93783-ED49-41B5-91C7-F8470A615894}" type="parTrans" cxnId="{D54FDBE7-C00B-4A9F-A3A4-CE8D55039A3F}">
      <dgm:prSet/>
      <dgm:spPr/>
      <dgm:t>
        <a:bodyPr/>
        <a:lstStyle/>
        <a:p>
          <a:endParaRPr lang="zh-CN" altLang="en-US"/>
        </a:p>
      </dgm:t>
    </dgm:pt>
    <dgm:pt modelId="{A4277B66-7536-4C96-AEA6-2BDAA302A77B}" type="sibTrans" cxnId="{D54FDBE7-C00B-4A9F-A3A4-CE8D55039A3F}">
      <dgm:prSet/>
      <dgm:spPr/>
      <dgm:t>
        <a:bodyPr/>
        <a:lstStyle/>
        <a:p>
          <a:endParaRPr lang="zh-CN" altLang="en-US"/>
        </a:p>
      </dgm:t>
    </dgm:pt>
    <dgm:pt modelId="{543E7A03-815B-47CD-80D3-D6B7D35E5EB7}">
      <dgm:prSet phldrT="[文本]"/>
      <dgm:spPr/>
      <dgm:t>
        <a:bodyPr/>
        <a:lstStyle/>
        <a:p>
          <a:r>
            <a:rPr lang="zh-CN" altLang="en-US" dirty="0" smtClean="0"/>
            <a:t>拟定培训计划（时间、地点、对象、方式）</a:t>
          </a:r>
          <a:endParaRPr lang="zh-CN" altLang="en-US" dirty="0"/>
        </a:p>
      </dgm:t>
    </dgm:pt>
    <dgm:pt modelId="{B012781D-2F5C-416E-AB4D-46DF0E9952E8}" type="parTrans" cxnId="{409B173C-C71E-4047-B77F-919BFADB6FB5}">
      <dgm:prSet/>
      <dgm:spPr/>
      <dgm:t>
        <a:bodyPr/>
        <a:lstStyle/>
        <a:p>
          <a:endParaRPr lang="zh-CN" altLang="en-US"/>
        </a:p>
      </dgm:t>
    </dgm:pt>
    <dgm:pt modelId="{F09E7F4A-010E-4615-9085-F6056B4B7F50}" type="sibTrans" cxnId="{409B173C-C71E-4047-B77F-919BFADB6FB5}">
      <dgm:prSet/>
      <dgm:spPr/>
      <dgm:t>
        <a:bodyPr/>
        <a:lstStyle/>
        <a:p>
          <a:endParaRPr lang="zh-CN" altLang="en-US"/>
        </a:p>
      </dgm:t>
    </dgm:pt>
    <dgm:pt modelId="{5A515C44-C9E2-4304-92BB-75AC0E868C61}">
      <dgm:prSet phldrT="[文本]" phldr="1"/>
      <dgm:spPr/>
      <dgm:t>
        <a:bodyPr/>
        <a:lstStyle/>
        <a:p>
          <a:endParaRPr lang="zh-CN" altLang="en-US"/>
        </a:p>
      </dgm:t>
    </dgm:pt>
    <dgm:pt modelId="{06AA0995-9BB5-47E3-926C-CC2633FDE953}" type="parTrans" cxnId="{E2920652-1FE4-493C-9D7C-599A24F1550E}">
      <dgm:prSet/>
      <dgm:spPr/>
      <dgm:t>
        <a:bodyPr/>
        <a:lstStyle/>
        <a:p>
          <a:endParaRPr lang="zh-CN" altLang="en-US"/>
        </a:p>
      </dgm:t>
    </dgm:pt>
    <dgm:pt modelId="{8BD509C0-42BD-4410-BB01-FA1C68EAF1CA}" type="sibTrans" cxnId="{E2920652-1FE4-493C-9D7C-599A24F1550E}">
      <dgm:prSet/>
      <dgm:spPr/>
      <dgm:t>
        <a:bodyPr/>
        <a:lstStyle/>
        <a:p>
          <a:endParaRPr lang="zh-CN" altLang="en-US"/>
        </a:p>
      </dgm:t>
    </dgm:pt>
    <dgm:pt modelId="{0780EC33-4452-44C5-BE62-2BBE8C9E6CB4}" type="pres">
      <dgm:prSet presAssocID="{608BB45A-C2C4-4835-9AE8-9A1CDB8D2F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99E784-12F5-41D9-8EBC-871E37F4602D}" type="pres">
      <dgm:prSet presAssocID="{5A515C44-C9E2-4304-92BB-75AC0E868C61}" presName="boxAndChildren" presStyleCnt="0"/>
      <dgm:spPr/>
    </dgm:pt>
    <dgm:pt modelId="{514A1A77-54EA-4F46-AC17-F6758672030A}" type="pres">
      <dgm:prSet presAssocID="{5A515C44-C9E2-4304-92BB-75AC0E868C61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2C728266-BED7-49F7-8271-9491B9047759}" type="pres">
      <dgm:prSet presAssocID="{F09E7F4A-010E-4615-9085-F6056B4B7F50}" presName="sp" presStyleCnt="0"/>
      <dgm:spPr/>
    </dgm:pt>
    <dgm:pt modelId="{A9159182-73E7-40AB-AEBB-E0E7A739BA68}" type="pres">
      <dgm:prSet presAssocID="{543E7A03-815B-47CD-80D3-D6B7D35E5EB7}" presName="arrowAndChildren" presStyleCnt="0"/>
      <dgm:spPr/>
    </dgm:pt>
    <dgm:pt modelId="{D7E7CF4E-D4B1-47AA-9F51-F53FB255FA97}" type="pres">
      <dgm:prSet presAssocID="{543E7A03-815B-47CD-80D3-D6B7D35E5EB7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6FE0993-C9B5-40EC-8689-CA40EED9EDEE}" type="pres">
      <dgm:prSet presAssocID="{A4277B66-7536-4C96-AEA6-2BDAA302A77B}" presName="sp" presStyleCnt="0"/>
      <dgm:spPr/>
    </dgm:pt>
    <dgm:pt modelId="{E6803BDA-06B3-42B2-8917-3BBB0C280F0A}" type="pres">
      <dgm:prSet presAssocID="{87968A23-EB16-4622-88A7-07FCE4690E99}" presName="arrowAndChildren" presStyleCnt="0"/>
      <dgm:spPr/>
    </dgm:pt>
    <dgm:pt modelId="{CB308AF3-C540-48B6-8E04-D334FC9130D9}" type="pres">
      <dgm:prSet presAssocID="{87968A23-EB16-4622-88A7-07FCE4690E99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9FCF9C2-B23B-4FAD-9BDC-26854F7D7E9F}" type="presOf" srcId="{543E7A03-815B-47CD-80D3-D6B7D35E5EB7}" destId="{D7E7CF4E-D4B1-47AA-9F51-F53FB255FA97}" srcOrd="0" destOrd="0" presId="urn:microsoft.com/office/officeart/2005/8/layout/process4"/>
    <dgm:cxn modelId="{DD3CF351-273F-4F40-BB70-99BACFD706A0}" type="presOf" srcId="{5A515C44-C9E2-4304-92BB-75AC0E868C61}" destId="{514A1A77-54EA-4F46-AC17-F6758672030A}" srcOrd="0" destOrd="0" presId="urn:microsoft.com/office/officeart/2005/8/layout/process4"/>
    <dgm:cxn modelId="{7013D189-01EC-452D-A90A-197FB9833684}" type="presOf" srcId="{608BB45A-C2C4-4835-9AE8-9A1CDB8D2FF6}" destId="{0780EC33-4452-44C5-BE62-2BBE8C9E6CB4}" srcOrd="0" destOrd="0" presId="urn:microsoft.com/office/officeart/2005/8/layout/process4"/>
    <dgm:cxn modelId="{409B173C-C71E-4047-B77F-919BFADB6FB5}" srcId="{608BB45A-C2C4-4835-9AE8-9A1CDB8D2FF6}" destId="{543E7A03-815B-47CD-80D3-D6B7D35E5EB7}" srcOrd="1" destOrd="0" parTransId="{B012781D-2F5C-416E-AB4D-46DF0E9952E8}" sibTransId="{F09E7F4A-010E-4615-9085-F6056B4B7F50}"/>
    <dgm:cxn modelId="{28C89584-6186-424C-BA6A-234F50D87836}" type="presOf" srcId="{87968A23-EB16-4622-88A7-07FCE4690E99}" destId="{CB308AF3-C540-48B6-8E04-D334FC9130D9}" srcOrd="0" destOrd="0" presId="urn:microsoft.com/office/officeart/2005/8/layout/process4"/>
    <dgm:cxn modelId="{D54FDBE7-C00B-4A9F-A3A4-CE8D55039A3F}" srcId="{608BB45A-C2C4-4835-9AE8-9A1CDB8D2FF6}" destId="{87968A23-EB16-4622-88A7-07FCE4690E99}" srcOrd="0" destOrd="0" parTransId="{20D93783-ED49-41B5-91C7-F8470A615894}" sibTransId="{A4277B66-7536-4C96-AEA6-2BDAA302A77B}"/>
    <dgm:cxn modelId="{E2920652-1FE4-493C-9D7C-599A24F1550E}" srcId="{608BB45A-C2C4-4835-9AE8-9A1CDB8D2FF6}" destId="{5A515C44-C9E2-4304-92BB-75AC0E868C61}" srcOrd="2" destOrd="0" parTransId="{06AA0995-9BB5-47E3-926C-CC2633FDE953}" sibTransId="{8BD509C0-42BD-4410-BB01-FA1C68EAF1CA}"/>
    <dgm:cxn modelId="{B215200C-84BD-42DB-BC1C-3250D14BFAFD}" type="presParOf" srcId="{0780EC33-4452-44C5-BE62-2BBE8C9E6CB4}" destId="{2C99E784-12F5-41D9-8EBC-871E37F4602D}" srcOrd="0" destOrd="0" presId="urn:microsoft.com/office/officeart/2005/8/layout/process4"/>
    <dgm:cxn modelId="{5ADF795F-7AE2-43DE-96C0-B764729A9C63}" type="presParOf" srcId="{2C99E784-12F5-41D9-8EBC-871E37F4602D}" destId="{514A1A77-54EA-4F46-AC17-F6758672030A}" srcOrd="0" destOrd="0" presId="urn:microsoft.com/office/officeart/2005/8/layout/process4"/>
    <dgm:cxn modelId="{6AB26D2D-8926-42D8-8F4D-F96E3C21A129}" type="presParOf" srcId="{0780EC33-4452-44C5-BE62-2BBE8C9E6CB4}" destId="{2C728266-BED7-49F7-8271-9491B9047759}" srcOrd="1" destOrd="0" presId="urn:microsoft.com/office/officeart/2005/8/layout/process4"/>
    <dgm:cxn modelId="{BEBE3A10-BC1C-4D5C-B51B-34064946006A}" type="presParOf" srcId="{0780EC33-4452-44C5-BE62-2BBE8C9E6CB4}" destId="{A9159182-73E7-40AB-AEBB-E0E7A739BA68}" srcOrd="2" destOrd="0" presId="urn:microsoft.com/office/officeart/2005/8/layout/process4"/>
    <dgm:cxn modelId="{D41EC780-54C5-427D-9C0C-C2CC9ACA05B9}" type="presParOf" srcId="{A9159182-73E7-40AB-AEBB-E0E7A739BA68}" destId="{D7E7CF4E-D4B1-47AA-9F51-F53FB255FA97}" srcOrd="0" destOrd="0" presId="urn:microsoft.com/office/officeart/2005/8/layout/process4"/>
    <dgm:cxn modelId="{679E63C8-041C-44A2-9D64-682D05281B0A}" type="presParOf" srcId="{0780EC33-4452-44C5-BE62-2BBE8C9E6CB4}" destId="{E6FE0993-C9B5-40EC-8689-CA40EED9EDEE}" srcOrd="3" destOrd="0" presId="urn:microsoft.com/office/officeart/2005/8/layout/process4"/>
    <dgm:cxn modelId="{979A6553-61C4-4BB9-96EA-6C6E42F2B4F2}" type="presParOf" srcId="{0780EC33-4452-44C5-BE62-2BBE8C9E6CB4}" destId="{E6803BDA-06B3-42B2-8917-3BBB0C280F0A}" srcOrd="4" destOrd="0" presId="urn:microsoft.com/office/officeart/2005/8/layout/process4"/>
    <dgm:cxn modelId="{77E6AB2A-F2C2-498E-A77B-ABADCA7212F5}" type="presParOf" srcId="{E6803BDA-06B3-42B2-8917-3BBB0C280F0A}" destId="{CB308AF3-C540-48B6-8E04-D334FC9130D9}" srcOrd="0" destOrd="0" presId="urn:microsoft.com/office/officeart/2005/8/layout/process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8BB45A-C2C4-4835-9AE8-9A1CDB8D2FF6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968A23-EB16-4622-88A7-07FCE4690E99}">
      <dgm:prSet phldrT="[文本]"/>
      <dgm:spPr/>
      <dgm:t>
        <a:bodyPr/>
        <a:lstStyle/>
        <a:p>
          <a:r>
            <a:rPr lang="zh-CN" altLang="en-US" dirty="0" smtClean="0"/>
            <a:t>培训内容开发（讲师）</a:t>
          </a:r>
          <a:endParaRPr lang="zh-CN" altLang="en-US" dirty="0"/>
        </a:p>
      </dgm:t>
    </dgm:pt>
    <dgm:pt modelId="{20D93783-ED49-41B5-91C7-F8470A615894}" type="parTrans" cxnId="{D54FDBE7-C00B-4A9F-A3A4-CE8D55039A3F}">
      <dgm:prSet/>
      <dgm:spPr/>
      <dgm:t>
        <a:bodyPr/>
        <a:lstStyle/>
        <a:p>
          <a:endParaRPr lang="zh-CN" altLang="en-US"/>
        </a:p>
      </dgm:t>
    </dgm:pt>
    <dgm:pt modelId="{A4277B66-7536-4C96-AEA6-2BDAA302A77B}" type="sibTrans" cxnId="{D54FDBE7-C00B-4A9F-A3A4-CE8D55039A3F}">
      <dgm:prSet/>
      <dgm:spPr/>
      <dgm:t>
        <a:bodyPr/>
        <a:lstStyle/>
        <a:p>
          <a:endParaRPr lang="zh-CN" altLang="en-US"/>
        </a:p>
      </dgm:t>
    </dgm:pt>
    <dgm:pt modelId="{543E7A03-815B-47CD-80D3-D6B7D35E5EB7}">
      <dgm:prSet phldrT="[文本]"/>
      <dgm:spPr/>
      <dgm:t>
        <a:bodyPr/>
        <a:lstStyle/>
        <a:p>
          <a:r>
            <a:rPr lang="zh-CN" altLang="en-US" dirty="0" smtClean="0"/>
            <a:t>实施培训（硬件设施）</a:t>
          </a:r>
          <a:endParaRPr lang="zh-CN" altLang="en-US" dirty="0"/>
        </a:p>
      </dgm:t>
    </dgm:pt>
    <dgm:pt modelId="{B012781D-2F5C-416E-AB4D-46DF0E9952E8}" type="parTrans" cxnId="{409B173C-C71E-4047-B77F-919BFADB6FB5}">
      <dgm:prSet/>
      <dgm:spPr/>
      <dgm:t>
        <a:bodyPr/>
        <a:lstStyle/>
        <a:p>
          <a:endParaRPr lang="zh-CN" altLang="en-US"/>
        </a:p>
      </dgm:t>
    </dgm:pt>
    <dgm:pt modelId="{F09E7F4A-010E-4615-9085-F6056B4B7F50}" type="sibTrans" cxnId="{409B173C-C71E-4047-B77F-919BFADB6FB5}">
      <dgm:prSet/>
      <dgm:spPr/>
      <dgm:t>
        <a:bodyPr/>
        <a:lstStyle/>
        <a:p>
          <a:endParaRPr lang="zh-CN" altLang="en-US"/>
        </a:p>
      </dgm:t>
    </dgm:pt>
    <dgm:pt modelId="{5A515C44-C9E2-4304-92BB-75AC0E868C61}">
      <dgm:prSet phldrT="[文本]"/>
      <dgm:spPr/>
      <dgm:t>
        <a:bodyPr/>
        <a:lstStyle/>
        <a:p>
          <a:r>
            <a:rPr lang="zh-CN" altLang="en-US" dirty="0" smtClean="0"/>
            <a:t>培训效果评估</a:t>
          </a:r>
          <a:endParaRPr lang="zh-CN" altLang="en-US" dirty="0"/>
        </a:p>
      </dgm:t>
    </dgm:pt>
    <dgm:pt modelId="{06AA0995-9BB5-47E3-926C-CC2633FDE953}" type="parTrans" cxnId="{E2920652-1FE4-493C-9D7C-599A24F1550E}">
      <dgm:prSet/>
      <dgm:spPr/>
      <dgm:t>
        <a:bodyPr/>
        <a:lstStyle/>
        <a:p>
          <a:endParaRPr lang="zh-CN" altLang="en-US"/>
        </a:p>
      </dgm:t>
    </dgm:pt>
    <dgm:pt modelId="{8BD509C0-42BD-4410-BB01-FA1C68EAF1CA}" type="sibTrans" cxnId="{E2920652-1FE4-493C-9D7C-599A24F1550E}">
      <dgm:prSet/>
      <dgm:spPr/>
      <dgm:t>
        <a:bodyPr/>
        <a:lstStyle/>
        <a:p>
          <a:endParaRPr lang="zh-CN" altLang="en-US"/>
        </a:p>
      </dgm:t>
    </dgm:pt>
    <dgm:pt modelId="{0780EC33-4452-44C5-BE62-2BBE8C9E6CB4}" type="pres">
      <dgm:prSet presAssocID="{608BB45A-C2C4-4835-9AE8-9A1CDB8D2F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99E784-12F5-41D9-8EBC-871E37F4602D}" type="pres">
      <dgm:prSet presAssocID="{5A515C44-C9E2-4304-92BB-75AC0E868C61}" presName="boxAndChildren" presStyleCnt="0"/>
      <dgm:spPr/>
    </dgm:pt>
    <dgm:pt modelId="{514A1A77-54EA-4F46-AC17-F6758672030A}" type="pres">
      <dgm:prSet presAssocID="{5A515C44-C9E2-4304-92BB-75AC0E868C61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2C728266-BED7-49F7-8271-9491B9047759}" type="pres">
      <dgm:prSet presAssocID="{F09E7F4A-010E-4615-9085-F6056B4B7F50}" presName="sp" presStyleCnt="0"/>
      <dgm:spPr/>
    </dgm:pt>
    <dgm:pt modelId="{A9159182-73E7-40AB-AEBB-E0E7A739BA68}" type="pres">
      <dgm:prSet presAssocID="{543E7A03-815B-47CD-80D3-D6B7D35E5EB7}" presName="arrowAndChildren" presStyleCnt="0"/>
      <dgm:spPr/>
    </dgm:pt>
    <dgm:pt modelId="{D7E7CF4E-D4B1-47AA-9F51-F53FB255FA97}" type="pres">
      <dgm:prSet presAssocID="{543E7A03-815B-47CD-80D3-D6B7D35E5EB7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6FE0993-C9B5-40EC-8689-CA40EED9EDEE}" type="pres">
      <dgm:prSet presAssocID="{A4277B66-7536-4C96-AEA6-2BDAA302A77B}" presName="sp" presStyleCnt="0"/>
      <dgm:spPr/>
    </dgm:pt>
    <dgm:pt modelId="{E6803BDA-06B3-42B2-8917-3BBB0C280F0A}" type="pres">
      <dgm:prSet presAssocID="{87968A23-EB16-4622-88A7-07FCE4690E99}" presName="arrowAndChildren" presStyleCnt="0"/>
      <dgm:spPr/>
    </dgm:pt>
    <dgm:pt modelId="{CB308AF3-C540-48B6-8E04-D334FC9130D9}" type="pres">
      <dgm:prSet presAssocID="{87968A23-EB16-4622-88A7-07FCE4690E99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6BDCF47-85A7-4BA3-959E-1C351DA777BD}" type="presOf" srcId="{5A515C44-C9E2-4304-92BB-75AC0E868C61}" destId="{514A1A77-54EA-4F46-AC17-F6758672030A}" srcOrd="0" destOrd="0" presId="urn:microsoft.com/office/officeart/2005/8/layout/process4"/>
    <dgm:cxn modelId="{43526F9F-A951-47FD-9EA5-A51A9570BE41}" type="presOf" srcId="{543E7A03-815B-47CD-80D3-D6B7D35E5EB7}" destId="{D7E7CF4E-D4B1-47AA-9F51-F53FB255FA97}" srcOrd="0" destOrd="0" presId="urn:microsoft.com/office/officeart/2005/8/layout/process4"/>
    <dgm:cxn modelId="{409B173C-C71E-4047-B77F-919BFADB6FB5}" srcId="{608BB45A-C2C4-4835-9AE8-9A1CDB8D2FF6}" destId="{543E7A03-815B-47CD-80D3-D6B7D35E5EB7}" srcOrd="1" destOrd="0" parTransId="{B012781D-2F5C-416E-AB4D-46DF0E9952E8}" sibTransId="{F09E7F4A-010E-4615-9085-F6056B4B7F50}"/>
    <dgm:cxn modelId="{A569E4FA-0954-4855-BA7D-980A0E3EBF58}" type="presOf" srcId="{87968A23-EB16-4622-88A7-07FCE4690E99}" destId="{CB308AF3-C540-48B6-8E04-D334FC9130D9}" srcOrd="0" destOrd="0" presId="urn:microsoft.com/office/officeart/2005/8/layout/process4"/>
    <dgm:cxn modelId="{D54FDBE7-C00B-4A9F-A3A4-CE8D55039A3F}" srcId="{608BB45A-C2C4-4835-9AE8-9A1CDB8D2FF6}" destId="{87968A23-EB16-4622-88A7-07FCE4690E99}" srcOrd="0" destOrd="0" parTransId="{20D93783-ED49-41B5-91C7-F8470A615894}" sibTransId="{A4277B66-7536-4C96-AEA6-2BDAA302A77B}"/>
    <dgm:cxn modelId="{E2920652-1FE4-493C-9D7C-599A24F1550E}" srcId="{608BB45A-C2C4-4835-9AE8-9A1CDB8D2FF6}" destId="{5A515C44-C9E2-4304-92BB-75AC0E868C61}" srcOrd="2" destOrd="0" parTransId="{06AA0995-9BB5-47E3-926C-CC2633FDE953}" sibTransId="{8BD509C0-42BD-4410-BB01-FA1C68EAF1CA}"/>
    <dgm:cxn modelId="{C6F1AAE4-6B79-410D-A793-F58FCCCE97FF}" type="presOf" srcId="{608BB45A-C2C4-4835-9AE8-9A1CDB8D2FF6}" destId="{0780EC33-4452-44C5-BE62-2BBE8C9E6CB4}" srcOrd="0" destOrd="0" presId="urn:microsoft.com/office/officeart/2005/8/layout/process4"/>
    <dgm:cxn modelId="{D0B31A28-4D46-4A5F-9726-649435B4FF04}" type="presParOf" srcId="{0780EC33-4452-44C5-BE62-2BBE8C9E6CB4}" destId="{2C99E784-12F5-41D9-8EBC-871E37F4602D}" srcOrd="0" destOrd="0" presId="urn:microsoft.com/office/officeart/2005/8/layout/process4"/>
    <dgm:cxn modelId="{97626D34-6FF8-47E9-9D94-0D3CF3BA981B}" type="presParOf" srcId="{2C99E784-12F5-41D9-8EBC-871E37F4602D}" destId="{514A1A77-54EA-4F46-AC17-F6758672030A}" srcOrd="0" destOrd="0" presId="urn:microsoft.com/office/officeart/2005/8/layout/process4"/>
    <dgm:cxn modelId="{9FA8EA72-8039-4785-8592-3238AE434442}" type="presParOf" srcId="{0780EC33-4452-44C5-BE62-2BBE8C9E6CB4}" destId="{2C728266-BED7-49F7-8271-9491B9047759}" srcOrd="1" destOrd="0" presId="urn:microsoft.com/office/officeart/2005/8/layout/process4"/>
    <dgm:cxn modelId="{D8DAC551-843E-4557-B44F-1E532ECCBDB1}" type="presParOf" srcId="{0780EC33-4452-44C5-BE62-2BBE8C9E6CB4}" destId="{A9159182-73E7-40AB-AEBB-E0E7A739BA68}" srcOrd="2" destOrd="0" presId="urn:microsoft.com/office/officeart/2005/8/layout/process4"/>
    <dgm:cxn modelId="{909E2785-6077-474D-A6E3-818CB73ABCEC}" type="presParOf" srcId="{A9159182-73E7-40AB-AEBB-E0E7A739BA68}" destId="{D7E7CF4E-D4B1-47AA-9F51-F53FB255FA97}" srcOrd="0" destOrd="0" presId="urn:microsoft.com/office/officeart/2005/8/layout/process4"/>
    <dgm:cxn modelId="{79D6C7C3-C130-4553-A970-6AEBED4D21C3}" type="presParOf" srcId="{0780EC33-4452-44C5-BE62-2BBE8C9E6CB4}" destId="{E6FE0993-C9B5-40EC-8689-CA40EED9EDEE}" srcOrd="3" destOrd="0" presId="urn:microsoft.com/office/officeart/2005/8/layout/process4"/>
    <dgm:cxn modelId="{215288CD-F236-4DEB-8CDA-EC72BBB65202}" type="presParOf" srcId="{0780EC33-4452-44C5-BE62-2BBE8C9E6CB4}" destId="{E6803BDA-06B3-42B2-8917-3BBB0C280F0A}" srcOrd="4" destOrd="0" presId="urn:microsoft.com/office/officeart/2005/8/layout/process4"/>
    <dgm:cxn modelId="{E2FF6CB0-C073-46E3-9827-EB6CBFAB611A}" type="presParOf" srcId="{E6803BDA-06B3-42B2-8917-3BBB0C280F0A}" destId="{CB308AF3-C540-48B6-8E04-D334FC9130D9}" srcOrd="0" destOrd="0" presId="urn:microsoft.com/office/officeart/2005/8/layout/process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A8714E-206C-41BB-B371-6C258FE51FD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1AB487-4F64-4268-810A-288BDC76C563}">
      <dgm:prSet phldrT="[文本]" custT="1"/>
      <dgm:spPr/>
      <dgm:t>
        <a:bodyPr/>
        <a:lstStyle/>
        <a:p>
          <a:r>
            <a:rPr lang="zh-CN" altLang="en-US" sz="2000" b="1" dirty="0" smtClean="0"/>
            <a:t>①反应层次    </a:t>
          </a:r>
          <a:r>
            <a:rPr lang="zh-CN" altLang="en-US" sz="2000" dirty="0" smtClean="0"/>
            <a:t>主要采用问卷调查测定</a:t>
          </a:r>
          <a:endParaRPr lang="zh-CN" altLang="en-US" sz="2000" dirty="0"/>
        </a:p>
      </dgm:t>
    </dgm:pt>
    <dgm:pt modelId="{F2C4ED52-D8DD-4E22-94EB-D1718F7D7259}" type="parTrans" cxnId="{0529DE7C-AF10-456C-BF3D-DFF6738A2787}">
      <dgm:prSet/>
      <dgm:spPr/>
      <dgm:t>
        <a:bodyPr/>
        <a:lstStyle/>
        <a:p>
          <a:endParaRPr lang="zh-CN" altLang="en-US" sz="2400"/>
        </a:p>
      </dgm:t>
    </dgm:pt>
    <dgm:pt modelId="{F225427A-FCD3-4700-88C5-0D88A29168C0}" type="sibTrans" cxnId="{0529DE7C-AF10-456C-BF3D-DFF6738A2787}">
      <dgm:prSet/>
      <dgm:spPr/>
      <dgm:t>
        <a:bodyPr/>
        <a:lstStyle/>
        <a:p>
          <a:endParaRPr lang="zh-CN" altLang="en-US" sz="2400"/>
        </a:p>
      </dgm:t>
    </dgm:pt>
    <dgm:pt modelId="{2FF7D4FB-69B2-421C-AB3D-BCA03C622C05}">
      <dgm:prSet phldrT="[文本]" custT="1"/>
      <dgm:spPr/>
      <dgm:t>
        <a:bodyPr/>
        <a:lstStyle/>
        <a:p>
          <a:r>
            <a:rPr lang="zh-CN" altLang="en-US" sz="2000" b="1" dirty="0" smtClean="0"/>
            <a:t>②学习层次     </a:t>
          </a:r>
          <a:r>
            <a:rPr lang="zh-CN" altLang="en-US" sz="2000" dirty="0" smtClean="0"/>
            <a:t>主要采用书面测试、操作测试、情景模拟</a:t>
          </a:r>
          <a:endParaRPr lang="en-US" altLang="zh-CN" sz="2000" dirty="0" smtClean="0"/>
        </a:p>
        <a:p>
          <a:r>
            <a:rPr lang="en-US" altLang="zh-CN" sz="2000" dirty="0" smtClean="0"/>
            <a:t>                           </a:t>
          </a:r>
          <a:r>
            <a:rPr lang="zh-CN" altLang="en-US" sz="2000" dirty="0" smtClean="0"/>
            <a:t>等方式 </a:t>
          </a:r>
          <a:endParaRPr lang="zh-CN" altLang="en-US" sz="2000" dirty="0"/>
        </a:p>
      </dgm:t>
    </dgm:pt>
    <dgm:pt modelId="{D49498D7-3274-45BB-9CAF-81BDF3E88818}" type="parTrans" cxnId="{AED07F14-AF26-434B-9D25-725B7FA1AEC9}">
      <dgm:prSet/>
      <dgm:spPr/>
      <dgm:t>
        <a:bodyPr/>
        <a:lstStyle/>
        <a:p>
          <a:endParaRPr lang="zh-CN" altLang="en-US" sz="2400"/>
        </a:p>
      </dgm:t>
    </dgm:pt>
    <dgm:pt modelId="{EC2EEEC0-02B0-4CC2-9711-F70C494BDB7E}" type="sibTrans" cxnId="{AED07F14-AF26-434B-9D25-725B7FA1AEC9}">
      <dgm:prSet/>
      <dgm:spPr/>
      <dgm:t>
        <a:bodyPr/>
        <a:lstStyle/>
        <a:p>
          <a:endParaRPr lang="zh-CN" altLang="en-US" sz="2400"/>
        </a:p>
      </dgm:t>
    </dgm:pt>
    <dgm:pt modelId="{41BFA6E5-C6E7-400D-8060-7E7FEA7B87DD}" type="pres">
      <dgm:prSet presAssocID="{6AA8714E-206C-41BB-B371-6C258FE51F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5F8568-8A94-4519-BDF3-25C0DB5112AA}" type="pres">
      <dgm:prSet presAssocID="{9F1AB487-4F64-4268-810A-288BDC76C563}" presName="parentText" presStyleLbl="node1" presStyleIdx="0" presStyleCnt="2" custLinFactNeighborY="-179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31540-6736-4FB9-828B-E51EAF235C54}" type="pres">
      <dgm:prSet presAssocID="{F225427A-FCD3-4700-88C5-0D88A29168C0}" presName="spacer" presStyleCnt="0"/>
      <dgm:spPr/>
    </dgm:pt>
    <dgm:pt modelId="{96D98C0B-5AFF-49D5-9AF1-AB106CB0C3E5}" type="pres">
      <dgm:prSet presAssocID="{2FF7D4FB-69B2-421C-AB3D-BCA03C622C0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29DE7C-AF10-456C-BF3D-DFF6738A2787}" srcId="{6AA8714E-206C-41BB-B371-6C258FE51FD9}" destId="{9F1AB487-4F64-4268-810A-288BDC76C563}" srcOrd="0" destOrd="0" parTransId="{F2C4ED52-D8DD-4E22-94EB-D1718F7D7259}" sibTransId="{F225427A-FCD3-4700-88C5-0D88A29168C0}"/>
    <dgm:cxn modelId="{5E48183B-444B-46ED-948D-6C09BA938247}" type="presOf" srcId="{6AA8714E-206C-41BB-B371-6C258FE51FD9}" destId="{41BFA6E5-C6E7-400D-8060-7E7FEA7B87DD}" srcOrd="0" destOrd="0" presId="urn:microsoft.com/office/officeart/2005/8/layout/vList2"/>
    <dgm:cxn modelId="{43E00A5D-B9B0-4C47-AD27-DB7E56C09604}" type="presOf" srcId="{2FF7D4FB-69B2-421C-AB3D-BCA03C622C05}" destId="{96D98C0B-5AFF-49D5-9AF1-AB106CB0C3E5}" srcOrd="0" destOrd="0" presId="urn:microsoft.com/office/officeart/2005/8/layout/vList2"/>
    <dgm:cxn modelId="{AED07F14-AF26-434B-9D25-725B7FA1AEC9}" srcId="{6AA8714E-206C-41BB-B371-6C258FE51FD9}" destId="{2FF7D4FB-69B2-421C-AB3D-BCA03C622C05}" srcOrd="1" destOrd="0" parTransId="{D49498D7-3274-45BB-9CAF-81BDF3E88818}" sibTransId="{EC2EEEC0-02B0-4CC2-9711-F70C494BDB7E}"/>
    <dgm:cxn modelId="{91ECA5D5-50E6-439A-86CC-B2340D4117AA}" type="presOf" srcId="{9F1AB487-4F64-4268-810A-288BDC76C563}" destId="{585F8568-8A94-4519-BDF3-25C0DB5112AA}" srcOrd="0" destOrd="0" presId="urn:microsoft.com/office/officeart/2005/8/layout/vList2"/>
    <dgm:cxn modelId="{47CC99CB-E257-4407-A55C-18B6114A39A0}" type="presParOf" srcId="{41BFA6E5-C6E7-400D-8060-7E7FEA7B87DD}" destId="{585F8568-8A94-4519-BDF3-25C0DB5112AA}" srcOrd="0" destOrd="0" presId="urn:microsoft.com/office/officeart/2005/8/layout/vList2"/>
    <dgm:cxn modelId="{ADA6D938-F64B-44AA-BDAF-96EFF26FFA22}" type="presParOf" srcId="{41BFA6E5-C6E7-400D-8060-7E7FEA7B87DD}" destId="{45731540-6736-4FB9-828B-E51EAF235C54}" srcOrd="1" destOrd="0" presId="urn:microsoft.com/office/officeart/2005/8/layout/vList2"/>
    <dgm:cxn modelId="{D929D8DA-0A3C-4D49-8C04-2E8AA7D36B86}" type="presParOf" srcId="{41BFA6E5-C6E7-400D-8060-7E7FEA7B87DD}" destId="{96D98C0B-5AFF-49D5-9AF1-AB106CB0C3E5}" srcOrd="2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A8714E-206C-41BB-B371-6C258FE51FD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1AB487-4F64-4268-810A-288BDC76C563}">
      <dgm:prSet phldrT="[文本]" custT="1"/>
      <dgm:spPr/>
      <dgm:t>
        <a:bodyPr/>
        <a:lstStyle/>
        <a:p>
          <a:r>
            <a:rPr lang="zh-CN" altLang="en-US" sz="2000" b="1" dirty="0" smtClean="0"/>
            <a:t>③行为层次     </a:t>
          </a:r>
          <a:r>
            <a:rPr lang="zh-CN" altLang="en-US" sz="2000" dirty="0" smtClean="0"/>
            <a:t>受训者行为是否有所改善</a:t>
          </a:r>
          <a:endParaRPr lang="zh-CN" altLang="en-US" sz="2000" dirty="0"/>
        </a:p>
      </dgm:t>
    </dgm:pt>
    <dgm:pt modelId="{F2C4ED52-D8DD-4E22-94EB-D1718F7D7259}" type="parTrans" cxnId="{0529DE7C-AF10-456C-BF3D-DFF6738A2787}">
      <dgm:prSet/>
      <dgm:spPr/>
      <dgm:t>
        <a:bodyPr/>
        <a:lstStyle/>
        <a:p>
          <a:endParaRPr lang="zh-CN" altLang="en-US"/>
        </a:p>
      </dgm:t>
    </dgm:pt>
    <dgm:pt modelId="{F225427A-FCD3-4700-88C5-0D88A29168C0}" type="sibTrans" cxnId="{0529DE7C-AF10-456C-BF3D-DFF6738A2787}">
      <dgm:prSet/>
      <dgm:spPr/>
      <dgm:t>
        <a:bodyPr/>
        <a:lstStyle/>
        <a:p>
          <a:endParaRPr lang="zh-CN" altLang="en-US"/>
        </a:p>
      </dgm:t>
    </dgm:pt>
    <dgm:pt modelId="{2FF7D4FB-69B2-421C-AB3D-BCA03C622C05}">
      <dgm:prSet phldrT="[文本]" custT="1"/>
      <dgm:spPr/>
      <dgm:t>
        <a:bodyPr/>
        <a:lstStyle/>
        <a:p>
          <a:r>
            <a:rPr lang="zh-CN" altLang="en-US" sz="2000" b="1" dirty="0" smtClean="0"/>
            <a:t>④结果层次     </a:t>
          </a:r>
          <a:r>
            <a:rPr lang="zh-CN" altLang="en-US" sz="2000" dirty="0" smtClean="0"/>
            <a:t>培训效果测定的最高层次  如</a:t>
          </a:r>
          <a:r>
            <a:rPr lang="en-US" altLang="zh-CN" sz="2000" dirty="0" smtClean="0"/>
            <a:t>:</a:t>
          </a:r>
          <a:r>
            <a:rPr lang="zh-CN" altLang="en-US" sz="2000" dirty="0" smtClean="0"/>
            <a:t>事故率、产量、</a:t>
          </a:r>
          <a:endParaRPr lang="en-US" altLang="zh-CN" sz="2000" dirty="0" smtClean="0"/>
        </a:p>
        <a:p>
          <a:r>
            <a:rPr lang="en-US" altLang="zh-CN" sz="2000" dirty="0" smtClean="0"/>
            <a:t>       </a:t>
          </a:r>
          <a:r>
            <a:rPr lang="zh-CN" altLang="en-US" sz="2000" dirty="0" smtClean="0"/>
            <a:t>                   销售额、成本、利润、合格率、离职率等</a:t>
          </a:r>
          <a:endParaRPr lang="zh-CN" altLang="en-US" sz="2000" dirty="0"/>
        </a:p>
      </dgm:t>
    </dgm:pt>
    <dgm:pt modelId="{D49498D7-3274-45BB-9CAF-81BDF3E88818}" type="parTrans" cxnId="{AED07F14-AF26-434B-9D25-725B7FA1AEC9}">
      <dgm:prSet/>
      <dgm:spPr/>
      <dgm:t>
        <a:bodyPr/>
        <a:lstStyle/>
        <a:p>
          <a:endParaRPr lang="zh-CN" altLang="en-US"/>
        </a:p>
      </dgm:t>
    </dgm:pt>
    <dgm:pt modelId="{EC2EEEC0-02B0-4CC2-9711-F70C494BDB7E}" type="sibTrans" cxnId="{AED07F14-AF26-434B-9D25-725B7FA1AEC9}">
      <dgm:prSet/>
      <dgm:spPr/>
      <dgm:t>
        <a:bodyPr/>
        <a:lstStyle/>
        <a:p>
          <a:endParaRPr lang="zh-CN" altLang="en-US"/>
        </a:p>
      </dgm:t>
    </dgm:pt>
    <dgm:pt modelId="{41BFA6E5-C6E7-400D-8060-7E7FEA7B87DD}" type="pres">
      <dgm:prSet presAssocID="{6AA8714E-206C-41BB-B371-6C258FE51F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5F8568-8A94-4519-BDF3-25C0DB5112AA}" type="pres">
      <dgm:prSet presAssocID="{9F1AB487-4F64-4268-810A-288BDC76C563}" presName="parentText" presStyleLbl="node1" presStyleIdx="0" presStyleCnt="2" custLinFactNeighborY="-13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31540-6736-4FB9-828B-E51EAF235C54}" type="pres">
      <dgm:prSet presAssocID="{F225427A-FCD3-4700-88C5-0D88A29168C0}" presName="spacer" presStyleCnt="0"/>
      <dgm:spPr/>
    </dgm:pt>
    <dgm:pt modelId="{96D98C0B-5AFF-49D5-9AF1-AB106CB0C3E5}" type="pres">
      <dgm:prSet presAssocID="{2FF7D4FB-69B2-421C-AB3D-BCA03C622C0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D07F14-AF26-434B-9D25-725B7FA1AEC9}" srcId="{6AA8714E-206C-41BB-B371-6C258FE51FD9}" destId="{2FF7D4FB-69B2-421C-AB3D-BCA03C622C05}" srcOrd="1" destOrd="0" parTransId="{D49498D7-3274-45BB-9CAF-81BDF3E88818}" sibTransId="{EC2EEEC0-02B0-4CC2-9711-F70C494BDB7E}"/>
    <dgm:cxn modelId="{5F0B623A-B4F5-4275-9861-6604B30674E7}" type="presOf" srcId="{6AA8714E-206C-41BB-B371-6C258FE51FD9}" destId="{41BFA6E5-C6E7-400D-8060-7E7FEA7B87DD}" srcOrd="0" destOrd="0" presId="urn:microsoft.com/office/officeart/2005/8/layout/vList2"/>
    <dgm:cxn modelId="{0529DE7C-AF10-456C-BF3D-DFF6738A2787}" srcId="{6AA8714E-206C-41BB-B371-6C258FE51FD9}" destId="{9F1AB487-4F64-4268-810A-288BDC76C563}" srcOrd="0" destOrd="0" parTransId="{F2C4ED52-D8DD-4E22-94EB-D1718F7D7259}" sibTransId="{F225427A-FCD3-4700-88C5-0D88A29168C0}"/>
    <dgm:cxn modelId="{A2E1288A-32B1-49CC-BA84-904D28276813}" type="presOf" srcId="{9F1AB487-4F64-4268-810A-288BDC76C563}" destId="{585F8568-8A94-4519-BDF3-25C0DB5112AA}" srcOrd="0" destOrd="0" presId="urn:microsoft.com/office/officeart/2005/8/layout/vList2"/>
    <dgm:cxn modelId="{60CFDDBB-9182-4433-8047-1C357EF884B2}" type="presOf" srcId="{2FF7D4FB-69B2-421C-AB3D-BCA03C622C05}" destId="{96D98C0B-5AFF-49D5-9AF1-AB106CB0C3E5}" srcOrd="0" destOrd="0" presId="urn:microsoft.com/office/officeart/2005/8/layout/vList2"/>
    <dgm:cxn modelId="{D9D3D00C-14D1-49A9-8F1B-1A74B2650A30}" type="presParOf" srcId="{41BFA6E5-C6E7-400D-8060-7E7FEA7B87DD}" destId="{585F8568-8A94-4519-BDF3-25C0DB5112AA}" srcOrd="0" destOrd="0" presId="urn:microsoft.com/office/officeart/2005/8/layout/vList2"/>
    <dgm:cxn modelId="{28B19905-6314-44B6-8E01-6B66BDAF9C80}" type="presParOf" srcId="{41BFA6E5-C6E7-400D-8060-7E7FEA7B87DD}" destId="{45731540-6736-4FB9-828B-E51EAF235C54}" srcOrd="1" destOrd="0" presId="urn:microsoft.com/office/officeart/2005/8/layout/vList2"/>
    <dgm:cxn modelId="{31E8AD37-4574-4318-9742-D88DC1809E4F}" type="presParOf" srcId="{41BFA6E5-C6E7-400D-8060-7E7FEA7B87DD}" destId="{96D98C0B-5AFF-49D5-9AF1-AB106CB0C3E5}" srcOrd="2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15DEC2-58EC-46F6-9667-42402485F83C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225ADF-B747-4FF8-894D-BD545C0FCBB1}">
      <dgm:prSet phldrT="[文本]" custT="1"/>
      <dgm:spPr/>
      <dgm:t>
        <a:bodyPr/>
        <a:lstStyle/>
        <a:p>
          <a:r>
            <a:rPr lang="zh-CN" altLang="en-US" sz="2400" dirty="0" smtClean="0">
              <a:latin typeface="+mn-ea"/>
              <a:ea typeface="+mn-ea"/>
            </a:rPr>
            <a:t>员工申请（填写</a:t>
          </a:r>
          <a:r>
            <a:rPr lang="en-US" altLang="zh-CN" sz="2400" dirty="0" smtClean="0">
              <a:latin typeface="+mn-ea"/>
              <a:ea typeface="+mn-ea"/>
            </a:rPr>
            <a:t>《</a:t>
          </a:r>
          <a:r>
            <a:rPr lang="zh-CN" altLang="en-US" sz="2400" dirty="0" smtClean="0">
              <a:latin typeface="+mn-ea"/>
              <a:ea typeface="+mn-ea"/>
            </a:rPr>
            <a:t>外训申请表</a:t>
          </a:r>
          <a:r>
            <a:rPr lang="en-US" altLang="zh-CN" sz="2400" dirty="0" smtClean="0">
              <a:latin typeface="+mn-ea"/>
              <a:ea typeface="+mn-ea"/>
            </a:rPr>
            <a:t>》</a:t>
          </a:r>
          <a:r>
            <a:rPr lang="zh-CN" altLang="en-US" sz="2400" dirty="0" smtClean="0">
              <a:latin typeface="+mn-ea"/>
              <a:ea typeface="+mn-ea"/>
            </a:rPr>
            <a:t>）或公司选派</a:t>
          </a:r>
          <a:endParaRPr lang="zh-CN" altLang="en-US" sz="2400" dirty="0">
            <a:latin typeface="+mn-ea"/>
            <a:ea typeface="+mn-ea"/>
          </a:endParaRPr>
        </a:p>
      </dgm:t>
    </dgm:pt>
    <dgm:pt modelId="{A2CF0379-21C0-4D1D-8D57-B68FCBB44713}" type="parTrans" cxnId="{01E4EB65-E1C4-45CB-A8C8-E086EC9E45D9}">
      <dgm:prSet/>
      <dgm:spPr/>
      <dgm:t>
        <a:bodyPr/>
        <a:lstStyle/>
        <a:p>
          <a:endParaRPr lang="zh-CN" altLang="en-US"/>
        </a:p>
      </dgm:t>
    </dgm:pt>
    <dgm:pt modelId="{10FC6303-4F52-4A20-9F7C-1F83B6061D96}" type="sibTrans" cxnId="{01E4EB65-E1C4-45CB-A8C8-E086EC9E45D9}">
      <dgm:prSet/>
      <dgm:spPr/>
      <dgm:t>
        <a:bodyPr/>
        <a:lstStyle/>
        <a:p>
          <a:endParaRPr lang="zh-CN" altLang="en-US"/>
        </a:p>
      </dgm:t>
    </dgm:pt>
    <dgm:pt modelId="{BCEBEC83-303D-44E4-B56D-A0F4CD078905}">
      <dgm:prSet phldrT="[文本]"/>
      <dgm:spPr/>
      <dgm:t>
        <a:bodyPr/>
        <a:lstStyle/>
        <a:p>
          <a:r>
            <a:rPr lang="zh-CN" altLang="en-US" dirty="0" smtClean="0"/>
            <a:t>公司领导审批</a:t>
          </a:r>
          <a:endParaRPr lang="zh-CN" altLang="en-US" dirty="0"/>
        </a:p>
      </dgm:t>
    </dgm:pt>
    <dgm:pt modelId="{2E811D35-FCBC-4CC2-B53F-65FC2FF3A96D}" type="parTrans" cxnId="{2BDDC4A8-6472-49D4-9086-00CCD0B378CA}">
      <dgm:prSet/>
      <dgm:spPr/>
      <dgm:t>
        <a:bodyPr/>
        <a:lstStyle/>
        <a:p>
          <a:endParaRPr lang="zh-CN" altLang="en-US"/>
        </a:p>
      </dgm:t>
    </dgm:pt>
    <dgm:pt modelId="{3E9559DA-CF36-4AB1-8EA4-F2F4C442B975}" type="sibTrans" cxnId="{2BDDC4A8-6472-49D4-9086-00CCD0B378CA}">
      <dgm:prSet/>
      <dgm:spPr/>
      <dgm:t>
        <a:bodyPr/>
        <a:lstStyle/>
        <a:p>
          <a:endParaRPr lang="zh-CN" altLang="en-US"/>
        </a:p>
      </dgm:t>
    </dgm:pt>
    <dgm:pt modelId="{C2B14467-9F6B-49CB-8628-6C8D70855A4F}">
      <dgm:prSet phldrT="[文本]"/>
      <dgm:spPr/>
      <dgm:t>
        <a:bodyPr/>
        <a:lstStyle/>
        <a:p>
          <a:r>
            <a:rPr lang="zh-CN" altLang="en-US" dirty="0" smtClean="0"/>
            <a:t>人事联系培训机构</a:t>
          </a:r>
          <a:endParaRPr lang="zh-CN" altLang="en-US" dirty="0"/>
        </a:p>
      </dgm:t>
    </dgm:pt>
    <dgm:pt modelId="{B5E7CEF9-5342-47BF-9522-050D7146E559}" type="parTrans" cxnId="{1CAED422-34F1-492C-A3EF-EB9F2807E718}">
      <dgm:prSet/>
      <dgm:spPr/>
      <dgm:t>
        <a:bodyPr/>
        <a:lstStyle/>
        <a:p>
          <a:endParaRPr lang="zh-CN" altLang="en-US"/>
        </a:p>
      </dgm:t>
    </dgm:pt>
    <dgm:pt modelId="{E1204CDB-3843-4E71-9385-0B7D03F98C02}" type="sibTrans" cxnId="{1CAED422-34F1-492C-A3EF-EB9F2807E718}">
      <dgm:prSet/>
      <dgm:spPr/>
      <dgm:t>
        <a:bodyPr/>
        <a:lstStyle/>
        <a:p>
          <a:endParaRPr lang="zh-CN" altLang="en-US"/>
        </a:p>
      </dgm:t>
    </dgm:pt>
    <dgm:pt modelId="{C6A2003B-61D1-4776-8391-7004319FC6D2}" type="pres">
      <dgm:prSet presAssocID="{6815DEC2-58EC-46F6-9667-42402485F83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859F5A-AFCC-4CDC-860B-043E4B55F4D3}" type="pres">
      <dgm:prSet presAssocID="{6815DEC2-58EC-46F6-9667-42402485F83C}" presName="dummyMaxCanvas" presStyleCnt="0">
        <dgm:presLayoutVars/>
      </dgm:prSet>
      <dgm:spPr/>
    </dgm:pt>
    <dgm:pt modelId="{F7A22D26-F15B-43F9-8405-DEB874AC2312}" type="pres">
      <dgm:prSet presAssocID="{6815DEC2-58EC-46F6-9667-42402485F83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009C3-DC90-4EE6-8B17-FA76364B86D3}" type="pres">
      <dgm:prSet presAssocID="{6815DEC2-58EC-46F6-9667-42402485F83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870F4D-5D56-4989-A484-C167F495C46D}" type="pres">
      <dgm:prSet presAssocID="{6815DEC2-58EC-46F6-9667-42402485F83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30FB4-5A6A-496B-8088-49219A8698EB}" type="pres">
      <dgm:prSet presAssocID="{6815DEC2-58EC-46F6-9667-42402485F83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61BC01-C4DC-4D2A-AF3C-5CFE9CEFA04F}" type="pres">
      <dgm:prSet presAssocID="{6815DEC2-58EC-46F6-9667-42402485F83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C397D-1BEE-4F39-A683-AFE0F4E399FB}" type="pres">
      <dgm:prSet presAssocID="{6815DEC2-58EC-46F6-9667-42402485F83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28E57-EB37-448F-A7BD-1040B18FAFAF}" type="pres">
      <dgm:prSet presAssocID="{6815DEC2-58EC-46F6-9667-42402485F83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49331D-A206-428D-B256-8666C375946B}" type="pres">
      <dgm:prSet presAssocID="{6815DEC2-58EC-46F6-9667-42402485F83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D74220-55E4-4FA0-B48B-AAA94E775416}" type="presOf" srcId="{6815DEC2-58EC-46F6-9667-42402485F83C}" destId="{C6A2003B-61D1-4776-8391-7004319FC6D2}" srcOrd="0" destOrd="0" presId="urn:microsoft.com/office/officeart/2005/8/layout/vProcess5"/>
    <dgm:cxn modelId="{1CAED422-34F1-492C-A3EF-EB9F2807E718}" srcId="{6815DEC2-58EC-46F6-9667-42402485F83C}" destId="{C2B14467-9F6B-49CB-8628-6C8D70855A4F}" srcOrd="2" destOrd="0" parTransId="{B5E7CEF9-5342-47BF-9522-050D7146E559}" sibTransId="{E1204CDB-3843-4E71-9385-0B7D03F98C02}"/>
    <dgm:cxn modelId="{3C02078B-1AD8-4D15-9D2A-CE702BC61A35}" type="presOf" srcId="{3E9559DA-CF36-4AB1-8EA4-F2F4C442B975}" destId="{5B61BC01-C4DC-4D2A-AF3C-5CFE9CEFA04F}" srcOrd="0" destOrd="0" presId="urn:microsoft.com/office/officeart/2005/8/layout/vProcess5"/>
    <dgm:cxn modelId="{01E4EB65-E1C4-45CB-A8C8-E086EC9E45D9}" srcId="{6815DEC2-58EC-46F6-9667-42402485F83C}" destId="{CC225ADF-B747-4FF8-894D-BD545C0FCBB1}" srcOrd="0" destOrd="0" parTransId="{A2CF0379-21C0-4D1D-8D57-B68FCBB44713}" sibTransId="{10FC6303-4F52-4A20-9F7C-1F83B6061D96}"/>
    <dgm:cxn modelId="{CC3FFB97-DF5B-46E6-8372-47202E024A16}" type="presOf" srcId="{10FC6303-4F52-4A20-9F7C-1F83B6061D96}" destId="{21A30FB4-5A6A-496B-8088-49219A8698EB}" srcOrd="0" destOrd="0" presId="urn:microsoft.com/office/officeart/2005/8/layout/vProcess5"/>
    <dgm:cxn modelId="{3F88AB8E-A6FA-4B77-87CA-BC1704A85147}" type="presOf" srcId="{BCEBEC83-303D-44E4-B56D-A0F4CD078905}" destId="{0AE28E57-EB37-448F-A7BD-1040B18FAFAF}" srcOrd="1" destOrd="0" presId="urn:microsoft.com/office/officeart/2005/8/layout/vProcess5"/>
    <dgm:cxn modelId="{81CECEE2-8DEB-4E80-8E2D-F6E7994C84D2}" type="presOf" srcId="{C2B14467-9F6B-49CB-8628-6C8D70855A4F}" destId="{3F870F4D-5D56-4989-A484-C167F495C46D}" srcOrd="0" destOrd="0" presId="urn:microsoft.com/office/officeart/2005/8/layout/vProcess5"/>
    <dgm:cxn modelId="{AF684034-71A1-43E0-A1C5-43841FBBE0BD}" type="presOf" srcId="{C2B14467-9F6B-49CB-8628-6C8D70855A4F}" destId="{9849331D-A206-428D-B256-8666C375946B}" srcOrd="1" destOrd="0" presId="urn:microsoft.com/office/officeart/2005/8/layout/vProcess5"/>
    <dgm:cxn modelId="{E0124D3F-C828-41AD-B5C5-CAB86416762F}" type="presOf" srcId="{CC225ADF-B747-4FF8-894D-BD545C0FCBB1}" destId="{F7A22D26-F15B-43F9-8405-DEB874AC2312}" srcOrd="0" destOrd="0" presId="urn:microsoft.com/office/officeart/2005/8/layout/vProcess5"/>
    <dgm:cxn modelId="{2BDDC4A8-6472-49D4-9086-00CCD0B378CA}" srcId="{6815DEC2-58EC-46F6-9667-42402485F83C}" destId="{BCEBEC83-303D-44E4-B56D-A0F4CD078905}" srcOrd="1" destOrd="0" parTransId="{2E811D35-FCBC-4CC2-B53F-65FC2FF3A96D}" sibTransId="{3E9559DA-CF36-4AB1-8EA4-F2F4C442B975}"/>
    <dgm:cxn modelId="{9F4C8549-9F80-4B6B-B677-C891F0C6551E}" type="presOf" srcId="{CC225ADF-B747-4FF8-894D-BD545C0FCBB1}" destId="{A6FC397D-1BEE-4F39-A683-AFE0F4E399FB}" srcOrd="1" destOrd="0" presId="urn:microsoft.com/office/officeart/2005/8/layout/vProcess5"/>
    <dgm:cxn modelId="{2BE42BF4-239B-475F-9ED0-C22553B45393}" type="presOf" srcId="{BCEBEC83-303D-44E4-B56D-A0F4CD078905}" destId="{655009C3-DC90-4EE6-8B17-FA76364B86D3}" srcOrd="0" destOrd="0" presId="urn:microsoft.com/office/officeart/2005/8/layout/vProcess5"/>
    <dgm:cxn modelId="{7692BC63-FAEC-431B-9B24-A4CC771AE5A3}" type="presParOf" srcId="{C6A2003B-61D1-4776-8391-7004319FC6D2}" destId="{67859F5A-AFCC-4CDC-860B-043E4B55F4D3}" srcOrd="0" destOrd="0" presId="urn:microsoft.com/office/officeart/2005/8/layout/vProcess5"/>
    <dgm:cxn modelId="{09FAF116-A335-4825-9B45-8AD78ADA47AA}" type="presParOf" srcId="{C6A2003B-61D1-4776-8391-7004319FC6D2}" destId="{F7A22D26-F15B-43F9-8405-DEB874AC2312}" srcOrd="1" destOrd="0" presId="urn:microsoft.com/office/officeart/2005/8/layout/vProcess5"/>
    <dgm:cxn modelId="{22D8A710-CF0B-4A9F-AD79-8DA1F360A336}" type="presParOf" srcId="{C6A2003B-61D1-4776-8391-7004319FC6D2}" destId="{655009C3-DC90-4EE6-8B17-FA76364B86D3}" srcOrd="2" destOrd="0" presId="urn:microsoft.com/office/officeart/2005/8/layout/vProcess5"/>
    <dgm:cxn modelId="{89AFEFFA-453B-450E-AA74-D45C2E6633DA}" type="presParOf" srcId="{C6A2003B-61D1-4776-8391-7004319FC6D2}" destId="{3F870F4D-5D56-4989-A484-C167F495C46D}" srcOrd="3" destOrd="0" presId="urn:microsoft.com/office/officeart/2005/8/layout/vProcess5"/>
    <dgm:cxn modelId="{BF0485D4-662D-48DC-99C6-CE03450DAEA7}" type="presParOf" srcId="{C6A2003B-61D1-4776-8391-7004319FC6D2}" destId="{21A30FB4-5A6A-496B-8088-49219A8698EB}" srcOrd="4" destOrd="0" presId="urn:microsoft.com/office/officeart/2005/8/layout/vProcess5"/>
    <dgm:cxn modelId="{0EC34587-CD20-4A24-BBF5-920D6E8D3989}" type="presParOf" srcId="{C6A2003B-61D1-4776-8391-7004319FC6D2}" destId="{5B61BC01-C4DC-4D2A-AF3C-5CFE9CEFA04F}" srcOrd="5" destOrd="0" presId="urn:microsoft.com/office/officeart/2005/8/layout/vProcess5"/>
    <dgm:cxn modelId="{1AD4D56A-7A2B-49DD-B913-A60E87561A5B}" type="presParOf" srcId="{C6A2003B-61D1-4776-8391-7004319FC6D2}" destId="{A6FC397D-1BEE-4F39-A683-AFE0F4E399FB}" srcOrd="6" destOrd="0" presId="urn:microsoft.com/office/officeart/2005/8/layout/vProcess5"/>
    <dgm:cxn modelId="{807FDE0E-BFBB-4592-BCCB-C1333E7BB2E1}" type="presParOf" srcId="{C6A2003B-61D1-4776-8391-7004319FC6D2}" destId="{0AE28E57-EB37-448F-A7BD-1040B18FAFAF}" srcOrd="7" destOrd="0" presId="urn:microsoft.com/office/officeart/2005/8/layout/vProcess5"/>
    <dgm:cxn modelId="{6B08307E-BC09-4A2C-8DF3-CCF679A264C2}" type="presParOf" srcId="{C6A2003B-61D1-4776-8391-7004319FC6D2}" destId="{9849331D-A206-428D-B256-8666C375946B}" srcOrd="8" destOrd="0" presId="urn:microsoft.com/office/officeart/2005/8/layout/vProcess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15DEC2-58EC-46F6-9667-42402485F83C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225ADF-B747-4FF8-894D-BD545C0FCBB1}">
      <dgm:prSet phldrT="[文本]" custT="1"/>
      <dgm:spPr/>
      <dgm:t>
        <a:bodyPr/>
        <a:lstStyle/>
        <a:p>
          <a:r>
            <a:rPr lang="zh-CN" altLang="en-US" sz="2400" dirty="0" smtClean="0"/>
            <a:t>公司领导审批</a:t>
          </a:r>
          <a:endParaRPr lang="zh-CN" altLang="en-US" sz="2400" dirty="0"/>
        </a:p>
      </dgm:t>
    </dgm:pt>
    <dgm:pt modelId="{A2CF0379-21C0-4D1D-8D57-B68FCBB44713}" type="parTrans" cxnId="{01E4EB65-E1C4-45CB-A8C8-E086EC9E45D9}">
      <dgm:prSet/>
      <dgm:spPr/>
      <dgm:t>
        <a:bodyPr/>
        <a:lstStyle/>
        <a:p>
          <a:endParaRPr lang="zh-CN" altLang="en-US"/>
        </a:p>
      </dgm:t>
    </dgm:pt>
    <dgm:pt modelId="{10FC6303-4F52-4A20-9F7C-1F83B6061D96}" type="sibTrans" cxnId="{01E4EB65-E1C4-45CB-A8C8-E086EC9E45D9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zh-CN" altLang="en-US"/>
        </a:p>
      </dgm:t>
    </dgm:pt>
    <dgm:pt modelId="{BCEBEC83-303D-44E4-B56D-A0F4CD078905}">
      <dgm:prSet phldrT="[文本]" custT="1"/>
      <dgm:spPr/>
      <dgm:t>
        <a:bodyPr/>
        <a:lstStyle/>
        <a:p>
          <a:r>
            <a:rPr lang="zh-CN" altLang="en-US" sz="2400" dirty="0" smtClean="0"/>
            <a:t>人事部联系培训机构实施培训</a:t>
          </a:r>
          <a:endParaRPr lang="zh-CN" altLang="en-US" sz="2400" dirty="0"/>
        </a:p>
      </dgm:t>
    </dgm:pt>
    <dgm:pt modelId="{2E811D35-FCBC-4CC2-B53F-65FC2FF3A96D}" type="parTrans" cxnId="{2BDDC4A8-6472-49D4-9086-00CCD0B378CA}">
      <dgm:prSet/>
      <dgm:spPr/>
      <dgm:t>
        <a:bodyPr/>
        <a:lstStyle/>
        <a:p>
          <a:endParaRPr lang="zh-CN" altLang="en-US"/>
        </a:p>
      </dgm:t>
    </dgm:pt>
    <dgm:pt modelId="{3E9559DA-CF36-4AB1-8EA4-F2F4C442B975}" type="sibTrans" cxnId="{2BDDC4A8-6472-49D4-9086-00CCD0B378CA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zh-CN" altLang="en-US"/>
        </a:p>
      </dgm:t>
    </dgm:pt>
    <dgm:pt modelId="{C2B14467-9F6B-49CB-8628-6C8D70855A4F}">
      <dgm:prSet phldrT="[文本]" custT="1"/>
      <dgm:spPr/>
      <dgm:t>
        <a:bodyPr/>
        <a:lstStyle/>
        <a:p>
          <a:r>
            <a:rPr lang="zh-CN" altLang="en-US" sz="2400" dirty="0" smtClean="0"/>
            <a:t>签订服务协议</a:t>
          </a:r>
          <a:endParaRPr lang="zh-CN" altLang="en-US" sz="2400" dirty="0"/>
        </a:p>
      </dgm:t>
    </dgm:pt>
    <dgm:pt modelId="{B5E7CEF9-5342-47BF-9522-050D7146E559}" type="parTrans" cxnId="{1CAED422-34F1-492C-A3EF-EB9F2807E718}">
      <dgm:prSet/>
      <dgm:spPr/>
      <dgm:t>
        <a:bodyPr/>
        <a:lstStyle/>
        <a:p>
          <a:endParaRPr lang="zh-CN" altLang="en-US"/>
        </a:p>
      </dgm:t>
    </dgm:pt>
    <dgm:pt modelId="{E1204CDB-3843-4E71-9385-0B7D03F98C02}" type="sibTrans" cxnId="{1CAED422-34F1-492C-A3EF-EB9F2807E718}">
      <dgm:prSet/>
      <dgm:spPr/>
      <dgm:t>
        <a:bodyPr/>
        <a:lstStyle/>
        <a:p>
          <a:endParaRPr lang="zh-CN" altLang="en-US"/>
        </a:p>
      </dgm:t>
    </dgm:pt>
    <dgm:pt modelId="{C6A2003B-61D1-4776-8391-7004319FC6D2}" type="pres">
      <dgm:prSet presAssocID="{6815DEC2-58EC-46F6-9667-42402485F83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859F5A-AFCC-4CDC-860B-043E4B55F4D3}" type="pres">
      <dgm:prSet presAssocID="{6815DEC2-58EC-46F6-9667-42402485F83C}" presName="dummyMaxCanvas" presStyleCnt="0">
        <dgm:presLayoutVars/>
      </dgm:prSet>
      <dgm:spPr/>
    </dgm:pt>
    <dgm:pt modelId="{F7A22D26-F15B-43F9-8405-DEB874AC2312}" type="pres">
      <dgm:prSet presAssocID="{6815DEC2-58EC-46F6-9667-42402485F83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009C3-DC90-4EE6-8B17-FA76364B86D3}" type="pres">
      <dgm:prSet presAssocID="{6815DEC2-58EC-46F6-9667-42402485F83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870F4D-5D56-4989-A484-C167F495C46D}" type="pres">
      <dgm:prSet presAssocID="{6815DEC2-58EC-46F6-9667-42402485F83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30FB4-5A6A-496B-8088-49219A8698EB}" type="pres">
      <dgm:prSet presAssocID="{6815DEC2-58EC-46F6-9667-42402485F83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61BC01-C4DC-4D2A-AF3C-5CFE9CEFA04F}" type="pres">
      <dgm:prSet presAssocID="{6815DEC2-58EC-46F6-9667-42402485F83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C397D-1BEE-4F39-A683-AFE0F4E399FB}" type="pres">
      <dgm:prSet presAssocID="{6815DEC2-58EC-46F6-9667-42402485F83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28E57-EB37-448F-A7BD-1040B18FAFAF}" type="pres">
      <dgm:prSet presAssocID="{6815DEC2-58EC-46F6-9667-42402485F83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49331D-A206-428D-B256-8666C375946B}" type="pres">
      <dgm:prSet presAssocID="{6815DEC2-58EC-46F6-9667-42402485F83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B3D05B-1ECE-403B-A90E-0A91CCC25275}" type="presOf" srcId="{CC225ADF-B747-4FF8-894D-BD545C0FCBB1}" destId="{F7A22D26-F15B-43F9-8405-DEB874AC2312}" srcOrd="0" destOrd="0" presId="urn:microsoft.com/office/officeart/2005/8/layout/vProcess5"/>
    <dgm:cxn modelId="{E1CA02C6-CB7C-401E-9DC1-D4065B8C935E}" type="presOf" srcId="{3E9559DA-CF36-4AB1-8EA4-F2F4C442B975}" destId="{5B61BC01-C4DC-4D2A-AF3C-5CFE9CEFA04F}" srcOrd="0" destOrd="0" presId="urn:microsoft.com/office/officeart/2005/8/layout/vProcess5"/>
    <dgm:cxn modelId="{1CAED422-34F1-492C-A3EF-EB9F2807E718}" srcId="{6815DEC2-58EC-46F6-9667-42402485F83C}" destId="{C2B14467-9F6B-49CB-8628-6C8D70855A4F}" srcOrd="2" destOrd="0" parTransId="{B5E7CEF9-5342-47BF-9522-050D7146E559}" sibTransId="{E1204CDB-3843-4E71-9385-0B7D03F98C02}"/>
    <dgm:cxn modelId="{2B42611C-D530-4749-9792-20A1BC83F4F6}" type="presOf" srcId="{BCEBEC83-303D-44E4-B56D-A0F4CD078905}" destId="{0AE28E57-EB37-448F-A7BD-1040B18FAFAF}" srcOrd="1" destOrd="0" presId="urn:microsoft.com/office/officeart/2005/8/layout/vProcess5"/>
    <dgm:cxn modelId="{636FB025-AB8A-4266-88F6-2D9C480F27DA}" type="presOf" srcId="{10FC6303-4F52-4A20-9F7C-1F83B6061D96}" destId="{21A30FB4-5A6A-496B-8088-49219A8698EB}" srcOrd="0" destOrd="0" presId="urn:microsoft.com/office/officeart/2005/8/layout/vProcess5"/>
    <dgm:cxn modelId="{F88295E1-2969-4739-BED5-A7C3CE418CB5}" type="presOf" srcId="{6815DEC2-58EC-46F6-9667-42402485F83C}" destId="{C6A2003B-61D1-4776-8391-7004319FC6D2}" srcOrd="0" destOrd="0" presId="urn:microsoft.com/office/officeart/2005/8/layout/vProcess5"/>
    <dgm:cxn modelId="{AB336B53-C131-44D9-839D-043C81A21F3F}" type="presOf" srcId="{BCEBEC83-303D-44E4-B56D-A0F4CD078905}" destId="{655009C3-DC90-4EE6-8B17-FA76364B86D3}" srcOrd="0" destOrd="0" presId="urn:microsoft.com/office/officeart/2005/8/layout/vProcess5"/>
    <dgm:cxn modelId="{01E4EB65-E1C4-45CB-A8C8-E086EC9E45D9}" srcId="{6815DEC2-58EC-46F6-9667-42402485F83C}" destId="{CC225ADF-B747-4FF8-894D-BD545C0FCBB1}" srcOrd="0" destOrd="0" parTransId="{A2CF0379-21C0-4D1D-8D57-B68FCBB44713}" sibTransId="{10FC6303-4F52-4A20-9F7C-1F83B6061D96}"/>
    <dgm:cxn modelId="{B3763228-A273-4F79-8BE7-7F87FFD493BC}" type="presOf" srcId="{C2B14467-9F6B-49CB-8628-6C8D70855A4F}" destId="{9849331D-A206-428D-B256-8666C375946B}" srcOrd="1" destOrd="0" presId="urn:microsoft.com/office/officeart/2005/8/layout/vProcess5"/>
    <dgm:cxn modelId="{2BDDC4A8-6472-49D4-9086-00CCD0B378CA}" srcId="{6815DEC2-58EC-46F6-9667-42402485F83C}" destId="{BCEBEC83-303D-44E4-B56D-A0F4CD078905}" srcOrd="1" destOrd="0" parTransId="{2E811D35-FCBC-4CC2-B53F-65FC2FF3A96D}" sibTransId="{3E9559DA-CF36-4AB1-8EA4-F2F4C442B975}"/>
    <dgm:cxn modelId="{8CA5E688-7763-4626-92F4-C9419EB62833}" type="presOf" srcId="{C2B14467-9F6B-49CB-8628-6C8D70855A4F}" destId="{3F870F4D-5D56-4989-A484-C167F495C46D}" srcOrd="0" destOrd="0" presId="urn:microsoft.com/office/officeart/2005/8/layout/vProcess5"/>
    <dgm:cxn modelId="{AC204987-D22B-419A-A281-C817D17E225C}" type="presOf" srcId="{CC225ADF-B747-4FF8-894D-BD545C0FCBB1}" destId="{A6FC397D-1BEE-4F39-A683-AFE0F4E399FB}" srcOrd="1" destOrd="0" presId="urn:microsoft.com/office/officeart/2005/8/layout/vProcess5"/>
    <dgm:cxn modelId="{49A0C9AC-29A2-4C0B-A0EF-98679080139C}" type="presParOf" srcId="{C6A2003B-61D1-4776-8391-7004319FC6D2}" destId="{67859F5A-AFCC-4CDC-860B-043E4B55F4D3}" srcOrd="0" destOrd="0" presId="urn:microsoft.com/office/officeart/2005/8/layout/vProcess5"/>
    <dgm:cxn modelId="{05C283A2-CDA2-4D0B-9155-4119F9BD3F81}" type="presParOf" srcId="{C6A2003B-61D1-4776-8391-7004319FC6D2}" destId="{F7A22D26-F15B-43F9-8405-DEB874AC2312}" srcOrd="1" destOrd="0" presId="urn:microsoft.com/office/officeart/2005/8/layout/vProcess5"/>
    <dgm:cxn modelId="{96F393FE-4F94-4925-A0C3-8A00F84AECF3}" type="presParOf" srcId="{C6A2003B-61D1-4776-8391-7004319FC6D2}" destId="{655009C3-DC90-4EE6-8B17-FA76364B86D3}" srcOrd="2" destOrd="0" presId="urn:microsoft.com/office/officeart/2005/8/layout/vProcess5"/>
    <dgm:cxn modelId="{96292D74-A653-4FD0-AADD-8341183BE87A}" type="presParOf" srcId="{C6A2003B-61D1-4776-8391-7004319FC6D2}" destId="{3F870F4D-5D56-4989-A484-C167F495C46D}" srcOrd="3" destOrd="0" presId="urn:microsoft.com/office/officeart/2005/8/layout/vProcess5"/>
    <dgm:cxn modelId="{840E2F87-4F4A-4C5C-BBA6-2241D981D2C8}" type="presParOf" srcId="{C6A2003B-61D1-4776-8391-7004319FC6D2}" destId="{21A30FB4-5A6A-496B-8088-49219A8698EB}" srcOrd="4" destOrd="0" presId="urn:microsoft.com/office/officeart/2005/8/layout/vProcess5"/>
    <dgm:cxn modelId="{9D95FD8B-51F9-47B5-BD3C-50DA9D8DF4BD}" type="presParOf" srcId="{C6A2003B-61D1-4776-8391-7004319FC6D2}" destId="{5B61BC01-C4DC-4D2A-AF3C-5CFE9CEFA04F}" srcOrd="5" destOrd="0" presId="urn:microsoft.com/office/officeart/2005/8/layout/vProcess5"/>
    <dgm:cxn modelId="{6EDDC118-0E01-4CD1-8286-FA7DD128C173}" type="presParOf" srcId="{C6A2003B-61D1-4776-8391-7004319FC6D2}" destId="{A6FC397D-1BEE-4F39-A683-AFE0F4E399FB}" srcOrd="6" destOrd="0" presId="urn:microsoft.com/office/officeart/2005/8/layout/vProcess5"/>
    <dgm:cxn modelId="{961EB855-C124-4E7C-BA20-BB6DD598BA49}" type="presParOf" srcId="{C6A2003B-61D1-4776-8391-7004319FC6D2}" destId="{0AE28E57-EB37-448F-A7BD-1040B18FAFAF}" srcOrd="7" destOrd="0" presId="urn:microsoft.com/office/officeart/2005/8/layout/vProcess5"/>
    <dgm:cxn modelId="{C7A658B0-2003-45DE-A551-B0726A3B5EA0}" type="presParOf" srcId="{C6A2003B-61D1-4776-8391-7004319FC6D2}" destId="{9849331D-A206-428D-B256-8666C375946B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7C7A-EB15-4486-A832-C90609EB92DC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067E-849F-424E-BBDD-6C5E758E12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Data" Target="../diagrams/data4.xml"/><Relationship Id="rId7" Type="http://schemas.openxmlformats.org/officeDocument/2006/relationships/diagramData" Target="../diagrams/data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Colors" Target="../diagrams/colors5.xml"/><Relationship Id="rId4" Type="http://schemas.openxmlformats.org/officeDocument/2006/relationships/diagramLayout" Target="../diagrams/layout4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Data" Target="../diagrams/data6.xml"/><Relationship Id="rId7" Type="http://schemas.openxmlformats.org/officeDocument/2006/relationships/diagramData" Target="../diagrams/data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Colors" Target="../diagrams/colors7.xml"/><Relationship Id="rId4" Type="http://schemas.openxmlformats.org/officeDocument/2006/relationships/diagramLayout" Target="../diagrams/layout6.xml"/><Relationship Id="rId9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Data" Target="../diagrams/data8.xml"/><Relationship Id="rId7" Type="http://schemas.openxmlformats.org/officeDocument/2006/relationships/diagramData" Target="../diagrams/data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Colors" Target="../diagrams/colors9.xml"/><Relationship Id="rId4" Type="http://schemas.openxmlformats.org/officeDocument/2006/relationships/diagramLayout" Target="../diagrams/layout8.xml"/><Relationship Id="rId9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Data" Target="../diagrams/data10.xml"/><Relationship Id="rId7" Type="http://schemas.openxmlformats.org/officeDocument/2006/relationships/diagramData" Target="../diagrams/data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diagramColors" Target="../diagrams/colors11.xml"/><Relationship Id="rId4" Type="http://schemas.openxmlformats.org/officeDocument/2006/relationships/diagramLayout" Target="../diagrams/layout10.xml"/><Relationship Id="rId9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Data" Target="../diagrams/data14.xml"/><Relationship Id="rId7" Type="http://schemas.openxmlformats.org/officeDocument/2006/relationships/diagramData" Target="../diagrams/data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diagramColors" Target="../diagrams/colors15.xml"/><Relationship Id="rId4" Type="http://schemas.openxmlformats.org/officeDocument/2006/relationships/diagramLayout" Target="../diagrams/layout14.xml"/><Relationship Id="rId9" Type="http://schemas.openxmlformats.org/officeDocument/2006/relationships/diagramQuickStyle" Target="../diagrams/quickStyle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Data" Target="../diagrams/data16.xml"/><Relationship Id="rId7" Type="http://schemas.openxmlformats.org/officeDocument/2006/relationships/diagramData" Target="../diagrams/data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diagramColors" Target="../diagrams/colors17.xml"/><Relationship Id="rId4" Type="http://schemas.openxmlformats.org/officeDocument/2006/relationships/diagramLayout" Target="../diagrams/layout16.xml"/><Relationship Id="rId9" Type="http://schemas.openxmlformats.org/officeDocument/2006/relationships/diagramQuickStyle" Target="../diagrams/quickStyle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+mn-ea"/>
                <a:ea typeface="+mn-ea"/>
              </a:rPr>
              <a:t>  </a:t>
            </a:r>
            <a:r>
              <a:rPr lang="zh-CN" altLang="en-US" sz="3600" b="1" dirty="0" smtClean="0">
                <a:latin typeface="+mn-ea"/>
                <a:ea typeface="+mn-ea"/>
              </a:rPr>
              <a:t>深圳市九州电子之家有限公司</a:t>
            </a:r>
            <a:r>
              <a:rPr lang="en-US" altLang="zh-CN" sz="2400" b="1" dirty="0" smtClean="0">
                <a:latin typeface="+mn-ea"/>
                <a:ea typeface="+mn-ea"/>
              </a:rPr>
              <a:t/>
            </a:r>
            <a:br>
              <a:rPr lang="en-US" altLang="zh-CN" sz="2400" b="1" dirty="0" smtClean="0">
                <a:latin typeface="+mn-ea"/>
                <a:ea typeface="+mn-ea"/>
              </a:rPr>
            </a:br>
            <a:r>
              <a:rPr lang="en-US" altLang="zh-CN" sz="2400" b="1" dirty="0" smtClean="0">
                <a:latin typeface="+mn-ea"/>
                <a:ea typeface="+mn-ea"/>
              </a:rPr>
              <a:t>   </a:t>
            </a:r>
            <a:r>
              <a:rPr lang="zh-CN" altLang="en-US" sz="2800" b="1" dirty="0" smtClean="0">
                <a:latin typeface="+mn-ea"/>
                <a:ea typeface="+mn-ea"/>
              </a:rPr>
              <a:t>人力资源管理制度</a:t>
            </a:r>
            <a:r>
              <a:rPr lang="en-US" altLang="zh-CN" sz="4000" dirty="0" smtClean="0">
                <a:latin typeface="+mn-ea"/>
                <a:ea typeface="+mn-ea"/>
              </a:rPr>
              <a:t/>
            </a:r>
            <a:br>
              <a:rPr lang="en-US" altLang="zh-CN" sz="4000" dirty="0" smtClean="0">
                <a:latin typeface="+mn-ea"/>
                <a:ea typeface="+mn-ea"/>
              </a:rPr>
            </a:br>
            <a:r>
              <a:rPr lang="en-US" altLang="zh-CN" sz="4000" dirty="0" smtClean="0">
                <a:latin typeface="+mn-ea"/>
                <a:ea typeface="+mn-ea"/>
              </a:rPr>
              <a:t>                   </a:t>
            </a:r>
            <a:br>
              <a:rPr lang="en-US" altLang="zh-CN" sz="4000" dirty="0" smtClean="0">
                <a:latin typeface="+mn-ea"/>
                <a:ea typeface="+mn-ea"/>
              </a:rPr>
            </a:br>
            <a:r>
              <a:rPr lang="en-US" altLang="zh-CN" sz="4000" dirty="0">
                <a:latin typeface="+mn-ea"/>
                <a:ea typeface="+mn-ea"/>
              </a:rPr>
              <a:t> </a:t>
            </a:r>
            <a:r>
              <a:rPr lang="en-US" altLang="zh-CN" sz="4000" dirty="0" smtClean="0">
                <a:latin typeface="+mn-ea"/>
                <a:ea typeface="+mn-ea"/>
              </a:rPr>
              <a:t>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编制：人事行政部</a:t>
            </a:r>
            <a:r>
              <a:rPr lang="en-US" altLang="zh-CN" sz="3200" b="1" dirty="0" smtClean="0">
                <a:latin typeface="+mn-ea"/>
                <a:ea typeface="+mn-ea"/>
              </a:rPr>
              <a:t>                                                      </a:t>
            </a:r>
            <a:r>
              <a:rPr lang="en-US" altLang="zh-CN" sz="4000" dirty="0" smtClean="0">
                <a:latin typeface="+mn-ea"/>
                <a:ea typeface="+mn-ea"/>
              </a:rPr>
              <a:t/>
            </a:r>
            <a:br>
              <a:rPr lang="en-US" altLang="zh-CN" sz="4000" dirty="0" smtClean="0">
                <a:latin typeface="+mn-ea"/>
                <a:ea typeface="+mn-ea"/>
              </a:rPr>
            </a:br>
            <a:endParaRPr lang="zh-CN" altLang="en-US" sz="4000" dirty="0">
              <a:latin typeface="+mn-ea"/>
              <a:ea typeface="+mn-ea"/>
            </a:endParaRPr>
          </a:p>
        </p:txBody>
      </p:sp>
      <p:pic>
        <p:nvPicPr>
          <p:cNvPr id="3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第三部分     考勤假期管理制度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1033"/>
            <a:ext cx="8143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、考勤管理：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1.1  </a:t>
            </a:r>
            <a:r>
              <a:rPr lang="zh-CN" altLang="en-US" sz="2400" b="1" dirty="0" smtClean="0">
                <a:latin typeface="+mn-ea"/>
              </a:rPr>
              <a:t>工作时间：</a:t>
            </a:r>
            <a:r>
              <a:rPr lang="zh-CN" altLang="en-US" sz="2400" dirty="0" smtClean="0">
                <a:latin typeface="+mn-ea"/>
              </a:rPr>
              <a:t>周一至周五为每天工作</a:t>
            </a:r>
            <a:r>
              <a:rPr lang="en-US" sz="2400" dirty="0" smtClean="0">
                <a:latin typeface="+mn-ea"/>
              </a:rPr>
              <a:t> 8 </a:t>
            </a:r>
            <a:r>
              <a:rPr lang="zh-CN" altLang="en-US" sz="2400" dirty="0" smtClean="0">
                <a:latin typeface="+mn-ea"/>
              </a:rPr>
              <a:t>个小时，每周工作时间合计</a:t>
            </a:r>
            <a:r>
              <a:rPr lang="en-US" sz="2400" dirty="0" smtClean="0">
                <a:latin typeface="+mn-ea"/>
              </a:rPr>
              <a:t>40 </a:t>
            </a:r>
            <a:r>
              <a:rPr lang="zh-CN" altLang="en-US" sz="2400" dirty="0" smtClean="0">
                <a:latin typeface="+mn-ea"/>
              </a:rPr>
              <a:t>小时，具体工作时间为：上午：</a:t>
            </a:r>
            <a:r>
              <a:rPr lang="en-US" sz="2400" dirty="0" smtClean="0">
                <a:latin typeface="+mn-ea"/>
              </a:rPr>
              <a:t>8:30</a:t>
            </a:r>
            <a:r>
              <a:rPr lang="zh-CN" altLang="en-US" sz="2400" dirty="0" smtClean="0">
                <a:latin typeface="+mn-ea"/>
              </a:rPr>
              <a:t>～</a:t>
            </a:r>
            <a:r>
              <a:rPr lang="en-US" sz="2400" dirty="0" smtClean="0">
                <a:latin typeface="+mn-ea"/>
              </a:rPr>
              <a:t>12:00</a:t>
            </a:r>
            <a:r>
              <a:rPr lang="zh-CN" altLang="en-US" sz="2400" dirty="0" smtClean="0">
                <a:latin typeface="+mn-ea"/>
              </a:rPr>
              <a:t>；下午：</a:t>
            </a:r>
            <a:r>
              <a:rPr lang="en-US" sz="2400" dirty="0" smtClean="0">
                <a:latin typeface="+mn-ea"/>
              </a:rPr>
              <a:t>13:30</a:t>
            </a:r>
            <a:r>
              <a:rPr lang="zh-CN" altLang="en-US" sz="2400" dirty="0" smtClean="0">
                <a:latin typeface="+mn-ea"/>
              </a:rPr>
              <a:t>～</a:t>
            </a:r>
            <a:r>
              <a:rPr lang="en-US" sz="2400" dirty="0" smtClean="0">
                <a:latin typeface="+mn-ea"/>
              </a:rPr>
              <a:t>18: 00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1.2  </a:t>
            </a:r>
            <a:r>
              <a:rPr lang="zh-CN" altLang="en-US" sz="2400" b="1" dirty="0" smtClean="0">
                <a:latin typeface="+mn-ea"/>
              </a:rPr>
              <a:t>打卡：</a:t>
            </a:r>
            <a:r>
              <a:rPr lang="zh-CN" altLang="en-US" sz="2400" dirty="0" smtClean="0"/>
              <a:t>公司实行上下班钉钉打卡考勤制度，每天打卡</a:t>
            </a:r>
            <a:r>
              <a:rPr lang="en-US" sz="2400" dirty="0" smtClean="0"/>
              <a:t> 2 </a:t>
            </a:r>
            <a:r>
              <a:rPr lang="zh-CN" altLang="en-US" sz="2400" dirty="0" smtClean="0"/>
              <a:t>次，上午上班、和下午下班均需打卡，否则按缺勤处理。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1.3  </a:t>
            </a:r>
            <a:r>
              <a:rPr lang="zh-CN" altLang="en-US" sz="2400" b="1" dirty="0" smtClean="0"/>
              <a:t>迟到：</a:t>
            </a:r>
            <a:r>
              <a:rPr lang="zh-CN" altLang="en-US" sz="2400" dirty="0" smtClean="0"/>
              <a:t>比规定上班时间晚</a:t>
            </a:r>
            <a:r>
              <a:rPr lang="en-US" sz="2400" dirty="0" smtClean="0"/>
              <a:t>20</a:t>
            </a:r>
            <a:r>
              <a:rPr lang="zh-CN" altLang="en-US" sz="2400" dirty="0" smtClean="0"/>
              <a:t>分钟以内（含</a:t>
            </a:r>
            <a:r>
              <a:rPr lang="en-US" sz="2400" dirty="0" smtClean="0"/>
              <a:t>20</a:t>
            </a:r>
            <a:r>
              <a:rPr lang="zh-CN" altLang="en-US" sz="2400" dirty="0" smtClean="0"/>
              <a:t>分钟）。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1.4  </a:t>
            </a:r>
            <a:r>
              <a:rPr lang="zh-CN" altLang="en-US" sz="2400" b="1" dirty="0" smtClean="0">
                <a:latin typeface="+mn-ea"/>
              </a:rPr>
              <a:t>早退：</a:t>
            </a:r>
            <a:r>
              <a:rPr lang="zh-CN" altLang="en-US" sz="2400" dirty="0" smtClean="0"/>
              <a:t>提前</a:t>
            </a:r>
            <a:r>
              <a:rPr lang="en-US" sz="2400" dirty="0" smtClean="0"/>
              <a:t> 20 </a:t>
            </a:r>
            <a:r>
              <a:rPr lang="zh-CN" altLang="en-US" sz="2400" dirty="0" smtClean="0"/>
              <a:t>分钟（含</a:t>
            </a:r>
            <a:r>
              <a:rPr lang="en-US" sz="2400" dirty="0" smtClean="0"/>
              <a:t> 20 </a:t>
            </a:r>
            <a:r>
              <a:rPr lang="zh-CN" altLang="en-US" sz="2400" dirty="0" smtClean="0"/>
              <a:t>分钟）以内未经部门领导批准擅自离岗者。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第三部分     考勤假期管理制度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1033"/>
            <a:ext cx="8143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、考勤管理：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n-ea"/>
              </a:rPr>
              <a:t>1.5 </a:t>
            </a:r>
            <a:r>
              <a:rPr lang="zh-CN" altLang="en-US" sz="2400" dirty="0" smtClean="0">
                <a:latin typeface="+mn-ea"/>
              </a:rPr>
              <a:t>每月迟到加早退</a:t>
            </a:r>
            <a:r>
              <a:rPr lang="en-US" sz="2400" dirty="0" smtClean="0">
                <a:latin typeface="+mn-ea"/>
              </a:rPr>
              <a:t> 3 </a:t>
            </a:r>
            <a:r>
              <a:rPr lang="zh-CN" altLang="en-US" sz="2400" dirty="0" smtClean="0">
                <a:latin typeface="+mn-ea"/>
              </a:rPr>
              <a:t>次以内（含</a:t>
            </a:r>
            <a:r>
              <a:rPr lang="en-US" sz="2400" dirty="0" smtClean="0">
                <a:latin typeface="+mn-ea"/>
              </a:rPr>
              <a:t> 3 </a:t>
            </a:r>
            <a:r>
              <a:rPr lang="zh-CN" altLang="en-US" sz="2400" dirty="0" smtClean="0">
                <a:latin typeface="+mn-ea"/>
              </a:rPr>
              <a:t>次</a:t>
            </a:r>
            <a:r>
              <a:rPr lang="en-US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每次不超过</a:t>
            </a:r>
            <a:r>
              <a:rPr lang="en-US" altLang="zh-CN" sz="2400" dirty="0" smtClean="0">
                <a:latin typeface="+mn-ea"/>
              </a:rPr>
              <a:t>20</a:t>
            </a:r>
            <a:r>
              <a:rPr lang="zh-CN" altLang="en-US" sz="2400" dirty="0" smtClean="0">
                <a:latin typeface="+mn-ea"/>
              </a:rPr>
              <a:t>分钟）视为正常到岗。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n-ea"/>
              </a:rPr>
              <a:t>1.6 </a:t>
            </a:r>
            <a:r>
              <a:rPr lang="zh-CN" altLang="en-US" sz="2400" dirty="0" smtClean="0">
                <a:latin typeface="+mn-ea"/>
              </a:rPr>
              <a:t>迟到</a:t>
            </a:r>
            <a:r>
              <a:rPr lang="en-US" sz="2400" dirty="0" smtClean="0">
                <a:latin typeface="+mn-ea"/>
              </a:rPr>
              <a:t>20</a:t>
            </a:r>
            <a:r>
              <a:rPr lang="zh-CN" altLang="en-US" sz="2400" dirty="0" smtClean="0">
                <a:latin typeface="+mn-ea"/>
              </a:rPr>
              <a:t>分钟以内，每次均按</a:t>
            </a:r>
            <a:r>
              <a:rPr lang="en-US" sz="2400" dirty="0" smtClean="0">
                <a:latin typeface="+mn-ea"/>
              </a:rPr>
              <a:t> 1 </a:t>
            </a:r>
            <a:r>
              <a:rPr lang="zh-CN" altLang="en-US" sz="2400" dirty="0" smtClean="0">
                <a:latin typeface="+mn-ea"/>
              </a:rPr>
              <a:t>小时扣发工资。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+mn-ea"/>
              </a:rPr>
              <a:t>1.7 </a:t>
            </a:r>
            <a:r>
              <a:rPr lang="zh-CN" altLang="en-US" sz="2400" dirty="0" smtClean="0">
                <a:latin typeface="+mn-ea"/>
              </a:rPr>
              <a:t>每年迟到和早退累计超过</a:t>
            </a:r>
            <a:r>
              <a:rPr lang="en-US" sz="2400" dirty="0" smtClean="0">
                <a:latin typeface="+mn-ea"/>
              </a:rPr>
              <a:t>30</a:t>
            </a:r>
            <a:r>
              <a:rPr lang="zh-CN" altLang="en-US" sz="2400" dirty="0" smtClean="0">
                <a:latin typeface="+mn-ea"/>
              </a:rPr>
              <a:t>次、每月迟到和早退超过</a:t>
            </a:r>
            <a:r>
              <a:rPr lang="en-US" sz="2400" dirty="0" smtClean="0">
                <a:latin typeface="+mn-ea"/>
              </a:rPr>
              <a:t>8</a:t>
            </a:r>
            <a:r>
              <a:rPr lang="zh-CN" altLang="en-US" sz="2400" dirty="0" smtClean="0">
                <a:latin typeface="+mn-ea"/>
              </a:rPr>
              <a:t>次或连续超过</a:t>
            </a:r>
            <a:r>
              <a:rPr lang="en-US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次的，视为严重违反考勤制度，除扣发工资以外，可终止劳动合同。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第三部分     考勤假期管理制度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1033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1.8 </a:t>
            </a:r>
            <a:r>
              <a:rPr lang="zh-CN" altLang="en-US" sz="2400" b="1" dirty="0" smtClean="0"/>
              <a:t>外出</a:t>
            </a:r>
            <a:r>
              <a:rPr lang="zh-CN" altLang="en-US" sz="2400" dirty="0" smtClean="0"/>
              <a:t>：因工作需要到办公室场所以外的地方办事并当天返回。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外出审批流程：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对于未经批准、擅自外出的，予以通报批评，情节严重的按旷工论处。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500034" y="1571612"/>
          <a:ext cx="81439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第三部分     考勤假期管理制度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1033"/>
            <a:ext cx="81439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1.9 </a:t>
            </a:r>
            <a:r>
              <a:rPr lang="zh-CN" altLang="en-US" sz="2400" b="1" dirty="0" smtClean="0">
                <a:latin typeface="+mn-ea"/>
              </a:rPr>
              <a:t>补签卡</a:t>
            </a:r>
            <a:r>
              <a:rPr lang="en-US" sz="2400" b="1" dirty="0" smtClean="0">
                <a:latin typeface="+mn-ea"/>
              </a:rPr>
              <a:t>:</a:t>
            </a:r>
            <a:r>
              <a:rPr lang="zh-CN" altLang="en-US" sz="2400" dirty="0" smtClean="0"/>
              <a:t>迟到（因不可抗力因素）、缺卡（忘打卡）及考勤系统未显示考勤记录的情况下，都可以在钉钉考勤页面的申请模块进行补签卡，经上级负责人证实申请有效，不记缺勤，补签卡申请应在到</a:t>
            </a:r>
            <a:r>
              <a:rPr lang="en-US" sz="2400" dirty="0" smtClean="0"/>
              <a:t> 2 </a:t>
            </a:r>
            <a:r>
              <a:rPr lang="zh-CN" altLang="en-US" sz="2400" dirty="0" smtClean="0"/>
              <a:t>个工作日内完成。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1.10 </a:t>
            </a:r>
            <a:r>
              <a:rPr lang="zh-CN" altLang="en-US" sz="2400" b="1" dirty="0" smtClean="0">
                <a:latin typeface="+mn-ea"/>
              </a:rPr>
              <a:t>旷工：</a:t>
            </a:r>
            <a:r>
              <a:rPr lang="zh-CN" altLang="en-US" sz="2400" dirty="0" smtClean="0"/>
              <a:t>没有办理请假、续假手续或虽办理但未获批准，擅自未到岗或迟到早退超过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分钟。旷工以核定的旷工天数扣发旷工时间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倍的工资；一年内核定旷工累计达到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天（或</a:t>
            </a:r>
            <a:r>
              <a:rPr lang="en-US" sz="2400" dirty="0" smtClean="0"/>
              <a:t>48</a:t>
            </a:r>
            <a:r>
              <a:rPr lang="zh-CN" altLang="en-US" sz="2400" dirty="0" smtClean="0"/>
              <a:t>小时）或连续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天者，在扣发相应工资的同时可解除劳动合同。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第三部分     考勤假期管理制度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000108"/>
            <a:ext cx="79296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技术中心平时加班管理：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、加班申请：</a:t>
            </a:r>
            <a:r>
              <a:rPr lang="zh-CN" altLang="en-US" dirty="0" smtClean="0"/>
              <a:t>钉钉提出加班申请，写明起止时间及时长，加班原因，审批人为技术部</a:t>
            </a:r>
            <a:r>
              <a:rPr lang="zh-CN" altLang="en-US" dirty="0" smtClean="0"/>
              <a:t>负责人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、加班判定：工作至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之前才计算加班，加班开始时间为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，如在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之前打卡，则不计算加班时间。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、加班时间用途：</a:t>
            </a:r>
            <a:r>
              <a:rPr lang="zh-CN" altLang="en-US" dirty="0" smtClean="0"/>
              <a:t>调休冲抵，具体调休日期由</a:t>
            </a:r>
            <a:r>
              <a:rPr lang="zh-CN" altLang="en-US" dirty="0" smtClean="0"/>
              <a:t>技术中心负责人</a:t>
            </a:r>
            <a:r>
              <a:rPr lang="zh-CN" altLang="en-US" dirty="0" smtClean="0"/>
              <a:t>根据工作情况灵活调整，确定调休日期及时长后，将结果反馈给人事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、加班说明：未经审批的加班不予以调休，当年度的加班时间应在当年度内调休，不支持跨年。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第三部分     考勤假期管理制度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1033"/>
            <a:ext cx="8143932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、假期管理：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357158" y="1857364"/>
          <a:ext cx="8429684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428860" y="500042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pic>
        <p:nvPicPr>
          <p:cNvPr id="35841" name="Picture 1" descr="C:\Users\Administrator\AppData\Roaming\Tencent\Users\190712941\QQ\WinTemp\RichOle\UEFJH%AXE~0UH0{`@SZD$4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71546"/>
            <a:ext cx="9144000" cy="5429288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1033"/>
            <a:ext cx="8143932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、培训分类：</a:t>
            </a:r>
            <a:endParaRPr lang="zh-CN" altLang="en-US" dirty="0"/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500033" y="1987128"/>
            <a:ext cx="8493259" cy="1155700"/>
            <a:chOff x="977960" y="1629227"/>
            <a:chExt cx="9806153" cy="115547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圆角矩形 9"/>
            <p:cNvSpPr/>
            <p:nvPr/>
          </p:nvSpPr>
          <p:spPr>
            <a:xfrm>
              <a:off x="1419292" y="1641924"/>
              <a:ext cx="9364821" cy="1142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77960" y="1629227"/>
              <a:ext cx="1143019" cy="1142774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dirty="0">
                  <a:solidFill>
                    <a:schemeClr val="tx1"/>
                  </a:solidFill>
                </a:rPr>
                <a:t>1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25"/>
            <p:cNvSpPr>
              <a:spLocks noChangeArrowheads="1"/>
            </p:cNvSpPr>
            <p:nvPr/>
          </p:nvSpPr>
          <p:spPr bwMode="auto">
            <a:xfrm>
              <a:off x="2335675" y="2022839"/>
              <a:ext cx="8230724" cy="4615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zh-CN" altLang="en-US" sz="2400" b="1" dirty="0" smtClean="0">
                  <a:latin typeface="宋体" pitchFamily="2" charset="-122"/>
                  <a:ea typeface="宋体" pitchFamily="2" charset="-122"/>
                </a:rPr>
                <a:t>入职培训：人事行政部负责实施；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660372" y="3612728"/>
            <a:ext cx="8354386" cy="1143000"/>
            <a:chOff x="1137615" y="3254827"/>
            <a:chExt cx="9646498" cy="1143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1578979" y="3254827"/>
              <a:ext cx="9205134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137615" y="3254827"/>
              <a:ext cx="1143100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tx1"/>
                  </a:solidFill>
                </a:rPr>
                <a:t>2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26"/>
            <p:cNvSpPr>
              <a:spLocks noChangeArrowheads="1"/>
            </p:cNvSpPr>
            <p:nvPr/>
          </p:nvSpPr>
          <p:spPr bwMode="auto">
            <a:xfrm>
              <a:off x="2408246" y="3626272"/>
              <a:ext cx="7911411" cy="4616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zh-CN" altLang="en-US" sz="2400" b="1" dirty="0" smtClean="0">
                  <a:latin typeface="宋体" pitchFamily="2" charset="-122"/>
                  <a:ea typeface="宋体" pitchFamily="2" charset="-122"/>
                </a:rPr>
                <a:t>岗前培训：所在部门负责实施；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0"/>
          <p:cNvGrpSpPr>
            <a:grpSpLocks/>
          </p:cNvGrpSpPr>
          <p:nvPr/>
        </p:nvGrpSpPr>
        <p:grpSpPr bwMode="auto">
          <a:xfrm>
            <a:off x="558772" y="5238328"/>
            <a:ext cx="8442384" cy="1143000"/>
            <a:chOff x="1036017" y="4880427"/>
            <a:chExt cx="9748096" cy="1143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圆角矩形 17"/>
            <p:cNvSpPr/>
            <p:nvPr/>
          </p:nvSpPr>
          <p:spPr>
            <a:xfrm>
              <a:off x="1477380" y="4880427"/>
              <a:ext cx="9306733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36017" y="4880427"/>
              <a:ext cx="1143099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tx1"/>
                  </a:solidFill>
                </a:rPr>
                <a:t>3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27"/>
            <p:cNvSpPr>
              <a:spLocks noChangeArrowheads="1"/>
            </p:cNvSpPr>
            <p:nvPr/>
          </p:nvSpPr>
          <p:spPr bwMode="auto">
            <a:xfrm>
              <a:off x="2306646" y="5191269"/>
              <a:ext cx="8259753" cy="8309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400" b="1" dirty="0" smtClean="0">
                  <a:latin typeface="宋体" pitchFamily="2" charset="-122"/>
                  <a:ea typeface="宋体" pitchFamily="2" charset="-122"/>
                </a:rPr>
                <a:t>在职培训：各部门负责，具体根据部门需求来实施</a:t>
              </a:r>
              <a:endParaRPr lang="en-US" altLang="zh-CN" sz="2400" b="1" dirty="0" smtClean="0"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1033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、在职培训分类：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30298" y="1953380"/>
            <a:ext cx="3137645" cy="3761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174774" y="2224010"/>
            <a:ext cx="282116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8EC64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内部培训 </a:t>
            </a:r>
            <a:endParaRPr lang="en-US" altLang="zh-CN" sz="2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由公司各部门组织实施：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、公共知识培训（人资部组织实施；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、业务技能知识培训（所在部门组织实施）。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22824" y="1953380"/>
            <a:ext cx="3117528" cy="3761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867298" y="2224010"/>
            <a:ext cx="251301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8EC64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外部培训</a:t>
            </a:r>
            <a:endParaRPr lang="en-US" altLang="zh-CN" sz="2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公司根据需要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、选派员工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、员工申请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参加社会培训机构举办的培训。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857232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、培训流程：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/>
        </p:nvGraphicFramePr>
        <p:xfrm>
          <a:off x="1524000" y="1722454"/>
          <a:ext cx="6096000" cy="267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图示 20"/>
          <p:cNvGraphicFramePr/>
          <p:nvPr/>
        </p:nvGraphicFramePr>
        <p:xfrm>
          <a:off x="1500166" y="3754454"/>
          <a:ext cx="6096000" cy="267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dministrator\AppData\Roaming\Tencent\Users\190712941\QQ\WinTemp\RichOle\[GOXYC]0RJ3{KVPB[%]]B%5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7232"/>
            <a:ext cx="9144000" cy="5715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857232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 smtClean="0">
                <a:latin typeface="+mn-ea"/>
              </a:rPr>
              <a:t>、培训效果评估：（</a:t>
            </a:r>
            <a:r>
              <a:rPr lang="en-US" altLang="zh-CN" sz="2400" b="1" dirty="0" smtClean="0">
                <a:latin typeface="+mn-ea"/>
              </a:rPr>
              <a:t>4</a:t>
            </a:r>
            <a:r>
              <a:rPr lang="zh-CN" altLang="en-US" sz="2400" b="1" dirty="0" smtClean="0">
                <a:latin typeface="+mn-ea"/>
              </a:rPr>
              <a:t>个层次）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/>
        </p:nvGraphicFramePr>
        <p:xfrm>
          <a:off x="1214414" y="1500174"/>
          <a:ext cx="6643734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1214414" y="4143380"/>
          <a:ext cx="6643734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 部分     培训管理制度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25281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、培训激励机制：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92113" y="3645024"/>
            <a:ext cx="1858962" cy="172819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物质激励：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课时，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元封顶。</a:t>
            </a:r>
            <a:endParaRPr lang="en-US" altLang="zh-CN" spc="300" dirty="0">
              <a:solidFill>
                <a:schemeClr val="bg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24361" y="3631778"/>
            <a:ext cx="1803623" cy="17348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精神激励：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ctr"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每年评选最佳讲师，并颁发“荣誉证书”</a:t>
            </a:r>
            <a:endParaRPr lang="en-US" altLang="zh-CN" spc="300" dirty="0">
              <a:solidFill>
                <a:schemeClr val="bg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56609" y="3638401"/>
            <a:ext cx="1803623" cy="17348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年度绩效考核加分依据</a:t>
            </a:r>
            <a:endParaRPr lang="en-US" altLang="zh-CN" spc="300" dirty="0">
              <a:solidFill>
                <a:schemeClr val="bg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16849" y="3638401"/>
            <a:ext cx="1803623" cy="173481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晋升、加薪依据</a:t>
            </a:r>
            <a:endParaRPr lang="en-US" altLang="zh-CN" spc="300" dirty="0">
              <a:solidFill>
                <a:schemeClr val="bg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03648" y="2846313"/>
            <a:ext cx="648072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03648" y="2846313"/>
            <a:ext cx="0" cy="7200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63888" y="2846313"/>
            <a:ext cx="0" cy="7200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796136" y="2846313"/>
            <a:ext cx="0" cy="7200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84368" y="2846313"/>
            <a:ext cx="0" cy="7200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72000" y="2204864"/>
            <a:ext cx="0" cy="6330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86116" y="1571612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       讲师激励</a:t>
            </a:r>
            <a:endParaRPr lang="zh-CN" altLang="en-US" sz="2400" b="1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25281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、培训激励机制：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190712941\QQ\WinTemp\RichOle\L$O6700B~N4DD$6S(7SRB@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87" y="1428736"/>
            <a:ext cx="7529511" cy="514353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25281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、培训激励机制：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1201900"/>
            <a:ext cx="8856984" cy="54726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参训人员激励：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年度绩效考核加分依据；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）晋升、加薪依据。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  </a:t>
            </a: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638647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－－机会永远属于勤奋的人－－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dministrator\Desktop\f9c2c9d9bea2473a83a5977c2cc09cd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286124"/>
            <a:ext cx="4639667" cy="2852737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25281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6</a:t>
            </a:r>
            <a:r>
              <a:rPr lang="zh-CN" altLang="en-US" sz="2400" b="1" dirty="0" smtClean="0">
                <a:latin typeface="+mn-ea"/>
              </a:rPr>
              <a:t>、外训：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外训流程：</a:t>
            </a:r>
            <a:endParaRPr lang="zh-CN" altLang="en-US" dirty="0"/>
          </a:p>
        </p:txBody>
      </p:sp>
      <p:graphicFrame>
        <p:nvGraphicFramePr>
          <p:cNvPr id="20" name="图示 19"/>
          <p:cNvGraphicFramePr/>
          <p:nvPr/>
        </p:nvGraphicFramePr>
        <p:xfrm>
          <a:off x="1524000" y="2000240"/>
          <a:ext cx="6096000" cy="334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图示 20"/>
          <p:cNvGraphicFramePr/>
          <p:nvPr/>
        </p:nvGraphicFramePr>
        <p:xfrm>
          <a:off x="2000232" y="3151214"/>
          <a:ext cx="6096000" cy="3349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6061965" y="2928934"/>
            <a:ext cx="653175" cy="653175"/>
            <a:chOff x="4528424" y="762038"/>
            <a:chExt cx="653175" cy="6531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下箭头 22"/>
            <p:cNvSpPr/>
            <p:nvPr/>
          </p:nvSpPr>
          <p:spPr>
            <a:xfrm>
              <a:off x="4528424" y="762038"/>
              <a:ext cx="653175" cy="653175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下箭头 4"/>
            <p:cNvSpPr/>
            <p:nvPr/>
          </p:nvSpPr>
          <p:spPr>
            <a:xfrm>
              <a:off x="4675388" y="762038"/>
              <a:ext cx="359247" cy="49151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第四部分     培训管理制度</a:t>
            </a:r>
            <a:endParaRPr lang="zh-CN" altLang="en-US" sz="2800" b="1" dirty="0"/>
          </a:p>
        </p:txBody>
      </p:sp>
      <p:pic>
        <p:nvPicPr>
          <p:cNvPr id="2049" name="Picture 1" descr="C:\Users\Administrator\AppData\Roaming\Tencent\Users\190712941\QQ\WinTemp\RichOle\~UIHR}EZD[QDCWZFLUQZBQ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857231"/>
            <a:ext cx="6143668" cy="5431653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pic>
        <p:nvPicPr>
          <p:cNvPr id="26625" name="Picture 1" descr="C:\Users\Administrator\AppData\Roaming\Tencent\Users\190712941\QQ\WinTemp\RichOle\3GQEH[Y_2CI@B%9SDR`MGY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0"/>
            <a:ext cx="9144032" cy="578647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pic>
        <p:nvPicPr>
          <p:cNvPr id="65537" name="Picture 1" descr="C:\Users\Administrator\AppData\Roaming\Tencent\Users\190712941\QQ\WinTemp\RichOle\HUZ4U4%Z@`1IC99GCFA2}5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28719"/>
            <a:ext cx="9143999" cy="554355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00108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、考核对象：公司已转正的人员。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952760" y="1500174"/>
          <a:ext cx="5691206" cy="38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/>
          <p:cNvSpPr/>
          <p:nvPr/>
        </p:nvSpPr>
        <p:spPr>
          <a:xfrm>
            <a:off x="2952760" y="5909806"/>
            <a:ext cx="5691206" cy="73390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3" name="图示 12"/>
          <p:cNvGraphicFramePr/>
          <p:nvPr/>
        </p:nvGraphicFramePr>
        <p:xfrm>
          <a:off x="2000232" y="3500438"/>
          <a:ext cx="1190612" cy="107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1538" y="2786058"/>
            <a:ext cx="928694" cy="23182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+mn-ea"/>
              </a:rPr>
              <a:t>免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zh-CN" altLang="en-US" sz="2800" dirty="0" smtClean="0">
                <a:latin typeface="+mn-ea"/>
              </a:rPr>
              <a:t>考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zh-CN" altLang="en-US" sz="2800" dirty="0" smtClean="0">
                <a:latin typeface="+mn-ea"/>
              </a:rPr>
              <a:t>核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zh-CN" altLang="en-US" sz="2800" dirty="0" smtClean="0">
                <a:latin typeface="+mn-ea"/>
              </a:rPr>
              <a:t>人</a:t>
            </a:r>
            <a:endParaRPr lang="en-US" altLang="zh-CN" sz="2800" dirty="0" smtClean="0">
              <a:latin typeface="+mn-ea"/>
            </a:endParaRPr>
          </a:p>
          <a:p>
            <a:pPr algn="ctr"/>
            <a:r>
              <a:rPr lang="zh-CN" altLang="en-US" sz="2800" dirty="0" smtClean="0">
                <a:latin typeface="+mn-ea"/>
              </a:rPr>
              <a:t>员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225099" y="5459960"/>
            <a:ext cx="5418867" cy="8265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" name="组合 18"/>
          <p:cNvGrpSpPr/>
          <p:nvPr/>
        </p:nvGrpSpPr>
        <p:grpSpPr>
          <a:xfrm>
            <a:off x="3214678" y="5429264"/>
            <a:ext cx="5418867" cy="826560"/>
            <a:chOff x="270943" y="2653322"/>
            <a:chExt cx="5418867" cy="826560"/>
          </a:xfrm>
        </p:grpSpPr>
        <p:sp>
          <p:nvSpPr>
            <p:cNvPr id="20" name="圆角矩形 19"/>
            <p:cNvSpPr/>
            <p:nvPr/>
          </p:nvSpPr>
          <p:spPr>
            <a:xfrm>
              <a:off x="270943" y="2653322"/>
              <a:ext cx="5418867" cy="8265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4"/>
            <p:cNvSpPr/>
            <p:nvPr/>
          </p:nvSpPr>
          <p:spPr>
            <a:xfrm>
              <a:off x="311292" y="2693671"/>
              <a:ext cx="5338169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0580" tIns="0" rIns="150580" bIns="0" numCol="1" spcCol="1270" anchor="ctr" anchorCtr="0">
              <a:noAutofit/>
            </a:bodyPr>
            <a:lstStyle/>
            <a:p>
              <a:pPr lvl="0"/>
              <a:r>
                <a:rPr lang="zh-TW" altLang="en-US" sz="2800" dirty="0" smtClean="0"/>
                <a:t>经公司总经理批准免于考核的员工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00108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、考核周期：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pSp>
        <p:nvGrpSpPr>
          <p:cNvPr id="15" name="组合 28"/>
          <p:cNvGrpSpPr>
            <a:grpSpLocks/>
          </p:cNvGrpSpPr>
          <p:nvPr/>
        </p:nvGrpSpPr>
        <p:grpSpPr bwMode="auto">
          <a:xfrm>
            <a:off x="467544" y="1807294"/>
            <a:ext cx="8311490" cy="1008112"/>
            <a:chOff x="977960" y="1629227"/>
            <a:chExt cx="9806153" cy="1155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1419292" y="1641924"/>
              <a:ext cx="9364821" cy="1142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977960" y="1629227"/>
              <a:ext cx="1143019" cy="1142774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dirty="0">
                  <a:solidFill>
                    <a:schemeClr val="tx1"/>
                  </a:solidFill>
                </a:rPr>
                <a:t>1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25"/>
            <p:cNvSpPr>
              <a:spLocks noChangeArrowheads="1"/>
            </p:cNvSpPr>
            <p:nvPr/>
          </p:nvSpPr>
          <p:spPr bwMode="auto">
            <a:xfrm>
              <a:off x="2153332" y="1959528"/>
              <a:ext cx="8509756" cy="811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2000" b="1" dirty="0" smtClean="0">
                  <a:latin typeface="宋体" pitchFamily="2" charset="-122"/>
                  <a:ea typeface="宋体" pitchFamily="2" charset="-122"/>
                </a:rPr>
                <a:t>月度考核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：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每个月考核一次，考核期满次月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7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日前完成考核。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9"/>
          <p:cNvGrpSpPr>
            <a:grpSpLocks/>
          </p:cNvGrpSpPr>
          <p:nvPr/>
        </p:nvGrpSpPr>
        <p:grpSpPr bwMode="auto">
          <a:xfrm>
            <a:off x="562174" y="3103438"/>
            <a:ext cx="8186290" cy="1069305"/>
            <a:chOff x="1137615" y="3254827"/>
            <a:chExt cx="9646498" cy="1143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圆角矩形 22"/>
            <p:cNvSpPr/>
            <p:nvPr/>
          </p:nvSpPr>
          <p:spPr>
            <a:xfrm>
              <a:off x="1578979" y="3254827"/>
              <a:ext cx="9205134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137615" y="3254827"/>
              <a:ext cx="1143100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tx1"/>
                  </a:solidFill>
                </a:rPr>
                <a:t>2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6"/>
            <p:cNvSpPr>
              <a:spLocks noChangeArrowheads="1"/>
            </p:cNvSpPr>
            <p:nvPr/>
          </p:nvSpPr>
          <p:spPr bwMode="auto">
            <a:xfrm>
              <a:off x="2383743" y="3626272"/>
              <a:ext cx="8400370" cy="7566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2000" b="1" dirty="0" smtClean="0">
                  <a:latin typeface="宋体" pitchFamily="2" charset="-122"/>
                  <a:ea typeface="宋体" pitchFamily="2" charset="-122"/>
                </a:rPr>
                <a:t>季度考核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：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每个季度考核一次，考核期满次月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7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日前完成考核。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30"/>
          <p:cNvGrpSpPr>
            <a:grpSpLocks/>
          </p:cNvGrpSpPr>
          <p:nvPr/>
        </p:nvGrpSpPr>
        <p:grpSpPr bwMode="auto">
          <a:xfrm>
            <a:off x="467544" y="4543593"/>
            <a:ext cx="8352928" cy="1171423"/>
            <a:chOff x="1036017" y="4880427"/>
            <a:chExt cx="9748096" cy="1143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7" name="圆角矩形 26"/>
            <p:cNvSpPr/>
            <p:nvPr/>
          </p:nvSpPr>
          <p:spPr>
            <a:xfrm>
              <a:off x="1477380" y="4880427"/>
              <a:ext cx="9306733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036017" y="4880427"/>
              <a:ext cx="1143099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tx1"/>
                  </a:solidFill>
                </a:rPr>
                <a:t>3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7"/>
            <p:cNvSpPr>
              <a:spLocks noChangeArrowheads="1"/>
            </p:cNvSpPr>
            <p:nvPr/>
          </p:nvSpPr>
          <p:spPr bwMode="auto">
            <a:xfrm>
              <a:off x="2212511" y="4880433"/>
              <a:ext cx="8353888" cy="9910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  <a:ea typeface="宋体" pitchFamily="2" charset="-122"/>
                </a:rPr>
                <a:t>年度考核：</a:t>
              </a:r>
              <a:endParaRPr lang="en-US" altLang="zh-CN" sz="2000" b="1" dirty="0" smtClean="0"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每年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月份开始实施，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月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15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日前完成考核（年底未满试用期人员不在考核范围）。考核结果直接与年终奖金发放挂钩。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71472" y="1815160"/>
            <a:ext cx="8001056" cy="4542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 smtClean="0">
                <a:latin typeface="+mn-ea"/>
              </a:rPr>
              <a:t>第一部分  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公司组织结构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+mn-ea"/>
              </a:rPr>
              <a:t>第二部分   招聘管理制度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第三部分</a:t>
            </a:r>
            <a:r>
              <a:rPr kumimoji="0" lang="zh-CN" alt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考勤假期管理制度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第四</a:t>
            </a:r>
            <a:r>
              <a:rPr lang="zh-CN" altLang="en-US" sz="2400" dirty="0" smtClean="0">
                <a:latin typeface="+mn-ea"/>
              </a:rPr>
              <a:t>部分  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培训管理制度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第五部分</a:t>
            </a:r>
            <a:r>
              <a:rPr kumimoji="0" lang="zh-CN" alt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绩效管理制度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第六部分</a:t>
            </a:r>
            <a:r>
              <a:rPr kumimoji="0" lang="zh-CN" alt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薪酬管理制度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第七部分</a:t>
            </a:r>
            <a:r>
              <a:rPr kumimoji="0" lang="zh-CN" alt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奖惩管理制度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第八部分</a:t>
            </a:r>
            <a:r>
              <a:rPr kumimoji="0" lang="zh-CN" altLang="en-US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   </a:t>
            </a:r>
            <a:r>
              <a:rPr lang="zh-CN" altLang="en-US" sz="2400" smtClean="0">
                <a:latin typeface="+mn-ea"/>
              </a:rPr>
              <a:t>职业发展与</a:t>
            </a:r>
            <a:r>
              <a:rPr kumimoji="0" lang="zh-CN" altLang="en-US" sz="240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离职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管理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736" y="714356"/>
            <a:ext cx="407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培训内容</a:t>
            </a:r>
            <a:endParaRPr lang="zh-CN" altLang="en-US" sz="32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149478"/>
            <a:ext cx="4572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、考核内容：</a:t>
            </a:r>
            <a:endParaRPr lang="en-US" altLang="zh-CN" sz="2400" b="1" dirty="0" smtClean="0"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829" y="4078510"/>
            <a:ext cx="8537575" cy="114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48829" y="2465610"/>
            <a:ext cx="8537575" cy="114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504" y="2452910"/>
            <a:ext cx="1143000" cy="1143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/>
              <a:t>1</a:t>
            </a:r>
            <a:endParaRPr lang="zh-CN" altLang="en-US" sz="6600" dirty="0"/>
          </a:p>
        </p:txBody>
      </p:sp>
      <p:sp>
        <p:nvSpPr>
          <p:cNvPr id="11" name="椭圆 10"/>
          <p:cNvSpPr/>
          <p:nvPr/>
        </p:nvSpPr>
        <p:spPr>
          <a:xfrm>
            <a:off x="107504" y="4078510"/>
            <a:ext cx="1143000" cy="1143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/>
              <a:t>2</a:t>
            </a:r>
            <a:endParaRPr lang="zh-CN" altLang="en-US" sz="6000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79091" y="2529110"/>
            <a:ext cx="7199313" cy="1077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工作业绩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工作业绩采取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KPI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（关键业绩指标）考核的方式，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KPI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由各部门依据岗位职责设定，要求少而精。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79091" y="4149080"/>
            <a:ext cx="7199313" cy="1077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日常行为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日常行为采取关键事件考核的方式。员工在考核期间发生关键事件时，考核人须做好书面记录作为考核依据。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、考核表：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pic>
        <p:nvPicPr>
          <p:cNvPr id="68609" name="Picture 1" descr="C:\Users\Administrator\AppData\Roaming\Tencent\Users\190712941\QQ\WinTemp\RichOle\$JZQHB$V$2GPIDGJ%$V%3(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4260"/>
            <a:ext cx="8286808" cy="571374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8040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、考核关系：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1857365"/>
          <a:ext cx="8072496" cy="3071832"/>
        </p:xfrm>
        <a:graphic>
          <a:graphicData uri="http://schemas.openxmlformats.org/drawingml/2006/table">
            <a:tbl>
              <a:tblPr/>
              <a:tblGrid>
                <a:gridCol w="2018124"/>
                <a:gridCol w="2018124"/>
                <a:gridCol w="2018124"/>
                <a:gridCol w="2018124"/>
              </a:tblGrid>
              <a:tr h="819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被考核职位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部门负责人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直接上级（主管）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基层员工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—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复核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100%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主管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复核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100%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—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部门负责人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100%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—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—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8040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、考核结果分级：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2844" y="2143116"/>
          <a:ext cx="8786873" cy="2877952"/>
        </p:xfrm>
        <a:graphic>
          <a:graphicData uri="http://schemas.openxmlformats.org/drawingml/2006/table">
            <a:tbl>
              <a:tblPr/>
              <a:tblGrid>
                <a:gridCol w="1346944"/>
                <a:gridCol w="1818551"/>
                <a:gridCol w="1697785"/>
                <a:gridCol w="1857338"/>
                <a:gridCol w="2066255"/>
              </a:tblGrid>
              <a:tr h="3555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考核等级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（超出期望）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（符合要求）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（有待提高）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（显著不足）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4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考核等级含义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员工工作绩效超出上级期望或岗位职责要求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员工工作绩效符合上级期望或岗位职责要求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员工工作绩效与上级期望或岗位职责要求存在一定差距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员工工作绩效与上级期望或岗位职责要求存在较大差距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考核分数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90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分及以上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80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至</a:t>
                      </a: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89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分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70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至</a:t>
                      </a: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79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分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70</a:t>
                      </a: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分（不含）以下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绩效系数（</a:t>
                      </a: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1.2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≥</a:t>
                      </a: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＞</a:t>
                      </a: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K=1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＞</a:t>
                      </a: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zh-TW" sz="1600" kern="100">
                          <a:latin typeface="Calibri"/>
                          <a:ea typeface="宋体"/>
                          <a:cs typeface="Times New Roman"/>
                        </a:rPr>
                        <a:t>≥</a:t>
                      </a:r>
                      <a:r>
                        <a:rPr lang="en-US" sz="1600" kern="100">
                          <a:latin typeface="宋体"/>
                          <a:ea typeface="宋体"/>
                          <a:cs typeface="Times New Roman"/>
                        </a:rPr>
                        <a:t>0.9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0.9</a:t>
                      </a: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≥</a:t>
                      </a: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K</a:t>
                      </a:r>
                      <a:r>
                        <a:rPr lang="zh-TW" sz="1600" kern="100" dirty="0">
                          <a:latin typeface="Calibri"/>
                          <a:ea typeface="宋体"/>
                          <a:cs typeface="Times New Roman"/>
                        </a:rPr>
                        <a:t>≥</a:t>
                      </a: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0.8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6002" marR="660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第五部分     绩效管理制度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8040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、考核结果应用：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pSp>
        <p:nvGrpSpPr>
          <p:cNvPr id="17" name="组合 28"/>
          <p:cNvGrpSpPr>
            <a:grpSpLocks/>
          </p:cNvGrpSpPr>
          <p:nvPr/>
        </p:nvGrpSpPr>
        <p:grpSpPr bwMode="auto">
          <a:xfrm>
            <a:off x="467544" y="1443556"/>
            <a:ext cx="8311490" cy="1008112"/>
            <a:chOff x="977960" y="1629227"/>
            <a:chExt cx="9806153" cy="1155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圆角矩形 17"/>
            <p:cNvSpPr/>
            <p:nvPr/>
          </p:nvSpPr>
          <p:spPr>
            <a:xfrm>
              <a:off x="1419292" y="1641924"/>
              <a:ext cx="9364821" cy="1142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77960" y="1629227"/>
              <a:ext cx="1143019" cy="1142774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dirty="0">
                  <a:solidFill>
                    <a:schemeClr val="tx1"/>
                  </a:solidFill>
                </a:rPr>
                <a:t>1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25"/>
            <p:cNvSpPr>
              <a:spLocks noChangeArrowheads="1"/>
            </p:cNvSpPr>
            <p:nvPr/>
          </p:nvSpPr>
          <p:spPr bwMode="auto">
            <a:xfrm>
              <a:off x="2153332" y="1959528"/>
              <a:ext cx="8509756" cy="811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2000" b="1" dirty="0" smtClean="0">
                  <a:latin typeface="宋体" pitchFamily="2" charset="-122"/>
                  <a:ea typeface="宋体" pitchFamily="2" charset="-122"/>
                </a:rPr>
                <a:t>月度考核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：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每个月考核一次，考核期满次月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7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日前完成考核。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9"/>
          <p:cNvGrpSpPr>
            <a:grpSpLocks/>
          </p:cNvGrpSpPr>
          <p:nvPr/>
        </p:nvGrpSpPr>
        <p:grpSpPr bwMode="auto">
          <a:xfrm>
            <a:off x="562174" y="2739700"/>
            <a:ext cx="8186290" cy="1069305"/>
            <a:chOff x="1137615" y="3254827"/>
            <a:chExt cx="9646498" cy="1143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圆角矩形 21"/>
            <p:cNvSpPr/>
            <p:nvPr/>
          </p:nvSpPr>
          <p:spPr>
            <a:xfrm>
              <a:off x="1578979" y="3254827"/>
              <a:ext cx="9205134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37615" y="3254827"/>
              <a:ext cx="1143100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tx1"/>
                  </a:solidFill>
                </a:rPr>
                <a:t>2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6"/>
            <p:cNvSpPr>
              <a:spLocks noChangeArrowheads="1"/>
            </p:cNvSpPr>
            <p:nvPr/>
          </p:nvSpPr>
          <p:spPr bwMode="auto">
            <a:xfrm>
              <a:off x="2383743" y="3626272"/>
              <a:ext cx="8400370" cy="7566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zh-CN" sz="2000" b="1" dirty="0" smtClean="0">
                  <a:latin typeface="宋体" pitchFamily="2" charset="-122"/>
                  <a:ea typeface="宋体" pitchFamily="2" charset="-122"/>
                </a:rPr>
                <a:t>季度考核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：</a:t>
              </a:r>
              <a:endParaRPr lang="en-US" altLang="zh-CN" sz="2000" dirty="0" smtClean="0"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每个季度考核一次，考核期满次月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7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日前完成考核。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30"/>
          <p:cNvGrpSpPr>
            <a:grpSpLocks/>
          </p:cNvGrpSpPr>
          <p:nvPr/>
        </p:nvGrpSpPr>
        <p:grpSpPr bwMode="auto">
          <a:xfrm>
            <a:off x="467544" y="4179855"/>
            <a:ext cx="8352928" cy="1121353"/>
            <a:chOff x="1036017" y="4880427"/>
            <a:chExt cx="9748096" cy="1143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6" name="圆角矩形 25"/>
            <p:cNvSpPr/>
            <p:nvPr/>
          </p:nvSpPr>
          <p:spPr>
            <a:xfrm>
              <a:off x="1477380" y="4880427"/>
              <a:ext cx="9306733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036017" y="4880427"/>
              <a:ext cx="1143099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tx1"/>
                  </a:solidFill>
                </a:rPr>
                <a:t>3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212511" y="4880433"/>
              <a:ext cx="8353888" cy="9910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  <a:ea typeface="宋体" pitchFamily="2" charset="-122"/>
                </a:rPr>
                <a:t>年度考核：</a:t>
              </a:r>
              <a:endParaRPr lang="en-US" altLang="zh-CN" sz="2000" b="1" dirty="0" smtClean="0">
                <a:latin typeface="宋体" pitchFamily="2" charset="-122"/>
                <a:ea typeface="宋体" pitchFamily="2" charset="-122"/>
              </a:endParaRPr>
            </a:p>
            <a:p>
              <a:pPr algn="just"/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每年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月份开始实施，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1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月</a:t>
              </a:r>
              <a:r>
                <a:rPr lang="en-US" altLang="zh-CN" sz="2000" dirty="0" smtClean="0">
                  <a:latin typeface="宋体" pitchFamily="2" charset="-122"/>
                  <a:ea typeface="宋体" pitchFamily="2" charset="-122"/>
                </a:rPr>
                <a:t>15</a:t>
              </a:r>
              <a:r>
                <a:rPr lang="zh-CN" altLang="zh-CN" sz="2000" dirty="0" smtClean="0">
                  <a:latin typeface="宋体" pitchFamily="2" charset="-122"/>
                  <a:ea typeface="宋体" pitchFamily="2" charset="-122"/>
                </a:rPr>
                <a:t>日前完成考核（年底未满试用期人员不在考核范围）。考核结果直接与年终奖金发放挂钩。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467544" y="1428736"/>
            <a:ext cx="8311490" cy="1008112"/>
            <a:chOff x="977960" y="1629227"/>
            <a:chExt cx="9806153" cy="11554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0" name="圆角矩形 29"/>
            <p:cNvSpPr/>
            <p:nvPr/>
          </p:nvSpPr>
          <p:spPr>
            <a:xfrm>
              <a:off x="1419292" y="1641924"/>
              <a:ext cx="9364821" cy="1142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977960" y="1629227"/>
              <a:ext cx="1143019" cy="1142774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dirty="0">
                  <a:solidFill>
                    <a:schemeClr val="tx1"/>
                  </a:solidFill>
                </a:rPr>
                <a:t>1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25"/>
            <p:cNvSpPr>
              <a:spLocks noChangeArrowheads="1"/>
            </p:cNvSpPr>
            <p:nvPr/>
          </p:nvSpPr>
          <p:spPr bwMode="auto">
            <a:xfrm>
              <a:off x="2153332" y="1959528"/>
              <a:ext cx="8509756" cy="8113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TW" altLang="en-US" sz="2000" dirty="0" smtClean="0"/>
                <a:t>绩效工资（年终奖）</a:t>
              </a:r>
              <a:r>
                <a:rPr lang="en-US" sz="2000" dirty="0" smtClean="0"/>
                <a:t>=</a:t>
              </a:r>
              <a:r>
                <a:rPr lang="zh-TW" altLang="en-US" sz="2000" dirty="0" smtClean="0"/>
                <a:t>绩效工资基数</a:t>
              </a:r>
              <a:r>
                <a:rPr lang="en-US" sz="2000" dirty="0" smtClean="0"/>
                <a:t>*</a:t>
              </a:r>
              <a:r>
                <a:rPr lang="zh-TW" altLang="en-US" sz="2000" dirty="0" smtClean="0"/>
                <a:t>考核绩效系数</a:t>
              </a:r>
              <a:r>
                <a:rPr lang="en-US" altLang="zh-CN" sz="2000" dirty="0" smtClean="0"/>
                <a:t>±</a:t>
              </a:r>
              <a:r>
                <a:rPr lang="zh-CN" altLang="en-US" sz="2000" dirty="0" smtClean="0"/>
                <a:t>关键事件考核结果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29"/>
          <p:cNvGrpSpPr>
            <a:grpSpLocks/>
          </p:cNvGrpSpPr>
          <p:nvPr/>
        </p:nvGrpSpPr>
        <p:grpSpPr bwMode="auto">
          <a:xfrm>
            <a:off x="562174" y="2724880"/>
            <a:ext cx="8186290" cy="1069305"/>
            <a:chOff x="1137615" y="3254827"/>
            <a:chExt cx="9646498" cy="1143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4" name="圆角矩形 33"/>
            <p:cNvSpPr/>
            <p:nvPr/>
          </p:nvSpPr>
          <p:spPr>
            <a:xfrm>
              <a:off x="1578979" y="3254827"/>
              <a:ext cx="9205134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137615" y="3254827"/>
              <a:ext cx="1143100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tx1"/>
                  </a:solidFill>
                </a:rPr>
                <a:t>2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26"/>
            <p:cNvSpPr>
              <a:spLocks noChangeArrowheads="1"/>
            </p:cNvSpPr>
            <p:nvPr/>
          </p:nvSpPr>
          <p:spPr bwMode="auto">
            <a:xfrm>
              <a:off x="2383743" y="3626272"/>
              <a:ext cx="8400370" cy="75667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TW" altLang="en-US" sz="2000" dirty="0" smtClean="0"/>
                <a:t>绩效</a:t>
              </a:r>
              <a:r>
                <a:rPr lang="zh-CN" altLang="en-US" sz="2000" dirty="0" smtClean="0"/>
                <a:t>工</a:t>
              </a:r>
              <a:r>
                <a:rPr lang="zh-TW" altLang="en-US" sz="2000" dirty="0" smtClean="0"/>
                <a:t>资浮动额之和不超过绩效工资标准的</a:t>
              </a:r>
              <a:r>
                <a:rPr lang="en-US" sz="2000" dirty="0" smtClean="0"/>
                <a:t>20%</a:t>
              </a:r>
              <a:r>
                <a:rPr lang="zh-TW" altLang="en-US" sz="2000" dirty="0" smtClean="0"/>
                <a:t>，超过的以</a:t>
              </a:r>
              <a:r>
                <a:rPr lang="en-US" sz="2000" dirty="0" smtClean="0"/>
                <a:t>20%</a:t>
              </a:r>
              <a:r>
                <a:rPr lang="zh-TW" altLang="en-US" sz="2000" dirty="0" smtClean="0"/>
                <a:t>封顶。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0"/>
          <p:cNvGrpSpPr>
            <a:grpSpLocks/>
          </p:cNvGrpSpPr>
          <p:nvPr/>
        </p:nvGrpSpPr>
        <p:grpSpPr bwMode="auto">
          <a:xfrm>
            <a:off x="467544" y="4165035"/>
            <a:ext cx="8352928" cy="1171423"/>
            <a:chOff x="1036017" y="4880427"/>
            <a:chExt cx="9748096" cy="1143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8" name="圆角矩形 37"/>
            <p:cNvSpPr/>
            <p:nvPr/>
          </p:nvSpPr>
          <p:spPr>
            <a:xfrm>
              <a:off x="1477380" y="4880427"/>
              <a:ext cx="9306733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036017" y="4880427"/>
              <a:ext cx="1143099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tx1"/>
                  </a:solidFill>
                </a:rPr>
                <a:t>3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27"/>
            <p:cNvSpPr>
              <a:spLocks noChangeArrowheads="1"/>
            </p:cNvSpPr>
            <p:nvPr/>
          </p:nvSpPr>
          <p:spPr bwMode="auto">
            <a:xfrm>
              <a:off x="2212511" y="4880433"/>
              <a:ext cx="8353888" cy="9910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endParaRPr lang="en-US" altLang="zh-TW" sz="2000" dirty="0" smtClean="0"/>
            </a:p>
            <a:p>
              <a:pPr algn="just"/>
              <a:r>
                <a:rPr lang="zh-TW" altLang="en-US" sz="2000" dirty="0" smtClean="0"/>
                <a:t>月薪为</a:t>
              </a:r>
              <a:r>
                <a:rPr lang="zh-CN" altLang="en-US" sz="2000" dirty="0" smtClean="0"/>
                <a:t>固定工资</a:t>
              </a:r>
              <a:r>
                <a:rPr lang="en-US" sz="2000" dirty="0" smtClean="0"/>
                <a:t>+</a:t>
              </a:r>
              <a:r>
                <a:rPr lang="zh-TW" altLang="en-US" sz="2000" dirty="0" smtClean="0"/>
                <a:t>提成制的业务部门，</a:t>
              </a:r>
              <a:r>
                <a:rPr lang="en-US" sz="2000" dirty="0" smtClean="0"/>
                <a:t>KPI</a:t>
              </a:r>
              <a:r>
                <a:rPr lang="zh-TW" altLang="en-US" sz="2000" dirty="0" smtClean="0"/>
                <a:t>考核和关键事件考核与其提成挂钩，固定工资不浮动。</a:t>
              </a:r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30"/>
          <p:cNvGrpSpPr>
            <a:grpSpLocks/>
          </p:cNvGrpSpPr>
          <p:nvPr/>
        </p:nvGrpSpPr>
        <p:grpSpPr bwMode="auto">
          <a:xfrm>
            <a:off x="505352" y="5643578"/>
            <a:ext cx="8352928" cy="1171423"/>
            <a:chOff x="1036017" y="4880427"/>
            <a:chExt cx="9748096" cy="1143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2" name="圆角矩形 41"/>
            <p:cNvSpPr/>
            <p:nvPr/>
          </p:nvSpPr>
          <p:spPr>
            <a:xfrm>
              <a:off x="1477380" y="4880427"/>
              <a:ext cx="9306733" cy="1143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036017" y="4880427"/>
              <a:ext cx="1143099" cy="1143000"/>
            </a:xfrm>
            <a:prstGeom prst="ellipse">
              <a:avLst/>
            </a:prstGeom>
            <a:grpFill/>
            <a:ln>
              <a:solidFill>
                <a:srgbClr val="8EC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 smtClean="0">
                  <a:solidFill>
                    <a:schemeClr val="tx1"/>
                  </a:solidFill>
                </a:rPr>
                <a:t>4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27"/>
            <p:cNvSpPr>
              <a:spLocks noChangeArrowheads="1"/>
            </p:cNvSpPr>
            <p:nvPr/>
          </p:nvSpPr>
          <p:spPr bwMode="auto">
            <a:xfrm>
              <a:off x="2212511" y="4880433"/>
              <a:ext cx="8353888" cy="9910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TW" altLang="en-US" sz="2000" dirty="0" smtClean="0"/>
                <a:t>员工连续三次考核绩效不达标（考核结果为</a:t>
              </a:r>
              <a:r>
                <a:rPr lang="en-US" sz="2000" dirty="0" smtClean="0"/>
                <a:t>C</a:t>
              </a:r>
              <a:r>
                <a:rPr lang="zh-TW" altLang="en-US" sz="2000" dirty="0" smtClean="0"/>
                <a:t>、</a:t>
              </a:r>
              <a:r>
                <a:rPr lang="en-US" sz="2000" dirty="0" smtClean="0"/>
                <a:t>D</a:t>
              </a:r>
              <a:r>
                <a:rPr lang="zh-TW" altLang="en-US" sz="2000" dirty="0" smtClean="0"/>
                <a:t>级）的，须进行调岗处理。员工所属部门须在第二次考核后与人事行政部进行预警沟通，做好人员补充的准备。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第六部分     薪酬管理制度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8040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、薪酬原则：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33" name="图示 32"/>
          <p:cNvGraphicFramePr/>
          <p:nvPr/>
        </p:nvGraphicFramePr>
        <p:xfrm>
          <a:off x="2453558" y="1268760"/>
          <a:ext cx="590465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矩形 36"/>
          <p:cNvSpPr/>
          <p:nvPr/>
        </p:nvSpPr>
        <p:spPr>
          <a:xfrm>
            <a:off x="2453559" y="4865624"/>
            <a:ext cx="5904655" cy="579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矩形 46"/>
          <p:cNvSpPr/>
          <p:nvPr/>
        </p:nvSpPr>
        <p:spPr>
          <a:xfrm>
            <a:off x="2453559" y="6017752"/>
            <a:ext cx="5904655" cy="579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矩形 50"/>
          <p:cNvSpPr/>
          <p:nvPr/>
        </p:nvSpPr>
        <p:spPr>
          <a:xfrm>
            <a:off x="653358" y="2924944"/>
            <a:ext cx="1058416" cy="2232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薪</a:t>
            </a:r>
            <a:endParaRPr lang="en-US" altLang="zh-CN" sz="32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酬</a:t>
            </a:r>
            <a:endParaRPr lang="en-US" altLang="zh-CN" sz="32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原</a:t>
            </a:r>
            <a:endParaRPr lang="en-US" altLang="zh-CN" sz="32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则</a:t>
            </a:r>
            <a:endParaRPr lang="zh-CN" altLang="en-US" sz="32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1805486" y="3861048"/>
            <a:ext cx="504056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724757" y="4572008"/>
            <a:ext cx="4133259" cy="678960"/>
            <a:chOff x="295232" y="2131912"/>
            <a:chExt cx="4133259" cy="678960"/>
          </a:xfrm>
        </p:grpSpPr>
        <p:sp>
          <p:nvSpPr>
            <p:cNvPr id="54" name="圆角矩形 53"/>
            <p:cNvSpPr/>
            <p:nvPr/>
          </p:nvSpPr>
          <p:spPr>
            <a:xfrm>
              <a:off x="295232" y="2131912"/>
              <a:ext cx="4133259" cy="6789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圆角矩形 4"/>
            <p:cNvSpPr/>
            <p:nvPr/>
          </p:nvSpPr>
          <p:spPr>
            <a:xfrm>
              <a:off x="328376" y="2165056"/>
              <a:ext cx="4066971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27" tIns="0" rIns="15622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tx1"/>
                  </a:solidFill>
                </a:rPr>
                <a:t>激励</a:t>
              </a:r>
              <a:r>
                <a:rPr lang="zh-CN" altLang="en-US" sz="2400" kern="1200" dirty="0" smtClean="0">
                  <a:solidFill>
                    <a:schemeClr val="tx1"/>
                  </a:solidFill>
                </a:rPr>
                <a:t>原则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724757" y="5750436"/>
            <a:ext cx="4133259" cy="678960"/>
            <a:chOff x="295232" y="2131912"/>
            <a:chExt cx="4133259" cy="678960"/>
          </a:xfrm>
        </p:grpSpPr>
        <p:sp>
          <p:nvSpPr>
            <p:cNvPr id="57" name="圆角矩形 56"/>
            <p:cNvSpPr/>
            <p:nvPr/>
          </p:nvSpPr>
          <p:spPr>
            <a:xfrm>
              <a:off x="295232" y="2131912"/>
              <a:ext cx="4133259" cy="6789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圆角矩形 4"/>
            <p:cNvSpPr/>
            <p:nvPr/>
          </p:nvSpPr>
          <p:spPr>
            <a:xfrm>
              <a:off x="328376" y="2165056"/>
              <a:ext cx="4066971" cy="6126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27" tIns="0" rIns="15622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dirty="0" smtClean="0">
                  <a:solidFill>
                    <a:schemeClr val="tx1"/>
                  </a:solidFill>
                </a:rPr>
                <a:t>竞争</a:t>
              </a:r>
              <a:r>
                <a:rPr lang="zh-CN" altLang="en-US" sz="2400" kern="1200" dirty="0" smtClean="0">
                  <a:solidFill>
                    <a:schemeClr val="tx1"/>
                  </a:solidFill>
                </a:rPr>
                <a:t>原则</a:t>
              </a:r>
              <a:endParaRPr lang="zh-CN" altLang="en-US" sz="2400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第六部分     薪酬管理制度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220916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、调薪类别：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pSp>
        <p:nvGrpSpPr>
          <p:cNvPr id="16" name="组合 7"/>
          <p:cNvGrpSpPr>
            <a:grpSpLocks/>
          </p:cNvGrpSpPr>
          <p:nvPr/>
        </p:nvGrpSpPr>
        <p:grpSpPr bwMode="auto">
          <a:xfrm>
            <a:off x="1341900" y="2402635"/>
            <a:ext cx="1944216" cy="2748905"/>
            <a:chOff x="754744" y="2500086"/>
            <a:chExt cx="2496457" cy="3087914"/>
          </a:xfrm>
        </p:grpSpPr>
        <p:sp>
          <p:nvSpPr>
            <p:cNvPr id="17" name="矩形 16"/>
            <p:cNvSpPr/>
            <p:nvPr/>
          </p:nvSpPr>
          <p:spPr>
            <a:xfrm>
              <a:off x="754744" y="2500086"/>
              <a:ext cx="2496457" cy="308791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349894" y="2500086"/>
              <a:ext cx="130615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620374" y="1928802"/>
            <a:ext cx="1269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试用期满调薪</a:t>
            </a:r>
            <a:endParaRPr lang="zh-CN" altLang="en-US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391218" y="2844162"/>
            <a:ext cx="1797133" cy="128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根据试用期间的表现及考核结果调薪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17"/>
          <p:cNvGrpSpPr>
            <a:grpSpLocks/>
          </p:cNvGrpSpPr>
          <p:nvPr/>
        </p:nvGrpSpPr>
        <p:grpSpPr bwMode="auto">
          <a:xfrm>
            <a:off x="3714744" y="2402635"/>
            <a:ext cx="1837150" cy="2748905"/>
            <a:chOff x="754744" y="2500086"/>
            <a:chExt cx="2496457" cy="3087914"/>
          </a:xfrm>
        </p:grpSpPr>
        <p:sp>
          <p:nvSpPr>
            <p:cNvPr id="27" name="矩形 26"/>
            <p:cNvSpPr/>
            <p:nvPr/>
          </p:nvSpPr>
          <p:spPr>
            <a:xfrm>
              <a:off x="754744" y="2500086"/>
              <a:ext cx="2496457" cy="308791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349895" y="2500086"/>
              <a:ext cx="130615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061043" y="1928802"/>
            <a:ext cx="1237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晋升调薪</a:t>
            </a:r>
            <a:endParaRPr lang="zh-CN" altLang="en-US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778840" y="2686528"/>
            <a:ext cx="1698166" cy="128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根据员工职务晋升作相应调薪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22"/>
          <p:cNvGrpSpPr>
            <a:grpSpLocks/>
          </p:cNvGrpSpPr>
          <p:nvPr/>
        </p:nvGrpSpPr>
        <p:grpSpPr bwMode="auto">
          <a:xfrm>
            <a:off x="5946992" y="2402635"/>
            <a:ext cx="1944215" cy="2748905"/>
            <a:chOff x="754744" y="2500086"/>
            <a:chExt cx="2496457" cy="3087914"/>
          </a:xfrm>
        </p:grpSpPr>
        <p:sp>
          <p:nvSpPr>
            <p:cNvPr id="32" name="矩形 31"/>
            <p:cNvSpPr/>
            <p:nvPr/>
          </p:nvSpPr>
          <p:spPr>
            <a:xfrm>
              <a:off x="754744" y="2500086"/>
              <a:ext cx="2496457" cy="308791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350273" y="2500086"/>
              <a:ext cx="13053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207290" y="1928802"/>
            <a:ext cx="15461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年度调薪</a:t>
            </a:r>
            <a:endParaRPr lang="zh-CN" altLang="en-US" sz="2000" b="1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017887" y="2783373"/>
            <a:ext cx="179827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每年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月份开始公司实行年度例行调薪。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5" grpId="0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第六部分     薪酬管理制度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220916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3</a:t>
            </a:r>
            <a:r>
              <a:rPr lang="zh-CN" altLang="en-US" sz="2000" b="1" dirty="0" smtClean="0">
                <a:latin typeface="+mn-ea"/>
              </a:rPr>
              <a:t>、调薪流程：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26" name="图示 25"/>
          <p:cNvGraphicFramePr/>
          <p:nvPr/>
        </p:nvGraphicFramePr>
        <p:xfrm>
          <a:off x="827584" y="1772816"/>
          <a:ext cx="734481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第六部分     薪酬管理制度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、薪酬异动：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pic>
        <p:nvPicPr>
          <p:cNvPr id="72705" name="Picture 1" descr="C:\Users\Administrator\AppData\Roaming\Tencent\Users\190712941\QQ\WinTemp\RichOle\~)$_PAL8VMUZV))~_JAYNW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8215370" cy="5685190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第六部分     薪酬管理制度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149478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5</a:t>
            </a:r>
            <a:r>
              <a:rPr lang="zh-CN" altLang="en-US" sz="2000" b="1" dirty="0" smtClean="0">
                <a:latin typeface="+mn-ea"/>
              </a:rPr>
              <a:t>、调薪标准：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829" y="4078510"/>
            <a:ext cx="8537575" cy="114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48829" y="2465610"/>
            <a:ext cx="8537575" cy="114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504" y="2452910"/>
            <a:ext cx="1143000" cy="1143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/>
              <a:t>1</a:t>
            </a:r>
            <a:endParaRPr lang="zh-CN" altLang="en-US" sz="6600" dirty="0"/>
          </a:p>
        </p:txBody>
      </p:sp>
      <p:sp>
        <p:nvSpPr>
          <p:cNvPr id="11" name="椭圆 10"/>
          <p:cNvSpPr/>
          <p:nvPr/>
        </p:nvSpPr>
        <p:spPr>
          <a:xfrm>
            <a:off x="107504" y="4078510"/>
            <a:ext cx="1143000" cy="1143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/>
              <a:t>2</a:t>
            </a:r>
            <a:endParaRPr lang="zh-CN" altLang="en-US" sz="6000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79091" y="2659559"/>
            <a:ext cx="7199313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200" dirty="0" smtClean="0">
                <a:latin typeface="+mn-ea"/>
              </a:rPr>
              <a:t>试用期调薪、晋升、调岗调薪依据</a:t>
            </a:r>
            <a:r>
              <a:rPr lang="en-US" altLang="zh-CN" sz="2200" dirty="0" smtClean="0">
                <a:latin typeface="+mn-ea"/>
              </a:rPr>
              <a:t>《</a:t>
            </a:r>
            <a:r>
              <a:rPr lang="zh-CN" altLang="en-US" sz="2200" dirty="0" smtClean="0">
                <a:latin typeface="+mn-ea"/>
              </a:rPr>
              <a:t>员工工资标准</a:t>
            </a:r>
            <a:r>
              <a:rPr lang="en-US" altLang="zh-CN" sz="2200" dirty="0" smtClean="0">
                <a:latin typeface="+mn-ea"/>
              </a:rPr>
              <a:t>》</a:t>
            </a:r>
            <a:r>
              <a:rPr lang="zh-CN" altLang="en-US" sz="2200" dirty="0" smtClean="0">
                <a:latin typeface="+mn-ea"/>
              </a:rPr>
              <a:t>执行，原则上每次调薪幅度上调一个档次。</a:t>
            </a:r>
            <a:endParaRPr lang="zh-CN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79091" y="4302633"/>
            <a:ext cx="7199313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200" dirty="0" smtClean="0">
                <a:latin typeface="+mn-ea"/>
              </a:rPr>
              <a:t>年度调薪：</a:t>
            </a:r>
            <a:r>
              <a:rPr lang="zh-TW" altLang="en-US" sz="2200" dirty="0" smtClean="0">
                <a:latin typeface="+mn-ea"/>
              </a:rPr>
              <a:t>具体调薪方案根据公司实际盈利状况和年度绩效考核于每年</a:t>
            </a:r>
            <a:r>
              <a:rPr lang="en-US" altLang="zh-TW" sz="2200" dirty="0" smtClean="0">
                <a:latin typeface="+mn-ea"/>
              </a:rPr>
              <a:t>3</a:t>
            </a:r>
            <a:r>
              <a:rPr lang="zh-TW" altLang="en-US" sz="2200" dirty="0" smtClean="0">
                <a:latin typeface="+mn-ea"/>
              </a:rPr>
              <a:t>月份开始进行调整</a:t>
            </a:r>
            <a:endParaRPr lang="zh-CN" altLang="en-US" sz="22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06" y="1142984"/>
          <a:ext cx="8929716" cy="4434186"/>
        </p:xfrm>
        <a:graphic>
          <a:graphicData uri="http://schemas.openxmlformats.org/drawingml/2006/table">
            <a:tbl>
              <a:tblPr/>
              <a:tblGrid>
                <a:gridCol w="225751"/>
                <a:gridCol w="225751"/>
                <a:gridCol w="225751"/>
                <a:gridCol w="133780"/>
                <a:gridCol w="133780"/>
                <a:gridCol w="225751"/>
                <a:gridCol w="133780"/>
                <a:gridCol w="133780"/>
                <a:gridCol w="225751"/>
                <a:gridCol w="133780"/>
                <a:gridCol w="133780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145899"/>
                <a:gridCol w="79852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  <a:gridCol w="225751"/>
              </a:tblGrid>
              <a:tr h="3780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深圳市九州电子之家有限公司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0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组织结构图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5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5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总经理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5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6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6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技术中心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供应链中心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交易中心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总经办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财务部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仓库部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人事行政部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54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86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86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5425"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产品部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开发部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测试部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推广部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542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542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71736" y="21429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第一部分      公司组织架构</a:t>
            </a:r>
            <a:endParaRPr lang="zh-CN" altLang="en-US" sz="28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pic>
        <p:nvPicPr>
          <p:cNvPr id="14337" name="Picture 1" descr="C:\Users\Administrator\AppData\Roaming\Tencent\Users\190712941\QQ\WinTemp\RichOle\D9%QD}Q1W7ML~AZW`XRUQ5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871606"/>
            <a:ext cx="9144000" cy="44862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282" y="5514819"/>
            <a:ext cx="8643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   这次的事情不仅让大家了解到，华为不仅是一家敢于奖励的公司，也是敢于惩罚的公司，尤其是领导以身作则，自我批评。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149478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、奖惩项目及标准：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282" y="1643047"/>
          <a:ext cx="8715436" cy="4929223"/>
        </p:xfrm>
        <a:graphic>
          <a:graphicData uri="http://schemas.openxmlformats.org/drawingml/2006/table">
            <a:tbl>
              <a:tblPr/>
              <a:tblGrid>
                <a:gridCol w="1490526"/>
                <a:gridCol w="1490526"/>
                <a:gridCol w="5734384"/>
              </a:tblGrid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奖惩项目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奖惩标准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灵活激励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奖励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100-500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记功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奖励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500-3000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记大功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奖励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2000-5000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元（个人）、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3000-10000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元（团队）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晋级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升职调薪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特别奖励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奖励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1000-50000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通报批评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通报批评并罚款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警告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通报批评并罚款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记过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通报批评并罚款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100-300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记大过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通报批评并罚款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300-2000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辞退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解除劳动合同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开除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解除劳动合同并罚款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500-3000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7917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经济赔偿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457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、经济赔偿说明 ：</a:t>
            </a:r>
            <a:endParaRPr lang="en-US" altLang="zh-CN" sz="24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571612"/>
            <a:ext cx="8143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经济赔偿：指员工因个人工作质量给公司造成直接经济损失时，由相关责任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部门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（人）承担经济损失的行为，赔偿核算原则如下：</a:t>
            </a: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）一次性损失金额在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500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元以内（含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500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元）的，实行全额赔偿；</a:t>
            </a: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）一次性损失金额在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500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元以上，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5000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元（不含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5000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元）以下的，给予最低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500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元，最高不超过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1000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元的罚金；</a:t>
            </a: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928670"/>
            <a:ext cx="457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、经济赔偿说明 ：</a:t>
            </a:r>
            <a:endParaRPr lang="en-US" altLang="zh-CN" sz="24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285860"/>
            <a:ext cx="8572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）一次性损失金额在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5000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元（含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5000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元）以上的，由相关监管部门专题报告公司主管领导，公司主管领导召集相关部门讨论处理。原则上给予责任人最低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1000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元，最高不超过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 5000 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元的赔偿金；</a:t>
            </a: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）责任单位（人）如对处理意见有异议，应由责任单（人）书面向公司主管领导报告，由公司主管领导审定，执行经济赔偿部门按公司领导审定执行；</a:t>
            </a:r>
            <a:endParaRPr lang="zh-CN" altLang="en-US" sz="24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）上述赔偿范围限于公司日常管理工作中的经济赔偿，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“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呆滞物资、应收帐款、质量管理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TW" altLang="en-US" sz="2400" dirty="0" smtClean="0">
                <a:latin typeface="宋体" pitchFamily="2" charset="-122"/>
                <a:ea typeface="宋体" pitchFamily="2" charset="-122"/>
              </a:rPr>
              <a:t>方面的奖惩详见专项制度规定。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669309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、奖惩依据条款：略。。。详细见</a:t>
            </a:r>
            <a:r>
              <a:rPr lang="en-US" altLang="zh-CN" sz="2400" b="1" dirty="0" smtClean="0">
                <a:latin typeface="+mn-ea"/>
              </a:rPr>
              <a:t>《</a:t>
            </a:r>
            <a:r>
              <a:rPr lang="zh-CN" altLang="en-US" sz="2400" b="1" dirty="0" smtClean="0">
                <a:latin typeface="+mn-ea"/>
              </a:rPr>
              <a:t>奖惩管理办法</a:t>
            </a:r>
            <a:r>
              <a:rPr lang="en-US" altLang="zh-CN" sz="2400" b="1" dirty="0" smtClean="0">
                <a:latin typeface="+mn-ea"/>
              </a:rPr>
              <a:t>》</a:t>
            </a:r>
          </a:p>
          <a:p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149478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、奖惩审批权限：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2876" y="1643050"/>
          <a:ext cx="8858280" cy="4857782"/>
        </p:xfrm>
        <a:graphic>
          <a:graphicData uri="http://schemas.openxmlformats.org/drawingml/2006/table">
            <a:tbl>
              <a:tblPr/>
              <a:tblGrid>
                <a:gridCol w="1231083"/>
                <a:gridCol w="1955690"/>
                <a:gridCol w="1609684"/>
                <a:gridCol w="1353941"/>
                <a:gridCol w="1353941"/>
                <a:gridCol w="1353941"/>
              </a:tblGrid>
              <a:tr h="4057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序列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奖惩项目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审批权限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灵活激励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记功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记大功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晋级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特别奖励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通报批评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警告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记过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记大过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辞退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开除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经济赔偿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部门主管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分管副总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人事部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总经理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857232"/>
            <a:ext cx="457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、奖惩流程：</a:t>
            </a:r>
            <a:endParaRPr lang="en-US" altLang="zh-CN" sz="24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524000" y="1397000"/>
          <a:ext cx="6096000" cy="2746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示 8"/>
          <p:cNvGraphicFramePr/>
          <p:nvPr/>
        </p:nvGraphicFramePr>
        <p:xfrm>
          <a:off x="1547834" y="4000504"/>
          <a:ext cx="6096000" cy="2746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00108"/>
            <a:ext cx="457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6</a:t>
            </a:r>
            <a:r>
              <a:rPr lang="zh-CN" altLang="en-US" sz="2400" b="1" dirty="0" smtClean="0">
                <a:latin typeface="+mn-ea"/>
              </a:rPr>
              <a:t>、奖惩报告单：</a:t>
            </a:r>
            <a:endParaRPr lang="en-US" altLang="zh-CN" sz="24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85783" y="1571611"/>
          <a:ext cx="7715305" cy="5072097"/>
        </p:xfrm>
        <a:graphic>
          <a:graphicData uri="http://schemas.openxmlformats.org/drawingml/2006/table">
            <a:tbl>
              <a:tblPr/>
              <a:tblGrid>
                <a:gridCol w="1280677"/>
                <a:gridCol w="1072438"/>
                <a:gridCol w="1072438"/>
                <a:gridCol w="1072438"/>
                <a:gridCol w="1072438"/>
                <a:gridCol w="1072438"/>
                <a:gridCol w="1072438"/>
              </a:tblGrid>
              <a:tr h="170761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52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奖惩报告单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奖惩当事人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姓名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职务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9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奖励类别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奖励类别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奖励金额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依据条款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处罚类别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处罚类别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处罚金额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依据条款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0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情况说明及相关建议，可另附件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部门负责人意见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分管副总意见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人事部意见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总经理意见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361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当事人声明：本人接受公司规章制度给予本人的奖惩处罚结果！ 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                                            签名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日期：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1219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第七部分     奖惩管理制度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8040"/>
            <a:ext cx="4572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、奖惩应用：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00299" y="1571612"/>
            <a:ext cx="6419895" cy="1014514"/>
            <a:chOff x="0" y="1115965"/>
            <a:chExt cx="6072229" cy="1014514"/>
          </a:xfrm>
          <a:scene3d>
            <a:camera prst="orthographicFront"/>
            <a:lightRig rig="flat" dir="t"/>
          </a:scene3d>
        </p:grpSpPr>
        <p:sp>
          <p:nvSpPr>
            <p:cNvPr id="16" name="圆角矩形 15"/>
            <p:cNvSpPr/>
            <p:nvPr/>
          </p:nvSpPr>
          <p:spPr>
            <a:xfrm>
              <a:off x="0" y="1115965"/>
              <a:ext cx="6072229" cy="101451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zh-TW" altLang="en-US" sz="2000" dirty="0" smtClean="0">
                  <a:latin typeface="宋体" pitchFamily="2" charset="-122"/>
                  <a:ea typeface="宋体" pitchFamily="2" charset="-122"/>
                </a:rPr>
                <a:t>公司年终对全年奖励情况进行统计汇总，在公司当年度评优、年终奖金核算、薪资调整、职级晋升等工作中给予优先考虑</a:t>
              </a:r>
              <a:endParaRPr lang="zh-CN" altLang="en-US" sz="2000" dirty="0"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圆角矩形 4"/>
            <p:cNvSpPr/>
            <p:nvPr/>
          </p:nvSpPr>
          <p:spPr>
            <a:xfrm>
              <a:off x="1315897" y="1115965"/>
              <a:ext cx="4756332" cy="10145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4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400" kern="12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09823" y="3200304"/>
            <a:ext cx="6419895" cy="1014514"/>
            <a:chOff x="0" y="1115965"/>
            <a:chExt cx="6072229" cy="1014514"/>
          </a:xfrm>
          <a:scene3d>
            <a:camera prst="orthographicFront"/>
            <a:lightRig rig="flat" dir="t"/>
          </a:scene3d>
        </p:grpSpPr>
        <p:sp>
          <p:nvSpPr>
            <p:cNvPr id="19" name="圆角矩形 18"/>
            <p:cNvSpPr/>
            <p:nvPr/>
          </p:nvSpPr>
          <p:spPr>
            <a:xfrm>
              <a:off x="0" y="1115965"/>
              <a:ext cx="6072229" cy="101451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圆角矩形 4"/>
            <p:cNvSpPr/>
            <p:nvPr/>
          </p:nvSpPr>
          <p:spPr>
            <a:xfrm>
              <a:off x="1315897" y="1115965"/>
              <a:ext cx="4756332" cy="10145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4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400" kern="12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00298" y="4414750"/>
            <a:ext cx="6419895" cy="1014514"/>
            <a:chOff x="0" y="1115965"/>
            <a:chExt cx="6072229" cy="1014514"/>
          </a:xfrm>
          <a:scene3d>
            <a:camera prst="orthographicFront"/>
            <a:lightRig rig="flat" dir="t"/>
          </a:scene3d>
        </p:grpSpPr>
        <p:sp>
          <p:nvSpPr>
            <p:cNvPr id="22" name="圆角矩形 21"/>
            <p:cNvSpPr/>
            <p:nvPr/>
          </p:nvSpPr>
          <p:spPr>
            <a:xfrm>
              <a:off x="0" y="1115965"/>
              <a:ext cx="6072229" cy="101451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圆角矩形 4"/>
            <p:cNvSpPr/>
            <p:nvPr/>
          </p:nvSpPr>
          <p:spPr>
            <a:xfrm>
              <a:off x="1315897" y="1115965"/>
              <a:ext cx="4756332" cy="10145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4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400" kern="12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00298" y="5629196"/>
            <a:ext cx="6419895" cy="1014514"/>
            <a:chOff x="0" y="1115965"/>
            <a:chExt cx="6072229" cy="1014514"/>
          </a:xfrm>
          <a:scene3d>
            <a:camera prst="orthographicFront"/>
            <a:lightRig rig="flat" dir="t"/>
          </a:scene3d>
        </p:grpSpPr>
        <p:sp>
          <p:nvSpPr>
            <p:cNvPr id="25" name="圆角矩形 24"/>
            <p:cNvSpPr/>
            <p:nvPr/>
          </p:nvSpPr>
          <p:spPr>
            <a:xfrm>
              <a:off x="0" y="1115965"/>
              <a:ext cx="6072229" cy="101451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圆角矩形 4"/>
            <p:cNvSpPr/>
            <p:nvPr/>
          </p:nvSpPr>
          <p:spPr>
            <a:xfrm>
              <a:off x="1315897" y="1115965"/>
              <a:ext cx="4756332" cy="101451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400" kern="120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400" kern="1200"/>
            </a:p>
          </p:txBody>
        </p:sp>
      </p:grpSp>
      <p:sp>
        <p:nvSpPr>
          <p:cNvPr id="27" name="矩形 26"/>
          <p:cNvSpPr/>
          <p:nvPr/>
        </p:nvSpPr>
        <p:spPr>
          <a:xfrm>
            <a:off x="2571752" y="3105835"/>
            <a:ext cx="642940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r>
              <a:rPr lang="en-US" altLang="zh-TW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凡被处以记过及以上惩罚者，将不得参与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公司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司当年</a:t>
            </a:r>
            <a:endParaRPr lang="en-US" altLang="zh-TW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   度评优工作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71736" y="4572008"/>
            <a:ext cx="628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凡被处以记大过及以上惩罚者，取消其下一年薪资</a:t>
            </a:r>
            <a:endParaRPr lang="en-US" altLang="zh-TW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TW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调整资格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71736" y="5957848"/>
            <a:ext cx="6286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凡处以辞退与开除处分者，取消其当年度所有的年</a:t>
            </a:r>
            <a:endParaRPr lang="en-US" altLang="zh-TW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TW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终奖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2844" y="1785927"/>
            <a:ext cx="1714480" cy="714379"/>
            <a:chOff x="3454399" y="71441"/>
            <a:chExt cx="2641600" cy="962025"/>
          </a:xfrm>
        </p:grpSpPr>
        <p:sp>
          <p:nvSpPr>
            <p:cNvPr id="33" name="圆角矩形 32"/>
            <p:cNvSpPr/>
            <p:nvPr/>
          </p:nvSpPr>
          <p:spPr>
            <a:xfrm>
              <a:off x="3454399" y="71441"/>
              <a:ext cx="2641600" cy="962025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zh-CN" altLang="en-US" sz="2800" dirty="0" smtClean="0"/>
                <a:t>奖励应用</a:t>
              </a:r>
              <a:endParaRPr lang="zh-CN" altLang="en-US" sz="2800" dirty="0"/>
            </a:p>
          </p:txBody>
        </p:sp>
        <p:sp>
          <p:nvSpPr>
            <p:cNvPr id="34" name="圆角矩形 4"/>
            <p:cNvSpPr/>
            <p:nvPr/>
          </p:nvSpPr>
          <p:spPr>
            <a:xfrm>
              <a:off x="3501361" y="118403"/>
              <a:ext cx="2547676" cy="8681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graphicFrame>
        <p:nvGraphicFramePr>
          <p:cNvPr id="35" name="图示 34"/>
          <p:cNvGraphicFramePr/>
          <p:nvPr/>
        </p:nvGraphicFramePr>
        <p:xfrm>
          <a:off x="1952628" y="1857364"/>
          <a:ext cx="476232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42876" y="4572009"/>
            <a:ext cx="1714480" cy="714379"/>
            <a:chOff x="3454399" y="71441"/>
            <a:chExt cx="2641600" cy="962025"/>
          </a:xfrm>
        </p:grpSpPr>
        <p:sp>
          <p:nvSpPr>
            <p:cNvPr id="37" name="圆角矩形 36"/>
            <p:cNvSpPr/>
            <p:nvPr/>
          </p:nvSpPr>
          <p:spPr>
            <a:xfrm>
              <a:off x="3454399" y="71441"/>
              <a:ext cx="2641600" cy="962025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zh-CN" altLang="en-US" sz="2800" dirty="0" smtClean="0"/>
                <a:t>处罚应用</a:t>
              </a:r>
              <a:endParaRPr lang="zh-CN" altLang="en-US" sz="2800" dirty="0"/>
            </a:p>
          </p:txBody>
        </p:sp>
        <p:sp>
          <p:nvSpPr>
            <p:cNvPr id="38" name="圆角矩形 4"/>
            <p:cNvSpPr/>
            <p:nvPr/>
          </p:nvSpPr>
          <p:spPr>
            <a:xfrm>
              <a:off x="3501361" y="118403"/>
              <a:ext cx="2547676" cy="8681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/>
            </a:p>
          </p:txBody>
        </p:sp>
      </p:grpSp>
      <p:graphicFrame>
        <p:nvGraphicFramePr>
          <p:cNvPr id="39" name="图示 38"/>
          <p:cNvGraphicFramePr/>
          <p:nvPr/>
        </p:nvGraphicFramePr>
        <p:xfrm>
          <a:off x="1952628" y="4643446"/>
          <a:ext cx="476232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第八部分     职业发展与离职管理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804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、员工职业发展通道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6" name="组合 26"/>
          <p:cNvGrpSpPr>
            <a:grpSpLocks/>
          </p:cNvGrpSpPr>
          <p:nvPr/>
        </p:nvGrpSpPr>
        <p:grpSpPr bwMode="auto">
          <a:xfrm>
            <a:off x="2714612" y="1785926"/>
            <a:ext cx="5786478" cy="3929091"/>
            <a:chOff x="1751013" y="2238803"/>
            <a:chExt cx="5707062" cy="3638122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243370" y="4396992"/>
              <a:ext cx="2197115" cy="383625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50000">
                  <a:srgbClr val="FFFFFF"/>
                </a:gs>
                <a:gs pos="100000">
                  <a:srgbClr val="00FFFF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中级工程师</a:t>
              </a:r>
              <a:r>
                <a:rPr kumimoji="1" lang="zh-CN" altLang="en-US" sz="2400" dirty="0">
                  <a:latin typeface="+mn-ea"/>
                </a:rPr>
                <a:t> 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227379" y="3828168"/>
              <a:ext cx="2197115" cy="381971"/>
            </a:xfrm>
            <a:prstGeom prst="rect">
              <a:avLst/>
            </a:prstGeom>
            <a:gradFill rotWithShape="1">
              <a:gsLst>
                <a:gs pos="0">
                  <a:srgbClr val="33CCCC"/>
                </a:gs>
                <a:gs pos="50000">
                  <a:srgbClr val="FFFFFF"/>
                </a:gs>
                <a:gs pos="100000">
                  <a:srgbClr val="33CCCC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b="0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高级工程师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249766" y="4937705"/>
              <a:ext cx="2197115" cy="381972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50000">
                  <a:srgbClr val="FFFFFF"/>
                </a:gs>
                <a:gs pos="100000">
                  <a:srgbClr val="00FFFF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初级工程师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260960" y="5461883"/>
              <a:ext cx="2197115" cy="383625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 smtClean="0">
                  <a:latin typeface="+mn-ea"/>
                </a:rPr>
                <a:t>助理工程师</a:t>
              </a: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192200" y="3180424"/>
              <a:ext cx="2261077" cy="367090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研发负责人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782993" y="3792692"/>
              <a:ext cx="2197115" cy="381971"/>
            </a:xfrm>
            <a:prstGeom prst="rect">
              <a:avLst/>
            </a:prstGeom>
            <a:gradFill rotWithShape="1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189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 smtClean="0">
                  <a:solidFill>
                    <a:srgbClr val="000000"/>
                  </a:solidFill>
                  <a:latin typeface="+mn-ea"/>
                </a:rPr>
                <a:t>主管、经理</a:t>
              </a:r>
              <a:endParaRPr kumimoji="1" lang="zh-CN" altLang="en-US" sz="2400" b="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834164" y="4431716"/>
              <a:ext cx="2197115" cy="383625"/>
            </a:xfrm>
            <a:prstGeom prst="rect">
              <a:avLst/>
            </a:prstGeom>
            <a:gradFill rotWithShape="1">
              <a:gsLst>
                <a:gs pos="0">
                  <a:srgbClr val="FF99FF"/>
                </a:gs>
                <a:gs pos="50000">
                  <a:srgbClr val="FFFFFF"/>
                </a:gs>
                <a:gs pos="100000">
                  <a:srgbClr val="FF99FF"/>
                </a:gs>
              </a:gsLst>
              <a:lin ang="189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b="0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高级专员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808579" y="4969123"/>
              <a:ext cx="2197115" cy="381971"/>
            </a:xfrm>
            <a:prstGeom prst="rect">
              <a:avLst/>
            </a:prstGeom>
            <a:gradFill rotWithShape="1">
              <a:gsLst>
                <a:gs pos="0">
                  <a:srgbClr val="FF99FF"/>
                </a:gs>
                <a:gs pos="50000">
                  <a:srgbClr val="FFFFFF"/>
                </a:gs>
                <a:gs pos="100000">
                  <a:srgbClr val="FF99FF"/>
                </a:gs>
              </a:gsLst>
              <a:lin ang="189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专员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819773" y="5494954"/>
              <a:ext cx="2197115" cy="381971"/>
            </a:xfrm>
            <a:prstGeom prst="rect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FFFF"/>
                </a:gs>
                <a:gs pos="100000">
                  <a:srgbClr val="FFCCFF"/>
                </a:gs>
              </a:gsLst>
              <a:lin ang="189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latin typeface="+mn-ea"/>
                </a:rPr>
                <a:t>　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文员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+mn-ea"/>
                </a:rPr>
                <a:t>/</a:t>
              </a: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助理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751013" y="3178772"/>
              <a:ext cx="2261077" cy="368743"/>
            </a:xfrm>
            <a:prstGeom prst="rect">
              <a:avLst/>
            </a:prstGeom>
            <a:gradFill rotWithShape="1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189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b="0" dirty="0">
                <a:solidFill>
                  <a:srgbClr val="000000"/>
                </a:solidFill>
                <a:latin typeface="+mn-ea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</a:rPr>
                <a:t>总监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5212989" y="2238803"/>
              <a:ext cx="1918876" cy="59197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50000">
                  <a:srgbClr val="FFFFFF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+mn-ea"/>
                </a:rPr>
                <a:t>专业序列</a:t>
              </a:r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1966887" y="2240455"/>
              <a:ext cx="1918876" cy="59032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50000">
                  <a:srgbClr val="FFFFFF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+mn-ea"/>
                </a:rPr>
                <a:t>管理序列</a:t>
              </a:r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>
              <a:off x="4157663" y="3405188"/>
              <a:ext cx="960437" cy="123825"/>
            </a:xfrm>
            <a:prstGeom prst="leftRightArrow">
              <a:avLst>
                <a:gd name="adj1" fmla="val 50000"/>
                <a:gd name="adj2" fmla="val 155128"/>
              </a:avLst>
            </a:prstGeom>
            <a:solidFill>
              <a:schemeClr val="bg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+mn-ea"/>
              </a:endParaRPr>
            </a:p>
          </p:txBody>
        </p:sp>
        <p:sp>
          <p:nvSpPr>
            <p:cNvPr id="28" name="AutoShape 29"/>
            <p:cNvSpPr>
              <a:spLocks noChangeArrowheads="1"/>
            </p:cNvSpPr>
            <p:nvPr/>
          </p:nvSpPr>
          <p:spPr bwMode="auto">
            <a:xfrm>
              <a:off x="4170363" y="3976688"/>
              <a:ext cx="960437" cy="123825"/>
            </a:xfrm>
            <a:prstGeom prst="leftRightArrow">
              <a:avLst>
                <a:gd name="adj1" fmla="val 50000"/>
                <a:gd name="adj2" fmla="val 155128"/>
              </a:avLst>
            </a:prstGeom>
            <a:solidFill>
              <a:schemeClr val="bg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+mn-ea"/>
              </a:endParaRPr>
            </a:p>
          </p:txBody>
        </p:sp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4192588" y="4548188"/>
              <a:ext cx="960437" cy="123825"/>
            </a:xfrm>
            <a:prstGeom prst="leftRightArrow">
              <a:avLst>
                <a:gd name="adj1" fmla="val 50000"/>
                <a:gd name="adj2" fmla="val 155128"/>
              </a:avLst>
            </a:prstGeom>
            <a:solidFill>
              <a:schemeClr val="bg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+mn-ea"/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4170363" y="5108575"/>
              <a:ext cx="960437" cy="123825"/>
            </a:xfrm>
            <a:prstGeom prst="leftRightArrow">
              <a:avLst>
                <a:gd name="adj1" fmla="val 50000"/>
                <a:gd name="adj2" fmla="val 155128"/>
              </a:avLst>
            </a:prstGeom>
            <a:solidFill>
              <a:schemeClr val="bg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+mn-ea"/>
              </a:endParaRP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4170363" y="5634038"/>
              <a:ext cx="960437" cy="123825"/>
            </a:xfrm>
            <a:prstGeom prst="leftRightArrow">
              <a:avLst>
                <a:gd name="adj1" fmla="val 50000"/>
                <a:gd name="adj2" fmla="val 155128"/>
              </a:avLst>
            </a:prstGeom>
            <a:solidFill>
              <a:schemeClr val="bg2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+mn-ea"/>
              </a:endParaRPr>
            </a:p>
          </p:txBody>
        </p:sp>
      </p:grpSp>
      <p:sp>
        <p:nvSpPr>
          <p:cNvPr id="33" name="上箭头 32"/>
          <p:cNvSpPr/>
          <p:nvPr/>
        </p:nvSpPr>
        <p:spPr>
          <a:xfrm>
            <a:off x="1071538" y="2214554"/>
            <a:ext cx="714380" cy="3500462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71736" y="21429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第二部分      招聘管理制度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28670"/>
            <a:ext cx="8143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、招聘需求：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人部门须填写</a:t>
            </a:r>
            <a:r>
              <a:rPr lang="en-US" altLang="zh-TW" sz="2000" dirty="0" smtClean="0">
                <a:latin typeface="宋体" pitchFamily="2" charset="-122"/>
                <a:ea typeface="宋体" pitchFamily="2" charset="-122"/>
              </a:rPr>
              <a:t>《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人员需求申请表</a:t>
            </a:r>
            <a:r>
              <a:rPr lang="en-US" altLang="zh-TW" sz="2000" dirty="0" smtClean="0">
                <a:latin typeface="宋体" pitchFamily="2" charset="-122"/>
                <a:ea typeface="宋体" pitchFamily="2" charset="-122"/>
              </a:rPr>
              <a:t>》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提交人事行政部初审后报副总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经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理审核、总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经</a:t>
            </a:r>
            <a:r>
              <a:rPr lang="zh-TW" altLang="en-US" sz="2000" dirty="0" smtClean="0">
                <a:latin typeface="宋体" pitchFamily="2" charset="-122"/>
                <a:ea typeface="宋体" pitchFamily="2" charset="-122"/>
              </a:rPr>
              <a:t>理审批。</a:t>
            </a:r>
            <a:endParaRPr lang="en-US" altLang="zh-TW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857357" y="2428872"/>
          <a:ext cx="5715040" cy="4214843"/>
        </p:xfrm>
        <a:graphic>
          <a:graphicData uri="http://schemas.openxmlformats.org/drawingml/2006/table">
            <a:tbl>
              <a:tblPr/>
              <a:tblGrid>
                <a:gridCol w="1071034"/>
                <a:gridCol w="873964"/>
                <a:gridCol w="968215"/>
                <a:gridCol w="942510"/>
                <a:gridCol w="1002489"/>
                <a:gridCol w="856828"/>
              </a:tblGrid>
              <a:tr h="26976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baseline="0" dirty="0" smtClean="0">
                          <a:solidFill>
                            <a:srgbClr val="000000"/>
                          </a:solidFill>
                          <a:latin typeface="宋体"/>
                        </a:rPr>
                        <a:t>                         深</a:t>
                      </a: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圳市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九州电子之家有限公司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81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人员需求申请表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4959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申请部门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申请人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申请时间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需求岗位名称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计划招聘人数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薪酬范围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计划到岗时间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申请原因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□ 离职补充      □ 新增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50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任职资格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5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专业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工作经验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外语水平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0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岗职要求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1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部门领导审批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人事部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1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总经理审批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 descr="电子之家Lo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56209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4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第八部分     职业发展与离职管理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804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、员工职业发展通道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571472" y="1928802"/>
            <a:ext cx="4827049" cy="3613360"/>
            <a:chOff x="1017" y="1152"/>
            <a:chExt cx="3365" cy="2443"/>
          </a:xfrm>
        </p:grpSpPr>
        <p:grpSp>
          <p:nvGrpSpPr>
            <p:cNvPr id="26" name="Group 5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49" name="AutoShape 6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AutoShape 7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AutoShape 8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9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46" name="AutoShape 10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utoShape 11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utoShape 12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 algn="ctr">
                  <a:buFont typeface="Arial" pitchFamily="34" charset="0"/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推广部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 Box 13"/>
            <p:cNvSpPr txBox="1">
              <a:spLocks noChangeArrowheads="1"/>
            </p:cNvSpPr>
            <p:nvPr/>
          </p:nvSpPr>
          <p:spPr bwMode="gray">
            <a:xfrm>
              <a:off x="2457" y="1576"/>
              <a:ext cx="843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</a:rPr>
                <a:t>供应链中心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gray">
            <a:xfrm>
              <a:off x="1494" y="2321"/>
              <a:ext cx="1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Arial" pitchFamily="34" charset="0"/>
                <a:buNone/>
              </a:pPr>
              <a:endParaRPr lang="en-US" altLang="zh-CN">
                <a:solidFill>
                  <a:schemeClr val="bg1"/>
                </a:solidFill>
              </a:endParaRPr>
            </a:p>
          </p:txBody>
        </p:sp>
        <p:grpSp>
          <p:nvGrpSpPr>
            <p:cNvPr id="36" name="Group 15"/>
            <p:cNvGrpSpPr>
              <a:grpSpLocks/>
            </p:cNvGrpSpPr>
            <p:nvPr/>
          </p:nvGrpSpPr>
          <p:grpSpPr bwMode="auto">
            <a:xfrm>
              <a:off x="2162" y="2368"/>
              <a:ext cx="1488" cy="1227"/>
              <a:chOff x="2028" y="3297"/>
              <a:chExt cx="1549" cy="1329"/>
            </a:xfrm>
          </p:grpSpPr>
          <p:sp>
            <p:nvSpPr>
              <p:cNvPr id="43" name="AutoShape 16"/>
              <p:cNvSpPr>
                <a:spLocks noChangeArrowheads="1"/>
              </p:cNvSpPr>
              <p:nvPr/>
            </p:nvSpPr>
            <p:spPr bwMode="gray">
              <a:xfrm>
                <a:off x="2041" y="3297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AutoShape 17"/>
              <p:cNvSpPr>
                <a:spLocks noChangeArrowheads="1"/>
              </p:cNvSpPr>
              <p:nvPr/>
            </p:nvSpPr>
            <p:spPr bwMode="gray">
              <a:xfrm>
                <a:off x="2028" y="3298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utoShape 18"/>
              <p:cNvSpPr>
                <a:spLocks noChangeArrowheads="1"/>
              </p:cNvSpPr>
              <p:nvPr/>
            </p:nvSpPr>
            <p:spPr bwMode="gray">
              <a:xfrm>
                <a:off x="2118" y="3378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" name="Text Box 19"/>
            <p:cNvSpPr txBox="1">
              <a:spLocks noChangeArrowheads="1"/>
            </p:cNvSpPr>
            <p:nvPr/>
          </p:nvSpPr>
          <p:spPr bwMode="gray">
            <a:xfrm>
              <a:off x="3684" y="2200"/>
              <a:ext cx="69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</a:rPr>
                <a:t>交易中心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gray">
            <a:xfrm>
              <a:off x="2614" y="2984"/>
              <a:ext cx="89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 Box 13"/>
          <p:cNvSpPr txBox="1">
            <a:spLocks noChangeArrowheads="1"/>
          </p:cNvSpPr>
          <p:nvPr/>
        </p:nvSpPr>
        <p:spPr bwMode="gray">
          <a:xfrm>
            <a:off x="2606748" y="4513137"/>
            <a:ext cx="11079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交易中心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4316983" y="2081202"/>
            <a:ext cx="4827049" cy="3613360"/>
            <a:chOff x="1017" y="1152"/>
            <a:chExt cx="3365" cy="2443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67" name="AutoShape 6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AutoShape 7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AutoShape 8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9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64" name="AutoShape 10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AutoShape 11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AutoShape 12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 algn="ctr">
                  <a:buFont typeface="Arial" pitchFamily="34" charset="0"/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设计部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2526" y="1576"/>
              <a:ext cx="61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</a:rPr>
                <a:t>开发部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gray">
            <a:xfrm>
              <a:off x="1494" y="2321"/>
              <a:ext cx="1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buFont typeface="Arial" pitchFamily="34" charset="0"/>
                <a:buNone/>
              </a:pPr>
              <a:endParaRPr lang="en-US" altLang="zh-CN">
                <a:solidFill>
                  <a:schemeClr val="bg1"/>
                </a:solidFill>
              </a:endParaRPr>
            </a:p>
          </p:txBody>
        </p:sp>
        <p:grpSp>
          <p:nvGrpSpPr>
            <p:cNvPr id="58" name="Group 15"/>
            <p:cNvGrpSpPr>
              <a:grpSpLocks/>
            </p:cNvGrpSpPr>
            <p:nvPr/>
          </p:nvGrpSpPr>
          <p:grpSpPr bwMode="auto">
            <a:xfrm>
              <a:off x="2162" y="2368"/>
              <a:ext cx="1488" cy="1227"/>
              <a:chOff x="2028" y="3297"/>
              <a:chExt cx="1549" cy="1329"/>
            </a:xfrm>
          </p:grpSpPr>
          <p:sp>
            <p:nvSpPr>
              <p:cNvPr id="61" name="AutoShape 16"/>
              <p:cNvSpPr>
                <a:spLocks noChangeArrowheads="1"/>
              </p:cNvSpPr>
              <p:nvPr/>
            </p:nvSpPr>
            <p:spPr bwMode="gray">
              <a:xfrm>
                <a:off x="2041" y="3297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17"/>
              <p:cNvSpPr>
                <a:spLocks noChangeArrowheads="1"/>
              </p:cNvSpPr>
              <p:nvPr/>
            </p:nvSpPr>
            <p:spPr bwMode="gray">
              <a:xfrm>
                <a:off x="2028" y="3298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AutoShape 18"/>
              <p:cNvSpPr>
                <a:spLocks noChangeArrowheads="1"/>
              </p:cNvSpPr>
              <p:nvPr/>
            </p:nvSpPr>
            <p:spPr bwMode="gray">
              <a:xfrm>
                <a:off x="2118" y="3378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6D440E"/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gray">
            <a:xfrm>
              <a:off x="3684" y="2200"/>
              <a:ext cx="69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 smtClean="0">
                  <a:solidFill>
                    <a:schemeClr val="bg1"/>
                  </a:solidFill>
                </a:rPr>
                <a:t>交易中心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gray">
            <a:xfrm>
              <a:off x="2614" y="2984"/>
              <a:ext cx="89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 Box 13"/>
          <p:cNvSpPr txBox="1">
            <a:spLocks noChangeArrowheads="1"/>
          </p:cNvSpPr>
          <p:nvPr/>
        </p:nvSpPr>
        <p:spPr bwMode="gray">
          <a:xfrm>
            <a:off x="6535044" y="4559866"/>
            <a:ext cx="8771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测试部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3143240" y="3143248"/>
            <a:ext cx="285752" cy="10715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上下箭头 89"/>
          <p:cNvSpPr/>
          <p:nvPr/>
        </p:nvSpPr>
        <p:spPr>
          <a:xfrm rot="7500000">
            <a:off x="2235319" y="3674757"/>
            <a:ext cx="285752" cy="10715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上下箭头 90"/>
          <p:cNvSpPr/>
          <p:nvPr/>
        </p:nvSpPr>
        <p:spPr>
          <a:xfrm rot="3120000">
            <a:off x="2337242" y="2730159"/>
            <a:ext cx="285752" cy="10715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上箭头 92"/>
          <p:cNvSpPr/>
          <p:nvPr/>
        </p:nvSpPr>
        <p:spPr>
          <a:xfrm>
            <a:off x="6929454" y="3429000"/>
            <a:ext cx="285752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上箭头 93"/>
          <p:cNvSpPr/>
          <p:nvPr/>
        </p:nvSpPr>
        <p:spPr>
          <a:xfrm rot="2700000">
            <a:off x="5955324" y="2883497"/>
            <a:ext cx="285752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第八部分     职业发展与离职管理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8040"/>
            <a:ext cx="614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、离职申请：试用期提前</a:t>
            </a:r>
            <a:r>
              <a:rPr lang="en-US" altLang="zh-CN" sz="2000" b="1" dirty="0" smtClean="0">
                <a:latin typeface="+mn-ea"/>
              </a:rPr>
              <a:t>3</a:t>
            </a:r>
            <a:r>
              <a:rPr lang="zh-CN" altLang="en-US" sz="2000" b="1" dirty="0" smtClean="0">
                <a:latin typeface="+mn-ea"/>
              </a:rPr>
              <a:t>天，正式员工须提前</a:t>
            </a:r>
            <a:r>
              <a:rPr lang="en-US" altLang="zh-CN" sz="2000" b="1" dirty="0" smtClean="0">
                <a:latin typeface="+mn-ea"/>
              </a:rPr>
              <a:t>30</a:t>
            </a:r>
            <a:r>
              <a:rPr lang="zh-CN" altLang="en-US" sz="2000" b="1" dirty="0" smtClean="0">
                <a:latin typeface="+mn-ea"/>
              </a:rPr>
              <a:t>天。</a:t>
            </a:r>
            <a:endParaRPr lang="en-US" altLang="zh-CN" sz="2000" b="1" dirty="0" smtClean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pic>
        <p:nvPicPr>
          <p:cNvPr id="83969" name="Picture 1" descr="C:\Users\Administrator\AppData\Roaming\Tencent\Users\190712941\QQ\WinTemp\RichOle\K3LA@S~$~6AD{(WZVS0]CH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90685"/>
            <a:ext cx="7500989" cy="5367315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第八部分     职业发展与离职管理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406" y="1078040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2</a:t>
            </a:r>
            <a:r>
              <a:rPr lang="zh-CN" altLang="en-US" sz="1600" b="1" dirty="0" smtClean="0">
                <a:latin typeface="+mn-ea"/>
              </a:rPr>
              <a:t>、离职交接流程：所属部门交接→人事行政部交接→财务部交接→人事部开具</a:t>
            </a:r>
            <a:r>
              <a:rPr lang="en-US" altLang="zh-CN" sz="1600" b="1" dirty="0" smtClean="0">
                <a:latin typeface="+mn-ea"/>
              </a:rPr>
              <a:t>《</a:t>
            </a:r>
            <a:r>
              <a:rPr lang="zh-CN" altLang="en-US" sz="1600" b="1" dirty="0" smtClean="0">
                <a:latin typeface="+mn-ea"/>
              </a:rPr>
              <a:t>离职证明</a:t>
            </a:r>
            <a:r>
              <a:rPr lang="en-US" altLang="zh-CN" sz="1600" b="1" dirty="0" smtClean="0">
                <a:latin typeface="+mn-ea"/>
              </a:rPr>
              <a:t>》</a:t>
            </a:r>
          </a:p>
          <a:p>
            <a:endParaRPr lang="zh-CN" altLang="en-US" sz="2000" b="1" dirty="0">
              <a:latin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85784" y="1500174"/>
          <a:ext cx="7286676" cy="5162576"/>
        </p:xfrm>
        <a:graphic>
          <a:graphicData uri="http://schemas.openxmlformats.org/drawingml/2006/table">
            <a:tbl>
              <a:tblPr/>
              <a:tblGrid>
                <a:gridCol w="1214446"/>
                <a:gridCol w="1214446"/>
                <a:gridCol w="1214446"/>
                <a:gridCol w="1214446"/>
                <a:gridCol w="1214446"/>
                <a:gridCol w="1214446"/>
              </a:tblGrid>
              <a:tr h="27496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员工离职交接表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74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姓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性   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部   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 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职   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入职日期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gridSpan="6">
                  <a:txBody>
                    <a:bodyPr/>
                    <a:lstStyle/>
                    <a:p>
                      <a:pPr algn="just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异动类型：□ 辞职  □ 自动离职  □ 辞退  □开除  □终止劳动合同   □其他</a:t>
                      </a:r>
                      <a:r>
                        <a:rPr lang="zh-CN" altLang="en-US" sz="1400" b="0" i="0" u="sng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749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注：请员工持此表依次到以下部门办理有关手续，并在手续办理完毕后将此表交人事部。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749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员工所在部门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每周：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接收人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上级签名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每月：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每季：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每年：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电子类文件和资料：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尚未完成事项：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人事行政部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□收回工卡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□收回个人办公用品（笔记本、手机卡、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U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盘等）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□修改个人办公电脑密码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□当月出勤天数 </a:t>
                      </a:r>
                      <a:r>
                        <a:rPr lang="zh-CN" altLang="en-US" sz="1400" b="0" i="0" u="sng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    请假天数</a:t>
                      </a:r>
                      <a:r>
                        <a:rPr lang="zh-CN" altLang="en-US" sz="1400" b="0" i="0" u="sng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财务部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□应收：借款 </a:t>
                      </a:r>
                      <a:r>
                        <a:rPr lang="zh-CN" altLang="en-US" sz="1400" b="0" i="0" u="sng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元，其他</a:t>
                      </a:r>
                      <a:r>
                        <a:rPr lang="zh-CN" altLang="en-US" sz="1400" b="0" i="0" u="sng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□应付：提成</a:t>
                      </a:r>
                      <a:r>
                        <a:rPr lang="zh-CN" altLang="en-US" sz="1400" b="0" i="0" u="sng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元，报销</a:t>
                      </a:r>
                      <a:r>
                        <a:rPr lang="zh-CN" altLang="en-US" sz="1400" b="0" i="0" u="sng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元，其他</a:t>
                      </a:r>
                      <a:r>
                        <a:rPr lang="zh-CN" altLang="en-US" sz="1400" b="0" i="0" u="sng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元。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 descr="http://img.pptjia.com/image/20171215/e14ba88b0220cef10ca794dacae884c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1802321"/>
            <a:ext cx="8001057" cy="4984265"/>
          </a:xfrm>
          <a:prstGeom prst="rect">
            <a:avLst/>
          </a:prstGeom>
          <a:noFill/>
        </p:spPr>
      </p:pic>
      <p:sp>
        <p:nvSpPr>
          <p:cNvPr id="11" name="Text Box 3"/>
          <p:cNvSpPr>
            <a:spLocks noChangeArrowheads="1"/>
          </p:cNvSpPr>
          <p:nvPr/>
        </p:nvSpPr>
        <p:spPr bwMode="auto">
          <a:xfrm>
            <a:off x="395288" y="884337"/>
            <a:ext cx="81740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Arial" pitchFamily="34" charset="0"/>
                <a:sym typeface="Arial" pitchFamily="34" charset="0"/>
              </a:rPr>
              <a:t>    </a:t>
            </a:r>
            <a:r>
              <a:rPr lang="zh-CN" altLang="en-US" sz="4400" b="1" dirty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祝您成长</a:t>
            </a:r>
            <a:r>
              <a:rPr lang="en-US" altLang="zh-CN" sz="4400" b="1" dirty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……</a:t>
            </a:r>
            <a:r>
              <a:rPr lang="zh-CN" altLang="en-US" sz="4400" b="1" dirty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成熟</a:t>
            </a:r>
            <a:r>
              <a:rPr lang="en-US" altLang="zh-CN" sz="4400" b="1" dirty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……</a:t>
            </a:r>
            <a:r>
              <a:rPr lang="zh-CN" altLang="en-US" sz="4400" b="1" dirty="0">
                <a:solidFill>
                  <a:srgbClr val="000000"/>
                </a:solidFill>
                <a:latin typeface="Arial" pitchFamily="34" charset="0"/>
                <a:sym typeface="Arial" pitchFamily="34" charset="0"/>
              </a:rPr>
              <a:t>成功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9999"/>
                </a:solidFill>
                <a:latin typeface="Arial" pitchFamily="34" charset="0"/>
                <a:sym typeface="Arial" pitchFamily="34" charset="0"/>
              </a:rPr>
              <a:t>       如果您在工作中有经验愿意分享或有建议提出，请随时</a:t>
            </a:r>
            <a:r>
              <a:rPr lang="en-US" altLang="zh-CN" sz="2400" dirty="0">
                <a:solidFill>
                  <a:srgbClr val="FF9999"/>
                </a:solidFill>
                <a:latin typeface="Arial" pitchFamily="34" charset="0"/>
                <a:sym typeface="Arial" pitchFamily="34" charset="0"/>
              </a:rPr>
              <a:t>E-MAIL</a:t>
            </a:r>
            <a:r>
              <a:rPr lang="zh-CN" altLang="en-US" sz="2400" dirty="0">
                <a:solidFill>
                  <a:srgbClr val="FF9999"/>
                </a:solidFill>
                <a:latin typeface="Arial" pitchFamily="34" charset="0"/>
                <a:sym typeface="Arial" pitchFamily="34" charset="0"/>
              </a:rPr>
              <a:t>给我们</a:t>
            </a:r>
            <a:r>
              <a:rPr lang="zh-CN" altLang="en-US" sz="2400" dirty="0" smtClean="0">
                <a:solidFill>
                  <a:srgbClr val="FF9999"/>
                </a:solidFill>
                <a:latin typeface="Arial" pitchFamily="34" charset="0"/>
                <a:sym typeface="Arial" pitchFamily="34" charset="0"/>
              </a:rPr>
              <a:t>，电子之家将</a:t>
            </a:r>
            <a:r>
              <a:rPr lang="zh-CN" altLang="en-US" sz="2400" dirty="0">
                <a:solidFill>
                  <a:srgbClr val="FF9999"/>
                </a:solidFill>
                <a:latin typeface="Arial" pitchFamily="34" charset="0"/>
                <a:sym typeface="Arial" pitchFamily="34" charset="0"/>
              </a:rPr>
              <a:t>记录您在这个大家庭里的点滴进步和成长足迹。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9999"/>
                </a:solidFill>
                <a:latin typeface="Arial" pitchFamily="34" charset="0"/>
                <a:sym typeface="Arial" pitchFamily="34" charset="0"/>
              </a:rPr>
              <a:t>       </a:t>
            </a:r>
            <a:endParaRPr lang="zh-CN" altLang="en-US" sz="2400" b="1" dirty="0">
              <a:solidFill>
                <a:srgbClr val="FF9999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71736" y="21429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第二部分      招聘管理制度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211033"/>
            <a:ext cx="8143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、招聘选拨流程：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1524000" y="21431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71736" y="21429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第二部分      招聘管理制度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、招聘细则：略（见</a:t>
            </a:r>
            <a:r>
              <a:rPr lang="en-US" altLang="zh-CN" sz="2400" b="1" dirty="0" smtClean="0">
                <a:latin typeface="+mn-ea"/>
              </a:rPr>
              <a:t>《</a:t>
            </a:r>
            <a:r>
              <a:rPr lang="zh-CN" altLang="en-US" sz="2400" b="1" dirty="0" smtClean="0">
                <a:latin typeface="+mn-ea"/>
              </a:rPr>
              <a:t>招聘管理办法</a:t>
            </a:r>
            <a:r>
              <a:rPr lang="en-US" altLang="zh-CN" sz="2400" b="1" dirty="0" smtClean="0">
                <a:latin typeface="+mn-ea"/>
              </a:rPr>
              <a:t>》</a:t>
            </a:r>
            <a:r>
              <a:rPr lang="zh-CN" altLang="en-US" sz="2400" b="1" dirty="0" smtClean="0">
                <a:latin typeface="+mn-ea"/>
              </a:rPr>
              <a:t>）</a:t>
            </a:r>
            <a:endParaRPr lang="en-US" altLang="zh-CN" sz="2400" b="1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6081" name="AutoShape 1" descr="C:\Users\Administrator\AppData\Roaming\Tencent\Users\2885157772\QQEIM\WinTemp\RichOle\RH[(}9KN88VJ3_(`BS2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2" name="AutoShape 2" descr="C:\Users\Administrator\AppData\Roaming\Tencent\Users\2885157772\QQEIM\WinTemp\RichOle\RH[(}9KN88VJ3_(`BS2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3" name="AutoShape 3" descr="C:\Users\Administrator\AppData\Roaming\Tencent\Users\2885157772\QQEIM\WinTemp\RichOle\RH[(}9KN88VJ3_(`BS2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 descr="KY06L}U)S_B}R(F{}`NVO@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9" y="1857382"/>
            <a:ext cx="7215238" cy="4857766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71736" y="21429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第二部分      招聘管理制度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615245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ea"/>
              </a:rPr>
              <a:t>4</a:t>
            </a:r>
            <a:r>
              <a:rPr lang="zh-CN" altLang="en-US" sz="2000" b="1" dirty="0" smtClean="0">
                <a:latin typeface="+mn-ea"/>
              </a:rPr>
              <a:t>、转正考核：           </a:t>
            </a:r>
            <a:r>
              <a:rPr lang="zh-CN" altLang="en-US" sz="1400" b="1" dirty="0" smtClean="0"/>
              <a:t>试用期员工转正考核表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6081" name="AutoShape 1" descr="C:\Users\Administrator\AppData\Roaming\Tencent\Users\2885157772\QQEIM\WinTemp\RichOle\RH[(}9KN88VJ3_(`BS2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2" name="AutoShape 2" descr="C:\Users\Administrator\AppData\Roaming\Tencent\Users\2885157772\QQEIM\WinTemp\RichOle\RH[(}9KN88VJ3_(`BS2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3" name="AutoShape 3" descr="C:\Users\Administrator\AppData\Roaming\Tencent\Users\2885157772\QQEIM\WinTemp\RichOle\RH[(}9KN88VJ3_(`BS2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7158" y="1071546"/>
          <a:ext cx="8572561" cy="5836807"/>
        </p:xfrm>
        <a:graphic>
          <a:graphicData uri="http://schemas.openxmlformats.org/drawingml/2006/table">
            <a:tbl>
              <a:tblPr/>
              <a:tblGrid>
                <a:gridCol w="672360"/>
                <a:gridCol w="1057884"/>
                <a:gridCol w="170427"/>
                <a:gridCol w="547793"/>
                <a:gridCol w="854727"/>
                <a:gridCol w="1572947"/>
                <a:gridCol w="1952631"/>
                <a:gridCol w="1743792"/>
              </a:tblGrid>
              <a:tr h="285752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姓名：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部门：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职务：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学历：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入职日期：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 grid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"/>
                          <a:ea typeface="宋体"/>
                          <a:cs typeface="Times New Roman"/>
                        </a:rPr>
                        <a:t>一、</a:t>
                      </a:r>
                      <a:r>
                        <a:rPr lang="zh-CN" sz="1400" b="1" kern="100" dirty="0">
                          <a:latin typeface="Arial"/>
                          <a:ea typeface="宋体"/>
                          <a:cs typeface="Times New Roman"/>
                        </a:rPr>
                        <a:t>工作业绩考核（考核权重</a:t>
                      </a:r>
                      <a:r>
                        <a:rPr lang="en-US" sz="1400" b="1" kern="100" dirty="0">
                          <a:latin typeface="Arial"/>
                          <a:ea typeface="宋体"/>
                          <a:cs typeface="Times New Roman"/>
                        </a:rPr>
                        <a:t>70%</a:t>
                      </a:r>
                      <a:r>
                        <a:rPr lang="zh-CN" sz="1400" b="1" kern="100" dirty="0">
                          <a:latin typeface="Arial"/>
                          <a:ea typeface="宋体"/>
                          <a:cs typeface="Times New Roman"/>
                        </a:rPr>
                        <a:t>，满分</a:t>
                      </a:r>
                      <a:r>
                        <a:rPr lang="en-US" sz="1400" b="1" kern="100" dirty="0">
                          <a:latin typeface="Arial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400" b="1" kern="100" dirty="0">
                          <a:latin typeface="Arial"/>
                          <a:ea typeface="宋体"/>
                          <a:cs typeface="Times New Roman"/>
                        </a:rPr>
                        <a:t>分）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744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试用期主要工作任务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工作完成情况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考核人评分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78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604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76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得分（</a:t>
                      </a:r>
                      <a:r>
                        <a:rPr lang="en-US" sz="1200" b="1" kern="100" dirty="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1200" b="1" kern="100" baseline="-250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b="1" kern="100" dirty="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18">
                <a:tc grid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Calibri"/>
                          <a:ea typeface="宋体"/>
                          <a:cs typeface="Times New Roman"/>
                        </a:rPr>
                        <a:t>二、能力素质考核（考核权重</a:t>
                      </a:r>
                      <a:r>
                        <a:rPr lang="en-US" sz="1400" b="1" kern="100" dirty="0">
                          <a:latin typeface="Calibri"/>
                          <a:ea typeface="宋体"/>
                          <a:cs typeface="Times New Roman"/>
                        </a:rPr>
                        <a:t>30%</a:t>
                      </a:r>
                      <a:r>
                        <a:rPr lang="zh-CN" sz="1400" b="1" kern="100" dirty="0">
                          <a:latin typeface="Calibri"/>
                          <a:ea typeface="宋体"/>
                          <a:cs typeface="Times New Roman"/>
                        </a:rPr>
                        <a:t>，满分</a:t>
                      </a:r>
                      <a:r>
                        <a:rPr lang="en-US" sz="1400" b="1" kern="100" dirty="0">
                          <a:latin typeface="Calibri"/>
                          <a:ea typeface="宋体"/>
                          <a:cs typeface="Times New Roman"/>
                        </a:rPr>
                        <a:t>100</a:t>
                      </a:r>
                      <a:r>
                        <a:rPr lang="zh-CN" sz="1400" b="1" kern="100" dirty="0">
                          <a:latin typeface="Calibri"/>
                          <a:ea typeface="宋体"/>
                          <a:cs typeface="Times New Roman"/>
                        </a:rPr>
                        <a:t>分）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考核项目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考核内容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考核人评分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业务能力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Calibri"/>
                          <a:ea typeface="宋体"/>
                          <a:cs typeface="Times New Roman"/>
                        </a:rPr>
                        <a:t>是否具备岗位必需的业务知识及能力。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工作条理性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工作是否有条理，思路是否清晰，能否分清轻重缓急。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沟通理解能力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与上下级、同事沟通是否及时、主动，理解是否准确、到位。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团队合作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是否能与其他同事相互配合、齐心协力搞好工作。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人际关系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是否能融入新环境，与他人友好交往。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kern="100">
                          <a:latin typeface="宋体"/>
                          <a:ea typeface="宋体"/>
                          <a:cs typeface="Times New Roman"/>
                        </a:rPr>
                        <a:t>适应性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kern="100">
                          <a:latin typeface="宋体"/>
                          <a:ea typeface="宋体"/>
                          <a:cs typeface="Times New Roman"/>
                        </a:rPr>
                        <a:t>是否能适应新岗位，迅速投入新角色。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x-none" sz="1200" kern="100">
                          <a:latin typeface="宋体"/>
                          <a:ea typeface="宋体"/>
                          <a:cs typeface="Times New Roman"/>
                        </a:rPr>
                        <a:t>责任心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1200" kern="100">
                          <a:latin typeface="宋体"/>
                          <a:ea typeface="宋体"/>
                          <a:cs typeface="Times New Roman"/>
                        </a:rPr>
                        <a:t>是否具备良好的工作责任心、敬业精神。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主动性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工作是否积极、主动，投入感强，不需督促。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执行力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是否能准确贯彻上级意图，快速反应完成工作任务。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纪律性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是否遵守公司、部门成文或不成文的制度、流程和其他纪律。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19"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Calibri"/>
                          <a:ea typeface="宋体"/>
                          <a:cs typeface="Times New Roman"/>
                        </a:rPr>
                        <a:t>得分（</a:t>
                      </a:r>
                      <a:r>
                        <a:rPr lang="en-US" sz="1200" b="1" kern="10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1200" b="1" kern="100" baseline="-2500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b="1" kern="100"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999">
                <a:tc gridSpan="8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考核得分（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1200" kern="100" baseline="-250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*10*70%+S</a:t>
                      </a:r>
                      <a:r>
                        <a:rPr lang="en-US" sz="1200" kern="100" baseline="-250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*10*30%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）：</a:t>
                      </a:r>
                      <a:r>
                        <a:rPr lang="en-US" sz="1200" u="sng" kern="100" dirty="0">
                          <a:latin typeface="Calibri"/>
                          <a:ea typeface="宋体"/>
                          <a:cs typeface="Times New Roman"/>
                        </a:rPr>
                        <a:t>           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          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考核等级：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□A   □B   □C   □D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考核等级说明：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级：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90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分及以上；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级：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80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至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89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分（按期转正）；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级：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70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至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79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分（延长试用期）；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级：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70</a:t>
                      </a: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分以下（辞退）。</a:t>
                      </a:r>
                    </a:p>
                  </a:txBody>
                  <a:tcPr marL="31486" marR="314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 descr="电子之家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2071671" cy="7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57422" y="214290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第三部分     考勤假期管理制度</a:t>
            </a:r>
            <a:endParaRPr lang="zh-CN" altLang="en-US" sz="2800" b="1" dirty="0"/>
          </a:p>
        </p:txBody>
      </p:sp>
      <p:pic>
        <p:nvPicPr>
          <p:cNvPr id="2049" name="Picture 1" descr="C:\Users\Administrator\AppData\Roaming\Tencent\Users\190712941\QQ\WinTemp\RichOle\V}R[SFSCZX3A9{UATYVDS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2984"/>
            <a:ext cx="9144000" cy="5572164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3417</Words>
  <Application>Microsoft Office PowerPoint</Application>
  <PresentationFormat>全屏显示(4:3)</PresentationFormat>
  <Paragraphs>1135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  深圳市九州电子之家有限公司    人力资源管理制度                                       编制：人事行政部                                                  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英臻车联科技有限公司 人事管理制度                                       --人资部 </dc:title>
  <dc:creator>Administrator</dc:creator>
  <cp:lastModifiedBy>JUJUMAO</cp:lastModifiedBy>
  <cp:revision>268</cp:revision>
  <dcterms:created xsi:type="dcterms:W3CDTF">2018-06-11T06:24:34Z</dcterms:created>
  <dcterms:modified xsi:type="dcterms:W3CDTF">2019-05-22T08:36:57Z</dcterms:modified>
</cp:coreProperties>
</file>