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D34E1C-9147-8B4D-9577-B3426B135B25}" type="doc">
      <dgm:prSet loTypeId="urn:microsoft.com/office/officeart/2005/8/layout/pyramid2" loCatId="pyramid" qsTypeId="urn:microsoft.com/office/officeart/2005/8/quickstyle/3d9" qsCatId="3D" csTypeId="urn:microsoft.com/office/officeart/2005/8/colors/accent1_2" csCatId="accent1" phldr="1"/>
      <dgm:spPr/>
    </dgm:pt>
    <dgm:pt modelId="{1CAC982A-AF6D-0B40-9A67-9252BD2B886E}">
      <dgm:prSet phldrT="[文本]"/>
      <dgm:spPr/>
      <dgm:t>
        <a:bodyPr/>
        <a:lstStyle/>
        <a:p>
          <a:r>
            <a:rPr lang="en-US" altLang="zh-CN" dirty="0"/>
            <a:t>CPU</a:t>
          </a:r>
          <a:r>
            <a:rPr lang="zh-CN" altLang="en-US" dirty="0"/>
            <a:t>的</a:t>
          </a:r>
          <a:r>
            <a:rPr lang="en-US" altLang="zh-CN" dirty="0"/>
            <a:t>L1</a:t>
          </a:r>
          <a:r>
            <a:rPr lang="zh-CN" altLang="en-US" dirty="0"/>
            <a:t>缓存：</a:t>
          </a:r>
          <a:r>
            <a:rPr lang="en-US" altLang="zh-CN" dirty="0"/>
            <a:t>1ns</a:t>
          </a:r>
          <a:endParaRPr lang="zh-CN" altLang="en-US" dirty="0"/>
        </a:p>
      </dgm:t>
    </dgm:pt>
    <dgm:pt modelId="{96B89481-F241-1441-86C6-F3AA7878D3FC}" type="parTrans" cxnId="{549C68C6-0870-5A41-B74C-830F987D39D6}">
      <dgm:prSet/>
      <dgm:spPr/>
      <dgm:t>
        <a:bodyPr/>
        <a:lstStyle/>
        <a:p>
          <a:endParaRPr lang="zh-CN" altLang="en-US"/>
        </a:p>
      </dgm:t>
    </dgm:pt>
    <dgm:pt modelId="{6BE9E40A-E22B-D04F-8364-B21B3AAAEC6F}" type="sibTrans" cxnId="{549C68C6-0870-5A41-B74C-830F987D39D6}">
      <dgm:prSet/>
      <dgm:spPr/>
      <dgm:t>
        <a:bodyPr/>
        <a:lstStyle/>
        <a:p>
          <a:endParaRPr lang="zh-CN" altLang="en-US"/>
        </a:p>
      </dgm:t>
    </dgm:pt>
    <dgm:pt modelId="{E05C4DF2-1269-B544-9638-29A059FE54E5}">
      <dgm:prSet phldrT="[文本]"/>
      <dgm:spPr/>
      <dgm:t>
        <a:bodyPr/>
        <a:lstStyle/>
        <a:p>
          <a:r>
            <a:rPr lang="zh-CN" altLang="en-US" dirty="0"/>
            <a:t>内存：</a:t>
          </a:r>
          <a:r>
            <a:rPr lang="en-US" altLang="zh-CN" dirty="0"/>
            <a:t>100ns</a:t>
          </a:r>
          <a:endParaRPr lang="zh-CN" altLang="en-US" dirty="0"/>
        </a:p>
      </dgm:t>
    </dgm:pt>
    <dgm:pt modelId="{2D1ADCDA-A719-8343-A6A6-645DADA508DD}" type="parTrans" cxnId="{59EA6EBD-FA7C-014C-8D08-453A3BB1F405}">
      <dgm:prSet/>
      <dgm:spPr/>
      <dgm:t>
        <a:bodyPr/>
        <a:lstStyle/>
        <a:p>
          <a:endParaRPr lang="zh-CN" altLang="en-US"/>
        </a:p>
      </dgm:t>
    </dgm:pt>
    <dgm:pt modelId="{2D57F35A-E69B-2446-8436-D1B684127E88}" type="sibTrans" cxnId="{59EA6EBD-FA7C-014C-8D08-453A3BB1F405}">
      <dgm:prSet/>
      <dgm:spPr/>
      <dgm:t>
        <a:bodyPr/>
        <a:lstStyle/>
        <a:p>
          <a:endParaRPr lang="zh-CN" altLang="en-US"/>
        </a:p>
      </dgm:t>
    </dgm:pt>
    <dgm:pt modelId="{5C648B0A-1EC3-2849-9C07-B42620B2B5AC}">
      <dgm:prSet phldrT="[文本]"/>
      <dgm:spPr/>
      <dgm:t>
        <a:bodyPr/>
        <a:lstStyle/>
        <a:p>
          <a:r>
            <a:rPr lang="en-US" altLang="zh-CN" dirty="0"/>
            <a:t>SSD</a:t>
          </a:r>
          <a:r>
            <a:rPr lang="zh-CN" altLang="en-US" dirty="0"/>
            <a:t>随机读：</a:t>
          </a:r>
          <a:r>
            <a:rPr lang="en-US" altLang="zh-CN" dirty="0"/>
            <a:t>16µs</a:t>
          </a:r>
          <a:endParaRPr lang="zh-CN" altLang="en-US" dirty="0"/>
        </a:p>
      </dgm:t>
    </dgm:pt>
    <dgm:pt modelId="{40F522C8-FB80-8A4A-9485-AED5538D275C}" type="parTrans" cxnId="{2002B93B-937D-6D4E-9022-01468B39CE49}">
      <dgm:prSet/>
      <dgm:spPr/>
      <dgm:t>
        <a:bodyPr/>
        <a:lstStyle/>
        <a:p>
          <a:endParaRPr lang="zh-CN" altLang="en-US"/>
        </a:p>
      </dgm:t>
    </dgm:pt>
    <dgm:pt modelId="{A413B89F-EC02-0E4B-91BE-8FC1D3B8B8FC}" type="sibTrans" cxnId="{2002B93B-937D-6D4E-9022-01468B39CE49}">
      <dgm:prSet/>
      <dgm:spPr/>
      <dgm:t>
        <a:bodyPr/>
        <a:lstStyle/>
        <a:p>
          <a:endParaRPr lang="zh-CN" altLang="en-US"/>
        </a:p>
      </dgm:t>
    </dgm:pt>
    <dgm:pt modelId="{C0489167-6FEA-2248-BFB2-0CE76EE31FE0}">
      <dgm:prSet/>
      <dgm:spPr/>
      <dgm:t>
        <a:bodyPr/>
        <a:lstStyle/>
        <a:p>
          <a:r>
            <a:rPr lang="zh-CN" altLang="en-US" dirty="0"/>
            <a:t>数据中心内</a:t>
          </a:r>
          <a:r>
            <a:rPr lang="en-US" altLang="zh-CN" dirty="0"/>
            <a:t>PING</a:t>
          </a:r>
          <a:r>
            <a:rPr lang="zh-CN" altLang="en-US" dirty="0"/>
            <a:t>：</a:t>
          </a:r>
          <a:r>
            <a:rPr lang="en-US" altLang="zh-CN" dirty="0"/>
            <a:t>500µs</a:t>
          </a:r>
          <a:endParaRPr lang="zh-CN" altLang="en-US" dirty="0"/>
        </a:p>
      </dgm:t>
    </dgm:pt>
    <dgm:pt modelId="{71C01571-0A4A-BC45-8569-E1D48ABC2267}" type="parTrans" cxnId="{96F4CC50-BEF3-0D43-BF0F-501824117F8D}">
      <dgm:prSet/>
      <dgm:spPr/>
      <dgm:t>
        <a:bodyPr/>
        <a:lstStyle/>
        <a:p>
          <a:endParaRPr lang="zh-CN" altLang="en-US"/>
        </a:p>
      </dgm:t>
    </dgm:pt>
    <dgm:pt modelId="{C724BB05-7771-5046-87F4-929A8564CF04}" type="sibTrans" cxnId="{96F4CC50-BEF3-0D43-BF0F-501824117F8D}">
      <dgm:prSet/>
      <dgm:spPr/>
      <dgm:t>
        <a:bodyPr/>
        <a:lstStyle/>
        <a:p>
          <a:endParaRPr lang="zh-CN" altLang="en-US"/>
        </a:p>
      </dgm:t>
    </dgm:pt>
    <dgm:pt modelId="{F16648D5-8ED9-5D43-AF1B-1EEB54AC1AC5}">
      <dgm:prSet/>
      <dgm:spPr/>
      <dgm:t>
        <a:bodyPr/>
        <a:lstStyle/>
        <a:p>
          <a:r>
            <a:rPr lang="zh-CN" altLang="en-US" dirty="0"/>
            <a:t>磁盘寻道：</a:t>
          </a:r>
          <a:r>
            <a:rPr lang="en-US" altLang="zh-CN" dirty="0"/>
            <a:t>2ms</a:t>
          </a:r>
          <a:endParaRPr lang="zh-CN" altLang="en-US" dirty="0"/>
        </a:p>
      </dgm:t>
    </dgm:pt>
    <dgm:pt modelId="{B422A4C9-7A7F-A840-873A-A284A1BBF541}" type="parTrans" cxnId="{3D95D22D-7CB8-0241-A4F4-A50C731CCEF2}">
      <dgm:prSet/>
      <dgm:spPr/>
      <dgm:t>
        <a:bodyPr/>
        <a:lstStyle/>
        <a:p>
          <a:endParaRPr lang="zh-CN" altLang="en-US"/>
        </a:p>
      </dgm:t>
    </dgm:pt>
    <dgm:pt modelId="{74F66FC6-9F92-7D4F-B241-E385AAFAA061}" type="sibTrans" cxnId="{3D95D22D-7CB8-0241-A4F4-A50C731CCEF2}">
      <dgm:prSet/>
      <dgm:spPr/>
      <dgm:t>
        <a:bodyPr/>
        <a:lstStyle/>
        <a:p>
          <a:endParaRPr lang="zh-CN" altLang="en-US"/>
        </a:p>
      </dgm:t>
    </dgm:pt>
    <dgm:pt modelId="{FC09EA83-3BC5-6443-B06E-4AB54CEC9F7D}">
      <dgm:prSet/>
      <dgm:spPr/>
      <dgm:t>
        <a:bodyPr/>
        <a:lstStyle/>
        <a:p>
          <a:r>
            <a:rPr lang="zh-CN" altLang="en-US" dirty="0"/>
            <a:t>美国加州</a:t>
          </a:r>
          <a:r>
            <a:rPr lang="en-US" altLang="zh-CN" dirty="0"/>
            <a:t>PING</a:t>
          </a:r>
          <a:r>
            <a:rPr lang="zh-CN" altLang="en-US" dirty="0"/>
            <a:t>荷兰：</a:t>
          </a:r>
          <a:r>
            <a:rPr lang="en-US" altLang="zh-CN" dirty="0"/>
            <a:t>150ms</a:t>
          </a:r>
          <a:endParaRPr lang="zh-CN" altLang="en-US" dirty="0"/>
        </a:p>
      </dgm:t>
    </dgm:pt>
    <dgm:pt modelId="{6E12FAF8-19B2-414A-96B1-11ABD69D8C25}" type="parTrans" cxnId="{3843A204-A9A1-5148-AC87-DA1DCF69156C}">
      <dgm:prSet/>
      <dgm:spPr/>
      <dgm:t>
        <a:bodyPr/>
        <a:lstStyle/>
        <a:p>
          <a:endParaRPr lang="zh-CN" altLang="en-US"/>
        </a:p>
      </dgm:t>
    </dgm:pt>
    <dgm:pt modelId="{B2208833-407D-C24E-85EC-23AECEC6B831}" type="sibTrans" cxnId="{3843A204-A9A1-5148-AC87-DA1DCF69156C}">
      <dgm:prSet/>
      <dgm:spPr/>
      <dgm:t>
        <a:bodyPr/>
        <a:lstStyle/>
        <a:p>
          <a:endParaRPr lang="zh-CN" altLang="en-US"/>
        </a:p>
      </dgm:t>
    </dgm:pt>
    <dgm:pt modelId="{2547DB30-81C7-9847-8BD8-EA1BF5F2F86A}">
      <dgm:prSet/>
      <dgm:spPr/>
      <dgm:t>
        <a:bodyPr/>
        <a:lstStyle/>
        <a:p>
          <a:r>
            <a:rPr lang="en-US" altLang="zh-CN" dirty="0"/>
            <a:t>CPU</a:t>
          </a:r>
          <a:r>
            <a:rPr lang="zh-CN" altLang="en-US" dirty="0"/>
            <a:t>的</a:t>
          </a:r>
          <a:r>
            <a:rPr lang="en-US" altLang="zh-CN" dirty="0"/>
            <a:t>L2</a:t>
          </a:r>
          <a:r>
            <a:rPr lang="zh-CN" altLang="en-US" dirty="0"/>
            <a:t>缓存：</a:t>
          </a:r>
          <a:r>
            <a:rPr lang="en-US" altLang="zh-CN" dirty="0"/>
            <a:t>4ns</a:t>
          </a:r>
          <a:endParaRPr lang="zh-CN" altLang="en-US" dirty="0"/>
        </a:p>
      </dgm:t>
    </dgm:pt>
    <dgm:pt modelId="{11B1ECC4-2C3F-3E45-BCB3-24B7A379DCD1}" type="parTrans" cxnId="{6D1F2A65-B0D9-4F45-8614-602DEC7A348B}">
      <dgm:prSet/>
      <dgm:spPr/>
      <dgm:t>
        <a:bodyPr/>
        <a:lstStyle/>
        <a:p>
          <a:endParaRPr lang="zh-CN" altLang="en-US"/>
        </a:p>
      </dgm:t>
    </dgm:pt>
    <dgm:pt modelId="{40D87894-D27C-0642-BE3C-EB2AA21D2D3A}" type="sibTrans" cxnId="{6D1F2A65-B0D9-4F45-8614-602DEC7A348B}">
      <dgm:prSet/>
      <dgm:spPr/>
      <dgm:t>
        <a:bodyPr/>
        <a:lstStyle/>
        <a:p>
          <a:endParaRPr lang="zh-CN" altLang="en-US"/>
        </a:p>
      </dgm:t>
    </dgm:pt>
    <dgm:pt modelId="{66A05259-B907-A24F-859A-0622FAD8D11E}" type="pres">
      <dgm:prSet presAssocID="{BAD34E1C-9147-8B4D-9577-B3426B135B25}" presName="compositeShape" presStyleCnt="0">
        <dgm:presLayoutVars>
          <dgm:dir/>
          <dgm:resizeHandles/>
        </dgm:presLayoutVars>
      </dgm:prSet>
      <dgm:spPr/>
    </dgm:pt>
    <dgm:pt modelId="{7A5BA078-5E03-F745-A400-213812E0EDB9}" type="pres">
      <dgm:prSet presAssocID="{BAD34E1C-9147-8B4D-9577-B3426B135B25}" presName="pyramid" presStyleLbl="node1" presStyleIdx="0" presStyleCnt="1"/>
      <dgm:spPr/>
    </dgm:pt>
    <dgm:pt modelId="{ED1E9836-FC10-1945-9DC5-5A0804AB56DA}" type="pres">
      <dgm:prSet presAssocID="{BAD34E1C-9147-8B4D-9577-B3426B135B25}" presName="theList" presStyleCnt="0"/>
      <dgm:spPr/>
    </dgm:pt>
    <dgm:pt modelId="{AA2E38F7-12E2-9349-9831-A85CCD5D0AA3}" type="pres">
      <dgm:prSet presAssocID="{1CAC982A-AF6D-0B40-9A67-9252BD2B886E}" presName="aNode" presStyleLbl="fgAcc1" presStyleIdx="0" presStyleCnt="7">
        <dgm:presLayoutVars>
          <dgm:bulletEnabled val="1"/>
        </dgm:presLayoutVars>
      </dgm:prSet>
      <dgm:spPr/>
    </dgm:pt>
    <dgm:pt modelId="{72F4FF16-1F65-294D-9EBB-A88126DBE77D}" type="pres">
      <dgm:prSet presAssocID="{1CAC982A-AF6D-0B40-9A67-9252BD2B886E}" presName="aSpace" presStyleCnt="0"/>
      <dgm:spPr/>
    </dgm:pt>
    <dgm:pt modelId="{03351560-4674-B84D-A3FB-13E7729ADA19}" type="pres">
      <dgm:prSet presAssocID="{2547DB30-81C7-9847-8BD8-EA1BF5F2F86A}" presName="aNode" presStyleLbl="fgAcc1" presStyleIdx="1" presStyleCnt="7">
        <dgm:presLayoutVars>
          <dgm:bulletEnabled val="1"/>
        </dgm:presLayoutVars>
      </dgm:prSet>
      <dgm:spPr/>
    </dgm:pt>
    <dgm:pt modelId="{ECC213F0-31EA-C448-8ADF-27225A61FDF8}" type="pres">
      <dgm:prSet presAssocID="{2547DB30-81C7-9847-8BD8-EA1BF5F2F86A}" presName="aSpace" presStyleCnt="0"/>
      <dgm:spPr/>
    </dgm:pt>
    <dgm:pt modelId="{30B2238B-6EF0-1248-B080-778D78D0EE98}" type="pres">
      <dgm:prSet presAssocID="{E05C4DF2-1269-B544-9638-29A059FE54E5}" presName="aNode" presStyleLbl="fgAcc1" presStyleIdx="2" presStyleCnt="7">
        <dgm:presLayoutVars>
          <dgm:bulletEnabled val="1"/>
        </dgm:presLayoutVars>
      </dgm:prSet>
      <dgm:spPr/>
    </dgm:pt>
    <dgm:pt modelId="{B84F0FBC-801E-5D42-B329-0D271B014AF3}" type="pres">
      <dgm:prSet presAssocID="{E05C4DF2-1269-B544-9638-29A059FE54E5}" presName="aSpace" presStyleCnt="0"/>
      <dgm:spPr/>
    </dgm:pt>
    <dgm:pt modelId="{9A6B80BA-A56A-8341-9C6D-D99357E29A0E}" type="pres">
      <dgm:prSet presAssocID="{5C648B0A-1EC3-2849-9C07-B42620B2B5AC}" presName="aNode" presStyleLbl="fgAcc1" presStyleIdx="3" presStyleCnt="7">
        <dgm:presLayoutVars>
          <dgm:bulletEnabled val="1"/>
        </dgm:presLayoutVars>
      </dgm:prSet>
      <dgm:spPr/>
    </dgm:pt>
    <dgm:pt modelId="{4688C1B8-8274-244D-93C1-6580F323722E}" type="pres">
      <dgm:prSet presAssocID="{5C648B0A-1EC3-2849-9C07-B42620B2B5AC}" presName="aSpace" presStyleCnt="0"/>
      <dgm:spPr/>
    </dgm:pt>
    <dgm:pt modelId="{858A12B2-E5C2-9A4E-8EDA-FFD71495F46C}" type="pres">
      <dgm:prSet presAssocID="{C0489167-6FEA-2248-BFB2-0CE76EE31FE0}" presName="aNode" presStyleLbl="fgAcc1" presStyleIdx="4" presStyleCnt="7">
        <dgm:presLayoutVars>
          <dgm:bulletEnabled val="1"/>
        </dgm:presLayoutVars>
      </dgm:prSet>
      <dgm:spPr/>
    </dgm:pt>
    <dgm:pt modelId="{B758845B-164A-1543-8D69-B6A45862E079}" type="pres">
      <dgm:prSet presAssocID="{C0489167-6FEA-2248-BFB2-0CE76EE31FE0}" presName="aSpace" presStyleCnt="0"/>
      <dgm:spPr/>
    </dgm:pt>
    <dgm:pt modelId="{21431A2F-E7CE-004F-B451-17D94756CF7C}" type="pres">
      <dgm:prSet presAssocID="{F16648D5-8ED9-5D43-AF1B-1EEB54AC1AC5}" presName="aNode" presStyleLbl="fgAcc1" presStyleIdx="5" presStyleCnt="7">
        <dgm:presLayoutVars>
          <dgm:bulletEnabled val="1"/>
        </dgm:presLayoutVars>
      </dgm:prSet>
      <dgm:spPr/>
    </dgm:pt>
    <dgm:pt modelId="{33E0ED4C-0939-3244-93C6-F706FB933936}" type="pres">
      <dgm:prSet presAssocID="{F16648D5-8ED9-5D43-AF1B-1EEB54AC1AC5}" presName="aSpace" presStyleCnt="0"/>
      <dgm:spPr/>
    </dgm:pt>
    <dgm:pt modelId="{E7EB5F05-36AA-A045-B7EA-3E74ECE3C0FF}" type="pres">
      <dgm:prSet presAssocID="{FC09EA83-3BC5-6443-B06E-4AB54CEC9F7D}" presName="aNode" presStyleLbl="fgAcc1" presStyleIdx="6" presStyleCnt="7">
        <dgm:presLayoutVars>
          <dgm:bulletEnabled val="1"/>
        </dgm:presLayoutVars>
      </dgm:prSet>
      <dgm:spPr/>
    </dgm:pt>
    <dgm:pt modelId="{23B26BF7-97EF-734A-A28F-B857DE1602F7}" type="pres">
      <dgm:prSet presAssocID="{FC09EA83-3BC5-6443-B06E-4AB54CEC9F7D}" presName="aSpace" presStyleCnt="0"/>
      <dgm:spPr/>
    </dgm:pt>
  </dgm:ptLst>
  <dgm:cxnLst>
    <dgm:cxn modelId="{3843A204-A9A1-5148-AC87-DA1DCF69156C}" srcId="{BAD34E1C-9147-8B4D-9577-B3426B135B25}" destId="{FC09EA83-3BC5-6443-B06E-4AB54CEC9F7D}" srcOrd="6" destOrd="0" parTransId="{6E12FAF8-19B2-414A-96B1-11ABD69D8C25}" sibTransId="{B2208833-407D-C24E-85EC-23AECEC6B831}"/>
    <dgm:cxn modelId="{3D95D22D-7CB8-0241-A4F4-A50C731CCEF2}" srcId="{BAD34E1C-9147-8B4D-9577-B3426B135B25}" destId="{F16648D5-8ED9-5D43-AF1B-1EEB54AC1AC5}" srcOrd="5" destOrd="0" parTransId="{B422A4C9-7A7F-A840-873A-A284A1BBF541}" sibTransId="{74F66FC6-9F92-7D4F-B241-E385AAFAA061}"/>
    <dgm:cxn modelId="{3755C230-9524-CA4A-95E8-FE1F1DC2F212}" type="presOf" srcId="{1CAC982A-AF6D-0B40-9A67-9252BD2B886E}" destId="{AA2E38F7-12E2-9349-9831-A85CCD5D0AA3}" srcOrd="0" destOrd="0" presId="urn:microsoft.com/office/officeart/2005/8/layout/pyramid2"/>
    <dgm:cxn modelId="{E528C533-4C77-A14D-95E1-97A9C45C596E}" type="presOf" srcId="{E05C4DF2-1269-B544-9638-29A059FE54E5}" destId="{30B2238B-6EF0-1248-B080-778D78D0EE98}" srcOrd="0" destOrd="0" presId="urn:microsoft.com/office/officeart/2005/8/layout/pyramid2"/>
    <dgm:cxn modelId="{2002B93B-937D-6D4E-9022-01468B39CE49}" srcId="{BAD34E1C-9147-8B4D-9577-B3426B135B25}" destId="{5C648B0A-1EC3-2849-9C07-B42620B2B5AC}" srcOrd="3" destOrd="0" parTransId="{40F522C8-FB80-8A4A-9485-AED5538D275C}" sibTransId="{A413B89F-EC02-0E4B-91BE-8FC1D3B8B8FC}"/>
    <dgm:cxn modelId="{F19B794A-E4DF-B442-9BDF-F1BE79A0D6DF}" type="presOf" srcId="{5C648B0A-1EC3-2849-9C07-B42620B2B5AC}" destId="{9A6B80BA-A56A-8341-9C6D-D99357E29A0E}" srcOrd="0" destOrd="0" presId="urn:microsoft.com/office/officeart/2005/8/layout/pyramid2"/>
    <dgm:cxn modelId="{96F4CC50-BEF3-0D43-BF0F-501824117F8D}" srcId="{BAD34E1C-9147-8B4D-9577-B3426B135B25}" destId="{C0489167-6FEA-2248-BFB2-0CE76EE31FE0}" srcOrd="4" destOrd="0" parTransId="{71C01571-0A4A-BC45-8569-E1D48ABC2267}" sibTransId="{C724BB05-7771-5046-87F4-929A8564CF04}"/>
    <dgm:cxn modelId="{6D1F2A65-B0D9-4F45-8614-602DEC7A348B}" srcId="{BAD34E1C-9147-8B4D-9577-B3426B135B25}" destId="{2547DB30-81C7-9847-8BD8-EA1BF5F2F86A}" srcOrd="1" destOrd="0" parTransId="{11B1ECC4-2C3F-3E45-BCB3-24B7A379DCD1}" sibTransId="{40D87894-D27C-0642-BE3C-EB2AA21D2D3A}"/>
    <dgm:cxn modelId="{5CF62A80-8040-0B46-8C04-7AE1F5937854}" type="presOf" srcId="{C0489167-6FEA-2248-BFB2-0CE76EE31FE0}" destId="{858A12B2-E5C2-9A4E-8EDA-FFD71495F46C}" srcOrd="0" destOrd="0" presId="urn:microsoft.com/office/officeart/2005/8/layout/pyramid2"/>
    <dgm:cxn modelId="{64F0EE94-E4F7-9D4D-AEDD-2BC438BDD94D}" type="presOf" srcId="{2547DB30-81C7-9847-8BD8-EA1BF5F2F86A}" destId="{03351560-4674-B84D-A3FB-13E7729ADA19}" srcOrd="0" destOrd="0" presId="urn:microsoft.com/office/officeart/2005/8/layout/pyramid2"/>
    <dgm:cxn modelId="{639AE79F-6E02-8948-90E2-D6B111F4547B}" type="presOf" srcId="{BAD34E1C-9147-8B4D-9577-B3426B135B25}" destId="{66A05259-B907-A24F-859A-0622FAD8D11E}" srcOrd="0" destOrd="0" presId="urn:microsoft.com/office/officeart/2005/8/layout/pyramid2"/>
    <dgm:cxn modelId="{59EA6EBD-FA7C-014C-8D08-453A3BB1F405}" srcId="{BAD34E1C-9147-8B4D-9577-B3426B135B25}" destId="{E05C4DF2-1269-B544-9638-29A059FE54E5}" srcOrd="2" destOrd="0" parTransId="{2D1ADCDA-A719-8343-A6A6-645DADA508DD}" sibTransId="{2D57F35A-E69B-2446-8436-D1B684127E88}"/>
    <dgm:cxn modelId="{549C68C6-0870-5A41-B74C-830F987D39D6}" srcId="{BAD34E1C-9147-8B4D-9577-B3426B135B25}" destId="{1CAC982A-AF6D-0B40-9A67-9252BD2B886E}" srcOrd="0" destOrd="0" parTransId="{96B89481-F241-1441-86C6-F3AA7878D3FC}" sibTransId="{6BE9E40A-E22B-D04F-8364-B21B3AAAEC6F}"/>
    <dgm:cxn modelId="{93B99DE3-2E1C-A945-86D2-5EC4681C8452}" type="presOf" srcId="{F16648D5-8ED9-5D43-AF1B-1EEB54AC1AC5}" destId="{21431A2F-E7CE-004F-B451-17D94756CF7C}" srcOrd="0" destOrd="0" presId="urn:microsoft.com/office/officeart/2005/8/layout/pyramid2"/>
    <dgm:cxn modelId="{AD74B1EC-94B3-CE45-9598-63D0683472B8}" type="presOf" srcId="{FC09EA83-3BC5-6443-B06E-4AB54CEC9F7D}" destId="{E7EB5F05-36AA-A045-B7EA-3E74ECE3C0FF}" srcOrd="0" destOrd="0" presId="urn:microsoft.com/office/officeart/2005/8/layout/pyramid2"/>
    <dgm:cxn modelId="{2DC087D6-9D50-1643-9C32-4D48B192F82D}" type="presParOf" srcId="{66A05259-B907-A24F-859A-0622FAD8D11E}" destId="{7A5BA078-5E03-F745-A400-213812E0EDB9}" srcOrd="0" destOrd="0" presId="urn:microsoft.com/office/officeart/2005/8/layout/pyramid2"/>
    <dgm:cxn modelId="{B270FB32-1772-704D-8AE4-82011D013B20}" type="presParOf" srcId="{66A05259-B907-A24F-859A-0622FAD8D11E}" destId="{ED1E9836-FC10-1945-9DC5-5A0804AB56DA}" srcOrd="1" destOrd="0" presId="urn:microsoft.com/office/officeart/2005/8/layout/pyramid2"/>
    <dgm:cxn modelId="{675BECAB-EC62-3C44-843A-5363E3B55051}" type="presParOf" srcId="{ED1E9836-FC10-1945-9DC5-5A0804AB56DA}" destId="{AA2E38F7-12E2-9349-9831-A85CCD5D0AA3}" srcOrd="0" destOrd="0" presId="urn:microsoft.com/office/officeart/2005/8/layout/pyramid2"/>
    <dgm:cxn modelId="{6AAE7CA8-2B17-1046-AB1F-EACE258E5C43}" type="presParOf" srcId="{ED1E9836-FC10-1945-9DC5-5A0804AB56DA}" destId="{72F4FF16-1F65-294D-9EBB-A88126DBE77D}" srcOrd="1" destOrd="0" presId="urn:microsoft.com/office/officeart/2005/8/layout/pyramid2"/>
    <dgm:cxn modelId="{ACAE5338-28A2-494A-85AE-97C2923C7158}" type="presParOf" srcId="{ED1E9836-FC10-1945-9DC5-5A0804AB56DA}" destId="{03351560-4674-B84D-A3FB-13E7729ADA19}" srcOrd="2" destOrd="0" presId="urn:microsoft.com/office/officeart/2005/8/layout/pyramid2"/>
    <dgm:cxn modelId="{A1445EFF-DE6F-CA47-8EB9-A852DDCF9A2F}" type="presParOf" srcId="{ED1E9836-FC10-1945-9DC5-5A0804AB56DA}" destId="{ECC213F0-31EA-C448-8ADF-27225A61FDF8}" srcOrd="3" destOrd="0" presId="urn:microsoft.com/office/officeart/2005/8/layout/pyramid2"/>
    <dgm:cxn modelId="{AAE6B756-8078-0A4D-882E-62C5B1D43086}" type="presParOf" srcId="{ED1E9836-FC10-1945-9DC5-5A0804AB56DA}" destId="{30B2238B-6EF0-1248-B080-778D78D0EE98}" srcOrd="4" destOrd="0" presId="urn:microsoft.com/office/officeart/2005/8/layout/pyramid2"/>
    <dgm:cxn modelId="{B026DCBA-4D24-E944-89B7-C5614CDF1F88}" type="presParOf" srcId="{ED1E9836-FC10-1945-9DC5-5A0804AB56DA}" destId="{B84F0FBC-801E-5D42-B329-0D271B014AF3}" srcOrd="5" destOrd="0" presId="urn:microsoft.com/office/officeart/2005/8/layout/pyramid2"/>
    <dgm:cxn modelId="{5FD96330-3F54-D04A-85E1-EAA5292B83F1}" type="presParOf" srcId="{ED1E9836-FC10-1945-9DC5-5A0804AB56DA}" destId="{9A6B80BA-A56A-8341-9C6D-D99357E29A0E}" srcOrd="6" destOrd="0" presId="urn:microsoft.com/office/officeart/2005/8/layout/pyramid2"/>
    <dgm:cxn modelId="{093F25D1-6603-6340-B1E4-5BB90BAF3FC4}" type="presParOf" srcId="{ED1E9836-FC10-1945-9DC5-5A0804AB56DA}" destId="{4688C1B8-8274-244D-93C1-6580F323722E}" srcOrd="7" destOrd="0" presId="urn:microsoft.com/office/officeart/2005/8/layout/pyramid2"/>
    <dgm:cxn modelId="{E3DCFA17-B3B0-DA46-B451-61BB1972EA46}" type="presParOf" srcId="{ED1E9836-FC10-1945-9DC5-5A0804AB56DA}" destId="{858A12B2-E5C2-9A4E-8EDA-FFD71495F46C}" srcOrd="8" destOrd="0" presId="urn:microsoft.com/office/officeart/2005/8/layout/pyramid2"/>
    <dgm:cxn modelId="{27EE4F75-6320-E240-B05E-E89DB20499D9}" type="presParOf" srcId="{ED1E9836-FC10-1945-9DC5-5A0804AB56DA}" destId="{B758845B-164A-1543-8D69-B6A45862E079}" srcOrd="9" destOrd="0" presId="urn:microsoft.com/office/officeart/2005/8/layout/pyramid2"/>
    <dgm:cxn modelId="{CF9C6A72-D536-CC43-A8E9-0B7CD0884FF2}" type="presParOf" srcId="{ED1E9836-FC10-1945-9DC5-5A0804AB56DA}" destId="{21431A2F-E7CE-004F-B451-17D94756CF7C}" srcOrd="10" destOrd="0" presId="urn:microsoft.com/office/officeart/2005/8/layout/pyramid2"/>
    <dgm:cxn modelId="{68DA79F4-4E7F-3D42-AB2A-7135E8A0231E}" type="presParOf" srcId="{ED1E9836-FC10-1945-9DC5-5A0804AB56DA}" destId="{33E0ED4C-0939-3244-93C6-F706FB933936}" srcOrd="11" destOrd="0" presId="urn:microsoft.com/office/officeart/2005/8/layout/pyramid2"/>
    <dgm:cxn modelId="{4AD7B63D-8F16-8244-9FB1-8FA6087CC112}" type="presParOf" srcId="{ED1E9836-FC10-1945-9DC5-5A0804AB56DA}" destId="{E7EB5F05-36AA-A045-B7EA-3E74ECE3C0FF}" srcOrd="12" destOrd="0" presId="urn:microsoft.com/office/officeart/2005/8/layout/pyramid2"/>
    <dgm:cxn modelId="{76DD9943-0ED3-E64B-9F34-B1C8FDFA6610}" type="presParOf" srcId="{ED1E9836-FC10-1945-9DC5-5A0804AB56DA}" destId="{23B26BF7-97EF-734A-A28F-B857DE1602F7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BA078-5E03-F745-A400-213812E0EDB9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2E38F7-12E2-9349-9831-A85CCD5D0AA3}">
      <dsp:nvSpPr>
        <dsp:cNvPr id="0" name=""/>
        <dsp:cNvSpPr/>
      </dsp:nvSpPr>
      <dsp:spPr>
        <a:xfrm>
          <a:off x="3657599" y="542395"/>
          <a:ext cx="3522133" cy="550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CPU</a:t>
          </a:r>
          <a:r>
            <a:rPr lang="zh-CN" altLang="en-US" sz="2100" kern="1200" dirty="0"/>
            <a:t>的</a:t>
          </a:r>
          <a:r>
            <a:rPr lang="en-US" altLang="zh-CN" sz="2100" kern="1200" dirty="0"/>
            <a:t>L1</a:t>
          </a:r>
          <a:r>
            <a:rPr lang="zh-CN" altLang="en-US" sz="2100" kern="1200" dirty="0"/>
            <a:t>缓存：</a:t>
          </a:r>
          <a:r>
            <a:rPr lang="en-US" altLang="zh-CN" sz="2100" kern="1200" dirty="0"/>
            <a:t>1ns</a:t>
          </a:r>
          <a:endParaRPr lang="zh-CN" altLang="en-US" sz="2100" kern="1200" dirty="0"/>
        </a:p>
      </dsp:txBody>
      <dsp:txXfrm>
        <a:off x="3684464" y="569260"/>
        <a:ext cx="3468403" cy="496603"/>
      </dsp:txXfrm>
    </dsp:sp>
    <dsp:sp modelId="{03351560-4674-B84D-A3FB-13E7729ADA19}">
      <dsp:nvSpPr>
        <dsp:cNvPr id="0" name=""/>
        <dsp:cNvSpPr/>
      </dsp:nvSpPr>
      <dsp:spPr>
        <a:xfrm>
          <a:off x="3657599" y="1161520"/>
          <a:ext cx="3522133" cy="550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CPU</a:t>
          </a:r>
          <a:r>
            <a:rPr lang="zh-CN" altLang="en-US" sz="2100" kern="1200" dirty="0"/>
            <a:t>的</a:t>
          </a:r>
          <a:r>
            <a:rPr lang="en-US" altLang="zh-CN" sz="2100" kern="1200" dirty="0"/>
            <a:t>L2</a:t>
          </a:r>
          <a:r>
            <a:rPr lang="zh-CN" altLang="en-US" sz="2100" kern="1200" dirty="0"/>
            <a:t>缓存：</a:t>
          </a:r>
          <a:r>
            <a:rPr lang="en-US" altLang="zh-CN" sz="2100" kern="1200" dirty="0"/>
            <a:t>4ns</a:t>
          </a:r>
          <a:endParaRPr lang="zh-CN" altLang="en-US" sz="2100" kern="1200" dirty="0"/>
        </a:p>
      </dsp:txBody>
      <dsp:txXfrm>
        <a:off x="3684464" y="1188385"/>
        <a:ext cx="3468403" cy="496603"/>
      </dsp:txXfrm>
    </dsp:sp>
    <dsp:sp modelId="{30B2238B-6EF0-1248-B080-778D78D0EE98}">
      <dsp:nvSpPr>
        <dsp:cNvPr id="0" name=""/>
        <dsp:cNvSpPr/>
      </dsp:nvSpPr>
      <dsp:spPr>
        <a:xfrm>
          <a:off x="3657599" y="1780645"/>
          <a:ext cx="3522133" cy="550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内存：</a:t>
          </a:r>
          <a:r>
            <a:rPr lang="en-US" altLang="zh-CN" sz="2100" kern="1200" dirty="0"/>
            <a:t>100ns</a:t>
          </a:r>
          <a:endParaRPr lang="zh-CN" altLang="en-US" sz="2100" kern="1200" dirty="0"/>
        </a:p>
      </dsp:txBody>
      <dsp:txXfrm>
        <a:off x="3684464" y="1807510"/>
        <a:ext cx="3468403" cy="496603"/>
      </dsp:txXfrm>
    </dsp:sp>
    <dsp:sp modelId="{9A6B80BA-A56A-8341-9C6D-D99357E29A0E}">
      <dsp:nvSpPr>
        <dsp:cNvPr id="0" name=""/>
        <dsp:cNvSpPr/>
      </dsp:nvSpPr>
      <dsp:spPr>
        <a:xfrm>
          <a:off x="3657599" y="2399770"/>
          <a:ext cx="3522133" cy="550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SSD</a:t>
          </a:r>
          <a:r>
            <a:rPr lang="zh-CN" altLang="en-US" sz="2100" kern="1200" dirty="0"/>
            <a:t>随机读：</a:t>
          </a:r>
          <a:r>
            <a:rPr lang="en-US" altLang="zh-CN" sz="2100" kern="1200" dirty="0"/>
            <a:t>16µs</a:t>
          </a:r>
          <a:endParaRPr lang="zh-CN" altLang="en-US" sz="2100" kern="1200" dirty="0"/>
        </a:p>
      </dsp:txBody>
      <dsp:txXfrm>
        <a:off x="3684464" y="2426635"/>
        <a:ext cx="3468403" cy="496603"/>
      </dsp:txXfrm>
    </dsp:sp>
    <dsp:sp modelId="{858A12B2-E5C2-9A4E-8EDA-FFD71495F46C}">
      <dsp:nvSpPr>
        <dsp:cNvPr id="0" name=""/>
        <dsp:cNvSpPr/>
      </dsp:nvSpPr>
      <dsp:spPr>
        <a:xfrm>
          <a:off x="3657599" y="3018896"/>
          <a:ext cx="3522133" cy="550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数据中心内</a:t>
          </a:r>
          <a:r>
            <a:rPr lang="en-US" altLang="zh-CN" sz="2100" kern="1200" dirty="0"/>
            <a:t>PING</a:t>
          </a:r>
          <a:r>
            <a:rPr lang="zh-CN" altLang="en-US" sz="2100" kern="1200" dirty="0"/>
            <a:t>：</a:t>
          </a:r>
          <a:r>
            <a:rPr lang="en-US" altLang="zh-CN" sz="2100" kern="1200" dirty="0"/>
            <a:t>500µs</a:t>
          </a:r>
          <a:endParaRPr lang="zh-CN" altLang="en-US" sz="2100" kern="1200" dirty="0"/>
        </a:p>
      </dsp:txBody>
      <dsp:txXfrm>
        <a:off x="3684464" y="3045761"/>
        <a:ext cx="3468403" cy="496603"/>
      </dsp:txXfrm>
    </dsp:sp>
    <dsp:sp modelId="{21431A2F-E7CE-004F-B451-17D94756CF7C}">
      <dsp:nvSpPr>
        <dsp:cNvPr id="0" name=""/>
        <dsp:cNvSpPr/>
      </dsp:nvSpPr>
      <dsp:spPr>
        <a:xfrm>
          <a:off x="3657599" y="3638021"/>
          <a:ext cx="3522133" cy="550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磁盘寻道：</a:t>
          </a:r>
          <a:r>
            <a:rPr lang="en-US" altLang="zh-CN" sz="2100" kern="1200" dirty="0"/>
            <a:t>2ms</a:t>
          </a:r>
          <a:endParaRPr lang="zh-CN" altLang="en-US" sz="2100" kern="1200" dirty="0"/>
        </a:p>
      </dsp:txBody>
      <dsp:txXfrm>
        <a:off x="3684464" y="3664886"/>
        <a:ext cx="3468403" cy="496603"/>
      </dsp:txXfrm>
    </dsp:sp>
    <dsp:sp modelId="{E7EB5F05-36AA-A045-B7EA-3E74ECE3C0FF}">
      <dsp:nvSpPr>
        <dsp:cNvPr id="0" name=""/>
        <dsp:cNvSpPr/>
      </dsp:nvSpPr>
      <dsp:spPr>
        <a:xfrm>
          <a:off x="3657599" y="4257146"/>
          <a:ext cx="3522133" cy="550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美国加州</a:t>
          </a:r>
          <a:r>
            <a:rPr lang="en-US" altLang="zh-CN" sz="2100" kern="1200" dirty="0"/>
            <a:t>PING</a:t>
          </a:r>
          <a:r>
            <a:rPr lang="zh-CN" altLang="en-US" sz="2100" kern="1200" dirty="0"/>
            <a:t>荷兰：</a:t>
          </a:r>
          <a:r>
            <a:rPr lang="en-US" altLang="zh-CN" sz="2100" kern="1200" dirty="0"/>
            <a:t>150ms</a:t>
          </a:r>
          <a:endParaRPr lang="zh-CN" altLang="en-US" sz="2100" kern="1200" dirty="0"/>
        </a:p>
      </dsp:txBody>
      <dsp:txXfrm>
        <a:off x="3684464" y="4284011"/>
        <a:ext cx="3468403" cy="496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229B3-E202-8D46-8E40-24FD9AE0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B9221-C62A-4A4D-9F5C-C760FF30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B518-1181-854B-9CF1-A4E5A5B9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EAEFB-6999-D941-89E6-F54E8A09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9C3F5-9EEF-4A4F-92D7-300B8D44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44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4CC92-838F-E240-AF68-81F51FAF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F4015-2899-F542-BF4B-755510390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816C7-1D65-AB42-874A-04824E81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01E78-A7AE-0D40-84FD-90015210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CCE82-6AC0-9748-A0F5-F83AA2BF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73A5D-71D6-984D-8605-AAE3CBCF8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BEC84-7A46-B249-8FDA-CEBE7227B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2A250-5330-A64A-85EF-4579BB69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502D2-F2CC-6F4C-A504-C0788B51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0AE96-47FE-424C-B887-A127FC02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6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6E1E-F37E-C94E-AE27-AFD26537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6F7DF-5187-2648-809D-382DEA08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D0182-E74F-894B-A3C8-D50B1D89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FB2D7F-F277-CD49-AE41-9D19B6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470CC-0C22-D444-B682-FF218760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8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1062B-6421-8740-8C80-7DA580A3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5F72E-D496-B34D-91D0-56C53363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3CA99-7347-3F45-870C-C6C51F0A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322EB-5F64-CA4D-8131-61CABB6A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51FF3-876E-E44F-AD88-CCF5AB27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3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DB8C-E0E7-9D4C-ABCF-8D337F66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450EC-E8E3-764B-9B37-840DC7F50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B4239F-6000-7D45-8E1C-32C2296D7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9F7C5-7253-B744-9989-CD0EFBF6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D7BC6-0A99-CF47-908B-9357F505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F87DE-9D52-B243-890D-FAE71468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0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08FA1-387D-4543-94FB-B8BE1FE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BACFEF-5545-9649-A440-C21CD997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06BD0B-7ED0-B94F-AFEC-33F81D013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5B72A-58E4-8445-A339-DDACC0969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F04A4-1041-0B4A-A018-16C96FDB5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FF905-3F6F-1248-99EA-CDFECB94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96CFA5-CE18-D04A-917C-0F07F05F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B256A-79BB-0647-B8B0-88F8B2F4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9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2E66-65FE-F440-B125-D3C494E4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472E02-B1CC-2E48-A78F-F4FE834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BB8BDB-D52F-2F42-BFE1-056E827F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B489F-6405-584A-91F3-80DC6A61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F68107-D3EB-DD47-889D-971498A9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DA825-6CCA-4240-BCF9-0C0F72D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183991-8AFE-BF4E-AC5E-9855C7C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41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93807-B2EE-2B43-9E17-3ED761CC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092A-0337-C341-8B7D-9CB68D70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0EC545-FDE3-AB4D-BE95-E12045B1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CC650-4CA1-A94A-9229-5813E14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9838A-4335-2C4D-A6AA-7A5F40AE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154C73-BA74-144B-81D7-43A8671A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13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3B07C-88FD-B849-9B57-1CA07D5E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DABB63-50BD-574A-B374-291CD1F7F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239AD-4C58-914E-995F-A707E99A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6BA82-7AAD-834E-A871-9F98D513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EC5C4-3386-1049-80B5-A5EF5CD1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62595-D3E6-0F49-BF19-617BA478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7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3FCF73-ACE8-9B4F-8AB0-F5BAD0D0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15267-6805-FA46-8AC9-FF1D2C650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41F1B-3FE0-6447-A4C9-A070DB896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236E-D8FB-2045-A531-B26049F7A741}" type="datetimeFigureOut">
              <a:rPr kumimoji="1" lang="zh-CN" altLang="en-US" smtClean="0"/>
              <a:t>2021/12/4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C473B-FE98-1D40-80A3-76AEF5CB3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6B9D9-CF97-1442-A245-EC21FA1FC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4684-0420-1C43-82E9-F029E3833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1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FB6258B-7C62-464B-A30E-B7DE6E5F6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4740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91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mooty95694</dc:creator>
  <cp:lastModifiedBy>mooty95694</cp:lastModifiedBy>
  <cp:revision>3</cp:revision>
  <cp:lastPrinted>2021-12-04T11:47:51Z</cp:lastPrinted>
  <dcterms:created xsi:type="dcterms:W3CDTF">2021-12-04T11:31:05Z</dcterms:created>
  <dcterms:modified xsi:type="dcterms:W3CDTF">2021-12-04T12:49:37Z</dcterms:modified>
</cp:coreProperties>
</file>