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6" r:id="rId2"/>
    <p:sldId id="287" r:id="rId3"/>
    <p:sldId id="291" r:id="rId4"/>
    <p:sldId id="293" r:id="rId5"/>
    <p:sldId id="292" r:id="rId6"/>
    <p:sldId id="294" r:id="rId7"/>
    <p:sldId id="295" r:id="rId8"/>
    <p:sldId id="296" r:id="rId9"/>
    <p:sldId id="297" r:id="rId10"/>
    <p:sldId id="300" r:id="rId11"/>
    <p:sldId id="298" r:id="rId12"/>
    <p:sldId id="299" r:id="rId13"/>
    <p:sldId id="28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0D4"/>
    <a:srgbClr val="25B4DB"/>
    <a:srgbClr val="1F9ABB"/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64" autoAdjust="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5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D0A45-1944-43C2-9A9C-D280ABA2354D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6118-BF72-435A-A2CC-D8BF90E22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41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DAEBB-728F-46BE-BC30-351BCA9122A6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2C2F6-75A1-4CE9-BD1B-9D0BCEDAB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71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、规定了在哪里添加什么功能；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、方便其他人了解、查找、修改；</a:t>
            </a:r>
            <a:endParaRPr lang="en-US" altLang="zh-CN" dirty="0" smtClean="0"/>
          </a:p>
          <a:p>
            <a:r>
              <a:rPr lang="zh-CN" altLang="en-US" dirty="0" smtClean="0"/>
              <a:t>总之，降低维护成本和难度。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C2F6-75A1-4CE9-BD1B-9D0BCEDABD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4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autofac.config</a:t>
            </a:r>
            <a:r>
              <a:rPr lang="zh-CN" altLang="en-US" dirty="0" smtClean="0"/>
              <a:t>配置文件示例：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version="1.0" encoding="utf-8" ?&gt;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autofac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&lt;components&gt;</a:t>
            </a:r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&lt;!--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ISingleDocForm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多文档窗体接口配置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&lt;component instance-scope="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singleinstance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type="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BaseFrame.View.SingleDocView.SingleDocForm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&lt;services&gt;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&lt;service type="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BaseFrame.SingleDocView.ISingleDocForm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&lt;service type="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BaseFrame.Interface.ViewInterface.IMainView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&lt;service type="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BaseFrame.Interface.IDependencyService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&lt;/services&gt;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&lt;/component&gt;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&lt;!--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ISingleDocFormPresenter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主窗体关联的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&lt;component instance-scope="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singleinstance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type="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BaseFrame.Presenter.SingleDocFormPresenter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&lt;services&gt;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&lt;service type="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BaseFrame.Presenter.ISingleDocFormPresenter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&lt;service type="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BaseFrame.Interface.IDependencyService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BaseFrame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&lt;/services&gt;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&lt;/component&gt;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&lt;/components&gt;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autofac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C2F6-75A1-4CE9-BD1B-9D0BCEDABD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3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MVP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、模型与视图完全分离，我们可以修改视图而不影响模型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、可以更高效地使用模型，因为所有的交互都发生在一个地方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、我们可以将一个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用于多个视图，而不需要改变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的逻辑。这个特性非常的有用，因为视图的变化总是比模型的变化频繁。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、如果我们把逻辑放在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中，那么我们就可以脱离用户接口来测试这些逻辑（单元测试）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MVP</a:t>
            </a:r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由于对视图的渲染放在了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中，所以视图和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的交互会过于频繁。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还有一点需要明白，如果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过多地渲染了视图，往往会使得它与特定的视图的联系过于紧密。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一旦视图需要变更，那么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也需要变更了。比如说，原本用来呈现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现在也需要用于呈现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了，那么视图很有可能也需要变更。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图片来源：</a:t>
            </a:r>
            <a:endParaRPr lang="en-US" altLang="zh-CN" dirty="0" smtClean="0"/>
          </a:p>
          <a:p>
            <a:r>
              <a:rPr lang="en-US" altLang="zh-CN" dirty="0" smtClean="0"/>
              <a:t>https://gss0.bdstatic.com/94o3dSag_xI4khGkpoWK1HF6hhy/baike/c0%3Dbaike80%2C5%2C5%2C80%2C26/sign=0d3000fa9c25bc313f5009ca3fb6e6d4/8b82b9014a90f603534849733c12b31bb051ed0e.jpg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百度百科地址：</a:t>
            </a:r>
            <a:endParaRPr lang="en-US" altLang="zh-CN" dirty="0" smtClean="0"/>
          </a:p>
          <a:p>
            <a:r>
              <a:rPr lang="en-US" altLang="zh-CN" dirty="0" smtClean="0"/>
              <a:t>https://baike.baidu.com/pic/MVP%E6%A8%A1%E5%BC%8F/10961746/0/8b82b9014a90f603534849733c12b31bb051ed0e?fr=lemma&amp;ct=single#aid=0&amp;pic=8b82b9014a90f603534849733c12b31bb051ed0e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C2F6-75A1-4CE9-BD1B-9D0BCEDABD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模式中的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概念：对应到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分层结构中的情况是 “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服务层 ”</a:t>
            </a:r>
            <a:r>
              <a:rPr lang="en-US" altLang="zh-CN" dirty="0" smtClean="0"/>
              <a:t> + </a:t>
            </a:r>
            <a:r>
              <a:rPr lang="zh-CN" altLang="en-US" dirty="0" smtClean="0"/>
              <a:t>“简单数据对象的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C2F6-75A1-4CE9-BD1B-9D0BCEDABD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0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C2F6-75A1-4CE9-BD1B-9D0BCEDABD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7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组合 58"/>
          <p:cNvGrpSpPr/>
          <p:nvPr userDrawn="1"/>
        </p:nvGrpSpPr>
        <p:grpSpPr>
          <a:xfrm>
            <a:off x="66921" y="70700"/>
            <a:ext cx="8969575" cy="4338010"/>
            <a:chOff x="66921" y="70700"/>
            <a:chExt cx="8969575" cy="4338010"/>
          </a:xfrm>
        </p:grpSpPr>
        <p:pic>
          <p:nvPicPr>
            <p:cNvPr id="32" name="Picture 3" descr="D:\TDDOWNLOAD\win8风格图标\PNG\Communications\Blue\MB_0018_note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2539" y="1667516"/>
              <a:ext cx="920866" cy="92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C:\Users\iamisis\Desktop\MetroStation_2.0_XiaZaiBa\metrostation_by_yankoa-d312tty\PNG\Others\Blue\MB_0001_pin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645666"/>
              <a:ext cx="932282" cy="932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C:\Users\iamisis\Desktop\MetroStation_2.0_XiaZaiBa\metrostation_by_yankoa-d312tty\PNG\Network\Blue\MB_0036_search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978" y="1667516"/>
              <a:ext cx="917715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iamisis\Desktop\MetroStation_2.0_XiaZaiBa\metrostation_by_yankoa-d312tty\PNG\Suites\Blue\MB_0029_programs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693" y="1645666"/>
              <a:ext cx="932282" cy="932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C:\Users\iamisis\Desktop\MetroStation_2.0_XiaZaiBa\metrostation_by_yankoa-d312tty\PNG\Media\Blue\MB_0018_viewer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975" y="1645666"/>
              <a:ext cx="932282" cy="932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iamisis\Desktop\MetroStation_2.0_XiaZaiBa\metrostation_by_yankoa-d312tty\PNG\Navigation\blue\MB_0014_world1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257" y="1656591"/>
              <a:ext cx="932282" cy="932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PPECLOGO-eff-0-1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793" y="3499073"/>
              <a:ext cx="835025" cy="50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5" descr="PPECLOGO-eff-0-1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205" y="4056285"/>
              <a:ext cx="412750" cy="249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PPECLOGO-eff-0-1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968" y="3510185"/>
              <a:ext cx="315912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7" descr="PPECLOGO-eff-0-1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543" y="4097560"/>
              <a:ext cx="155575" cy="9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9" descr="PPECLOGO-eff-5-4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80" y="3700685"/>
              <a:ext cx="1163638" cy="70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1" descr="PPECLOGO-eff-5-4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405" y="3397473"/>
              <a:ext cx="879475" cy="53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PPECLOGO-eff-0-1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055" y="3964210"/>
              <a:ext cx="411163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3" descr="PPECLOGO-eff-0-1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1318" y="3170460"/>
              <a:ext cx="411162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5" descr="PPECLOGO-eff2-1-3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205" y="3435573"/>
              <a:ext cx="344488" cy="230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6" descr="PPECLOGO-eff2-1-4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080" y="3775298"/>
              <a:ext cx="554038" cy="369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7" descr="PPECLOGO-eff2-1-3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818" y="3513360"/>
              <a:ext cx="284162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8" descr="PPECLOGO-eff2-1-3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280" y="3851498"/>
              <a:ext cx="222250" cy="14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1"/>
            <p:cNvSpPr txBox="1"/>
            <p:nvPr userDrawn="1"/>
          </p:nvSpPr>
          <p:spPr>
            <a:xfrm>
              <a:off x="66921" y="153618"/>
              <a:ext cx="5153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系统集成研发中心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2017</a:t>
              </a:r>
              <a:r>
                <a:rPr lang="zh-CN" altLang="en-US" sz="1600" b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年度新员工培训教材</a:t>
              </a:r>
              <a:endParaRPr lang="zh-CN" altLang="en-US" sz="16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7" name="Picture 3" descr="C:\Users\liuyuting\Desktop\图片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6828" y="70700"/>
              <a:ext cx="1029668" cy="340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16918"/>
            <a:ext cx="8229600" cy="3394472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7" name="Picture 3" descr="C:\Users\liuyuting\Desktop\图片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28" y="70700"/>
            <a:ext cx="1029668" cy="34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457200" y="4801390"/>
            <a:ext cx="23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年度新员工培训教材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308304" y="48039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系统集成研发中心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fld id="{1DE2809E-5CE3-4D45-89B0-89B3E91530F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0" name="直接连接符 19"/>
          <p:cNvCxnSpPr/>
          <p:nvPr userDrawn="1"/>
        </p:nvCxnSpPr>
        <p:spPr>
          <a:xfrm flipH="1">
            <a:off x="213965" y="555526"/>
            <a:ext cx="4790083" cy="64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7"/>
          <p:cNvSpPr>
            <a:spLocks noChangeArrowheads="1"/>
          </p:cNvSpPr>
          <p:nvPr userDrawn="1"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9074" y="183828"/>
            <a:ext cx="5915000" cy="237182"/>
          </a:xfrm>
        </p:spPr>
        <p:txBody>
          <a:bodyPr>
            <a:noAutofit/>
          </a:bodyPr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‹#›/</a:t>
            </a:r>
            <a:endParaRPr lang="zh-CN" altLang="en-US" dirty="0"/>
          </a:p>
        </p:txBody>
      </p:sp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iuyuting\Desktop\图片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28" y="70700"/>
            <a:ext cx="1029668" cy="34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页脚占位符 5"/>
          <p:cNvSpPr txBox="1">
            <a:spLocks/>
          </p:cNvSpPr>
          <p:nvPr userDrawn="1"/>
        </p:nvSpPr>
        <p:spPr>
          <a:xfrm>
            <a:off x="3276600" y="481818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‹#›/</a:t>
            </a:r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213965" y="555526"/>
            <a:ext cx="4790083" cy="64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457200" y="4801390"/>
            <a:ext cx="23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年度新员工培训教材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308304" y="48039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系统集成研发中心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标题 5"/>
          <p:cNvSpPr txBox="1">
            <a:spLocks/>
          </p:cNvSpPr>
          <p:nvPr userDrawn="1"/>
        </p:nvSpPr>
        <p:spPr>
          <a:xfrm>
            <a:off x="289074" y="183828"/>
            <a:ext cx="5915000" cy="237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0547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70512" y="90547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‹#›/</a:t>
            </a:r>
            <a:endParaRPr lang="zh-CN" altLang="en-US"/>
          </a:p>
        </p:txBody>
      </p:sp>
      <p:pic>
        <p:nvPicPr>
          <p:cNvPr id="9" name="Picture 3" descr="C:\Users\liuyuting\Desktop\图片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28" y="70700"/>
            <a:ext cx="1029668" cy="34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 flipH="1">
            <a:off x="213965" y="555526"/>
            <a:ext cx="4790083" cy="64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57200" y="4801390"/>
            <a:ext cx="24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年度新员工培训教材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308304" y="48039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系统集成研发中心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289074" y="183828"/>
            <a:ext cx="5915000" cy="237182"/>
          </a:xfrm>
        </p:spPr>
        <p:txBody>
          <a:bodyPr>
            <a:noAutofit/>
          </a:bodyPr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807" y="1203598"/>
            <a:ext cx="4620265" cy="562868"/>
          </a:xfrm>
        </p:spPr>
        <p:txBody>
          <a:bodyPr anchor="b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584" y="2211710"/>
            <a:ext cx="5976664" cy="7200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457200" y="4801390"/>
            <a:ext cx="238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年度新员工培训教材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08304" y="48039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系统集成研发中心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58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D43-EB2C-465D-B032-477E60462801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‹#›/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/>
          <p:cNvSpPr txBox="1"/>
          <p:nvPr userDrawn="1"/>
        </p:nvSpPr>
        <p:spPr>
          <a:xfrm>
            <a:off x="66921" y="153618"/>
            <a:ext cx="515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系统集成研发中心</a:t>
            </a:r>
            <a:r>
              <a:rPr lang="en-US" altLang="zh-CN" sz="16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年度新员工培训教材</a:t>
            </a:r>
            <a:endParaRPr lang="zh-CN" altLang="en-US" sz="16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C:\Users\liuyuting\Desktop\图片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28" y="70700"/>
            <a:ext cx="1029668" cy="34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 userDrawn="1"/>
        </p:nvSpPr>
        <p:spPr>
          <a:xfrm>
            <a:off x="3046669" y="2122358"/>
            <a:ext cx="2720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谢谢观赏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6921" y="70700"/>
            <a:ext cx="8969575" cy="4338010"/>
            <a:chOff x="66921" y="70700"/>
            <a:chExt cx="8969575" cy="4338010"/>
          </a:xfrm>
        </p:grpSpPr>
        <p:pic>
          <p:nvPicPr>
            <p:cNvPr id="18" name="Picture 2" descr="PPECLOGO-eff-0-1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793" y="3499073"/>
              <a:ext cx="835025" cy="50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" descr="PPECLOGO-eff-0-1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205" y="4056285"/>
              <a:ext cx="412750" cy="249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PPECLOGO-eff-0-1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968" y="3510185"/>
              <a:ext cx="315912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PPECLOGO-eff-0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543" y="4097560"/>
              <a:ext cx="155575" cy="9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9" descr="PPECLOGO-eff-5-4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80" y="3700685"/>
              <a:ext cx="1163638" cy="70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PPECLOGO-eff-5-4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3405" y="3397473"/>
              <a:ext cx="879475" cy="53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PPECLOGO-eff-0-1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055" y="3964210"/>
              <a:ext cx="411163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3" descr="PPECLOGO-eff-0-1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1318" y="3170460"/>
              <a:ext cx="411162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PPECLOGO-eff2-1-3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205" y="3435573"/>
              <a:ext cx="344488" cy="230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PPECLOGO-eff2-1-4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080" y="3775298"/>
              <a:ext cx="554038" cy="369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PPECLOGO-eff2-1-3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818" y="3513360"/>
              <a:ext cx="284162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8" descr="PPECLOGO-eff2-1-3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280" y="3851498"/>
              <a:ext cx="222250" cy="14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1"/>
            <p:cNvSpPr txBox="1"/>
            <p:nvPr userDrawn="1"/>
          </p:nvSpPr>
          <p:spPr>
            <a:xfrm>
              <a:off x="66921" y="153618"/>
              <a:ext cx="5153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系统集成研发中心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2017</a:t>
              </a:r>
              <a:r>
                <a:rPr lang="zh-CN" altLang="en-US" sz="1600" b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年度新员工培训教材</a:t>
              </a:r>
              <a:endParaRPr lang="zh-CN" altLang="en-US" sz="16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Picture 3" descr="C:\Users\liuyuting\Desktop\图片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6828" y="70700"/>
              <a:ext cx="1029668" cy="340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文本框 37"/>
          <p:cNvSpPr txBox="1"/>
          <p:nvPr userDrawn="1"/>
        </p:nvSpPr>
        <p:spPr>
          <a:xfrm>
            <a:off x="525421" y="4085582"/>
            <a:ext cx="497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系统集成研发中心期待您的参与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……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1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AD43-EB2C-465D-B032-477E60462801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‹#›/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9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AD43-EB2C-465D-B032-477E60462801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‹#›/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C:\Users\liuyuting\Desktop\图片1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28" y="70700"/>
            <a:ext cx="1029668" cy="34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755205" y="3279165"/>
            <a:ext cx="3426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WinForm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基础开发框架介绍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5860168" y="42627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主讲人：赵庆祥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5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VisualStudio</a:t>
            </a:r>
            <a:r>
              <a:rPr lang="en-US" altLang="zh-CN" dirty="0"/>
              <a:t> </a:t>
            </a:r>
            <a:r>
              <a:rPr lang="zh-CN" altLang="en-US" dirty="0"/>
              <a:t>相关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35380"/>
            <a:ext cx="5245673" cy="386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1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、文件模板</a:t>
            </a:r>
            <a:endParaRPr lang="en-US" altLang="zh-CN" dirty="0" smtClean="0"/>
          </a:p>
          <a:p>
            <a:pPr marL="0" indent="720000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）制定</a:t>
            </a:r>
            <a:r>
              <a:rPr lang="zh-CN" altLang="en-US" sz="1600" dirty="0"/>
              <a:t>固定格式文件的</a:t>
            </a:r>
            <a:r>
              <a:rPr lang="zh-CN" altLang="en-US" sz="1600" dirty="0" smtClean="0"/>
              <a:t>模板</a:t>
            </a:r>
            <a:r>
              <a:rPr lang="zh-CN" altLang="en-US" sz="1600" dirty="0"/>
              <a:t>：</a:t>
            </a:r>
            <a:r>
              <a:rPr lang="en-US" altLang="zh-CN" sz="1600" dirty="0" smtClean="0"/>
              <a:t>【</a:t>
            </a:r>
            <a:r>
              <a:rPr lang="zh-CN" altLang="en-US" sz="1600" dirty="0" smtClean="0"/>
              <a:t>文件</a:t>
            </a:r>
            <a:r>
              <a:rPr lang="en-US" altLang="zh-CN" sz="1600" dirty="0"/>
              <a:t>】-&gt;【</a:t>
            </a:r>
            <a:r>
              <a:rPr lang="zh-CN" altLang="en-US" sz="1600" dirty="0"/>
              <a:t>导出模板</a:t>
            </a:r>
            <a:r>
              <a:rPr lang="en-US" altLang="zh-CN" sz="1600" dirty="0"/>
              <a:t>】-&gt;【</a:t>
            </a:r>
            <a:r>
              <a:rPr lang="zh-CN" altLang="en-US" sz="1600" dirty="0"/>
              <a:t>项模板</a:t>
            </a:r>
            <a:r>
              <a:rPr lang="en-US" altLang="zh-CN" sz="1600" dirty="0" smtClean="0"/>
              <a:t>】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720000"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.zip</a:t>
            </a:r>
            <a:r>
              <a:rPr lang="zh-CN" altLang="en-US" sz="1600" dirty="0"/>
              <a:t>的</a:t>
            </a:r>
            <a:r>
              <a:rPr lang="en-US" altLang="zh-CN" sz="1600" dirty="0"/>
              <a:t>Template</a:t>
            </a:r>
            <a:r>
              <a:rPr lang="zh-CN" altLang="en-US" sz="1600" dirty="0"/>
              <a:t>项</a:t>
            </a:r>
            <a:r>
              <a:rPr lang="zh-CN" altLang="en-US" sz="1600" dirty="0" smtClean="0"/>
              <a:t>模板的存放位置：</a:t>
            </a:r>
            <a:endParaRPr lang="zh-CN" altLang="en-US" sz="1600" dirty="0"/>
          </a:p>
          <a:p>
            <a:pPr marL="0" indent="720000">
              <a:buNone/>
            </a:pPr>
            <a:r>
              <a:rPr lang="zh-CN" altLang="en-US" sz="1600" dirty="0" smtClean="0"/>
              <a:t>“盘符”</a:t>
            </a:r>
            <a:r>
              <a:rPr lang="en-US" altLang="zh-CN" sz="1600" dirty="0" smtClean="0"/>
              <a:t>\</a:t>
            </a:r>
            <a:r>
              <a:rPr lang="en-US" altLang="zh-CN" sz="1600" dirty="0"/>
              <a:t>Documents\Visual Studio </a:t>
            </a:r>
            <a:r>
              <a:rPr lang="en-US" altLang="zh-CN" sz="1600" dirty="0" smtClean="0"/>
              <a:t>2015\Templates\</a:t>
            </a:r>
            <a:r>
              <a:rPr lang="en-US" altLang="zh-CN" sz="1600" dirty="0" err="1" smtClean="0"/>
              <a:t>ItemTemplates</a:t>
            </a:r>
            <a:endParaRPr lang="en-US" altLang="zh-CN" sz="1600" dirty="0" smtClean="0"/>
          </a:p>
          <a:p>
            <a:pPr marL="0" indent="720000">
              <a:buNone/>
            </a:pPr>
            <a:endParaRPr lang="en-US" altLang="zh-CN" sz="1600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、代码片段</a:t>
            </a:r>
            <a:r>
              <a:rPr lang="en-US" altLang="zh-CN" dirty="0" smtClean="0"/>
              <a:t>Code Snippet</a:t>
            </a:r>
          </a:p>
          <a:p>
            <a:pPr marL="0" indent="720000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.snippet</a:t>
            </a:r>
            <a:r>
              <a:rPr lang="zh-CN" altLang="en-US" sz="1600" dirty="0" smtClean="0"/>
              <a:t>文件用于制定固定</a:t>
            </a:r>
            <a:r>
              <a:rPr lang="zh-CN" altLang="en-US" sz="1600" dirty="0"/>
              <a:t>模式</a:t>
            </a:r>
            <a:r>
              <a:rPr lang="zh-CN" altLang="en-US" sz="1600" dirty="0" smtClean="0"/>
              <a:t>代码块</a:t>
            </a:r>
            <a:r>
              <a:rPr lang="zh-CN" altLang="en-US" sz="1600" dirty="0"/>
              <a:t>的快捷输入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720000"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.snippet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的存放位置：</a:t>
            </a:r>
          </a:p>
          <a:p>
            <a:pPr marL="0" indent="720000">
              <a:buNone/>
            </a:pPr>
            <a:r>
              <a:rPr lang="en-US" altLang="zh-CN" sz="1600" dirty="0" smtClean="0"/>
              <a:t>“</a:t>
            </a:r>
            <a:r>
              <a:rPr lang="zh-CN" altLang="en-US" sz="1600" dirty="0" smtClean="0"/>
              <a:t>盘符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\Program Files (x86)\Microsoft Visual Studio 14.0\</a:t>
            </a:r>
          </a:p>
          <a:p>
            <a:pPr marL="0" indent="720000">
              <a:buNone/>
            </a:pPr>
            <a:r>
              <a:rPr lang="en-US" altLang="zh-CN" sz="1600" dirty="0" smtClean="0"/>
              <a:t>VC#\Snippets\2052\Visual C#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VisualStudio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3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VisualStudio</a:t>
            </a:r>
            <a:r>
              <a:rPr lang="en-US" altLang="zh-CN" dirty="0"/>
              <a:t> </a:t>
            </a:r>
            <a:r>
              <a:rPr lang="zh-CN" altLang="en-US" dirty="0"/>
              <a:t>相关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3395498" cy="389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99542"/>
            <a:ext cx="5285227" cy="389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6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</a:t>
            </a:r>
            <a:r>
              <a:rPr lang="zh-CN" altLang="en-US" dirty="0" smtClean="0"/>
              <a:t>开发方式</a:t>
            </a:r>
            <a:endParaRPr lang="en-US" altLang="zh-CN" dirty="0" smtClean="0"/>
          </a:p>
          <a:p>
            <a:r>
              <a:rPr lang="zh-CN" altLang="en-US" dirty="0" smtClean="0"/>
              <a:t>降低维护难度</a:t>
            </a:r>
          </a:p>
          <a:p>
            <a:r>
              <a:rPr lang="zh-CN" altLang="en-US" dirty="0" smtClean="0"/>
              <a:t>便于代码的定位和修改</a:t>
            </a:r>
            <a:endParaRPr lang="en-US" altLang="zh-CN" dirty="0" smtClean="0"/>
          </a:p>
          <a:p>
            <a:r>
              <a:rPr lang="zh-CN" altLang="en-US" dirty="0" smtClean="0"/>
              <a:t>让</a:t>
            </a:r>
            <a:r>
              <a:rPr lang="zh-CN" altLang="en-US" dirty="0"/>
              <a:t>代码更容易被他人</a:t>
            </a:r>
            <a:r>
              <a:rPr lang="zh-CN" altLang="en-US" dirty="0" smtClean="0"/>
              <a:t>理解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基础框架的目的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8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反射概念：代码在运行时获取类型信息的方式。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依赖注入概念：即组件之间的依赖关系由容器在运行期</a:t>
            </a:r>
            <a:r>
              <a:rPr lang="zh-CN" altLang="en-US" dirty="0" smtClean="0"/>
              <a:t>决定。（</a:t>
            </a:r>
            <a:r>
              <a:rPr lang="zh-CN" altLang="en-US" dirty="0"/>
              <a:t>形象的来说，即由容器动态的将某种依赖关系注入到组件之中。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依赖</a:t>
            </a:r>
            <a:r>
              <a:rPr lang="zh-CN" altLang="en-US" dirty="0" smtClean="0"/>
              <a:t>注入框架（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框架）：类似于工厂模式的实现，对象的创建工厂。</a:t>
            </a:r>
            <a:r>
              <a:rPr lang="en-US" altLang="zh-CN" dirty="0" err="1" smtClean="0"/>
              <a:t>autofac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/>
              <a:t>.NET </a:t>
            </a:r>
            <a:r>
              <a:rPr lang="zh-CN" altLang="en-US" dirty="0" smtClean="0"/>
              <a:t>下比较流行的</a:t>
            </a:r>
            <a:r>
              <a:rPr lang="zh-CN" altLang="en-US" dirty="0"/>
              <a:t>依赖注入</a:t>
            </a:r>
            <a:r>
              <a:rPr lang="zh-CN" altLang="en-US" dirty="0" smtClean="0"/>
              <a:t>框架，支持采用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配置文件设置接口和实现类的映射关系。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前提知识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1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2052" name="Picture 4" descr="D:\Documents\Downloads\MVP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00113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）：在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分层结构中，相当于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服务层的功能，负责数据的获取和处理。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）：负责数据的显示。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Presenter</a:t>
            </a:r>
            <a:r>
              <a:rPr lang="zh-CN" altLang="en-US" dirty="0"/>
              <a:t>）：负责处理业务逻辑代码，处理</a:t>
            </a:r>
            <a:r>
              <a:rPr lang="en-US" altLang="zh-CN" dirty="0"/>
              <a:t>Model</a:t>
            </a:r>
            <a:r>
              <a:rPr lang="zh-CN" altLang="en-US" dirty="0"/>
              <a:t>数据，然后将处理完的数据分发到</a:t>
            </a:r>
            <a:r>
              <a:rPr lang="en-US" altLang="zh-CN" dirty="0"/>
              <a:t>View</a:t>
            </a:r>
            <a:r>
              <a:rPr lang="zh-CN" altLang="en-US" dirty="0" smtClean="0"/>
              <a:t>层显示。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9343"/>
            <a:ext cx="4160071" cy="40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9343"/>
            <a:ext cx="2374265" cy="40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9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99542"/>
            <a:ext cx="8229600" cy="38884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FrameInterface</a:t>
            </a:r>
            <a:r>
              <a:rPr lang="zh-CN" altLang="en-US" dirty="0" smtClean="0"/>
              <a:t>文件夹：存放所有自定义的接口文件。其中，</a:t>
            </a:r>
            <a:endParaRPr lang="en-US" altLang="zh-CN" dirty="0" smtClean="0"/>
          </a:p>
          <a:p>
            <a:pPr marL="0" indent="720000"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 err="1"/>
              <a:t>PresenterInterface</a:t>
            </a:r>
            <a:r>
              <a:rPr lang="zh-CN" altLang="en-US" sz="1600" dirty="0"/>
              <a:t>存放自定义的</a:t>
            </a:r>
            <a:r>
              <a:rPr lang="en-US" altLang="zh-CN" sz="1600" dirty="0"/>
              <a:t>Presenter</a:t>
            </a:r>
            <a:r>
              <a:rPr lang="zh-CN" altLang="en-US" sz="1600" dirty="0"/>
              <a:t>的接口；</a:t>
            </a:r>
            <a:endParaRPr lang="en-US" altLang="zh-CN" sz="1600" dirty="0"/>
          </a:p>
          <a:p>
            <a:pPr marL="0" indent="72000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 err="1"/>
              <a:t>ViewInterface</a:t>
            </a:r>
            <a:r>
              <a:rPr lang="zh-CN" altLang="en-US" sz="1600" dirty="0"/>
              <a:t>存放自定义的</a:t>
            </a:r>
            <a:r>
              <a:rPr lang="en-US" altLang="zh-CN" sz="1600" dirty="0"/>
              <a:t>View</a:t>
            </a:r>
            <a:r>
              <a:rPr lang="zh-CN" altLang="en-US" sz="1600" dirty="0"/>
              <a:t>界面相关的</a:t>
            </a:r>
            <a:r>
              <a:rPr lang="zh-CN" altLang="en-US" sz="1600" dirty="0" smtClean="0"/>
              <a:t>接口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文件夹：存放所有自定义的用户界面实现。其中，</a:t>
            </a:r>
            <a:endParaRPr lang="en-US" altLang="zh-CN" dirty="0" smtClean="0"/>
          </a:p>
          <a:p>
            <a:pPr marL="0" indent="720000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MultiDocView</a:t>
            </a:r>
            <a:r>
              <a:rPr lang="zh-CN" altLang="en-US" sz="1600" dirty="0" smtClean="0"/>
              <a:t>存放多文档相关的界面实现；</a:t>
            </a:r>
            <a:endParaRPr lang="en-US" altLang="zh-CN" sz="1600" dirty="0" smtClean="0"/>
          </a:p>
          <a:p>
            <a:pPr marL="0" indent="720000"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SingleDocView</a:t>
            </a:r>
            <a:r>
              <a:rPr lang="zh-CN" altLang="en-US" sz="1600" dirty="0" smtClean="0"/>
              <a:t>存放单窗体相关的界面</a:t>
            </a:r>
            <a:r>
              <a:rPr lang="zh-CN" altLang="en-US" sz="1600" dirty="0"/>
              <a:t>实现；</a:t>
            </a:r>
            <a:endParaRPr lang="en-US" altLang="zh-CN" sz="1600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Presenter</a:t>
            </a:r>
            <a:r>
              <a:rPr lang="zh-CN" altLang="en-US" dirty="0"/>
              <a:t>文件夹：存放自定义的</a:t>
            </a:r>
            <a:r>
              <a:rPr lang="en-US" altLang="zh-CN" dirty="0"/>
              <a:t>Presenter</a:t>
            </a:r>
            <a:r>
              <a:rPr lang="zh-CN" altLang="en-US" dirty="0"/>
              <a:t>的接口实现类</a:t>
            </a:r>
            <a:r>
              <a:rPr lang="zh-CN" altLang="en-US" dirty="0" smtClean="0"/>
              <a:t>。</a:t>
            </a:r>
            <a:endParaRPr lang="en-US" altLang="zh-CN" sz="1600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/>
              <a:t>文件夹</a:t>
            </a:r>
            <a:r>
              <a:rPr lang="zh-CN" altLang="en-US" dirty="0" smtClean="0"/>
              <a:t>：存放各个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共用的服务类。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文件夹：用于存放简单数据对象。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0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229600" cy="403244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、指定主窗体</a:t>
            </a:r>
            <a:endParaRPr lang="en-US" altLang="zh-CN" dirty="0" smtClean="0"/>
          </a:p>
          <a:p>
            <a:pPr marL="0" indent="720000">
              <a:buNone/>
            </a:pPr>
            <a:r>
              <a:rPr lang="zh-CN" altLang="en-US" sz="1400" dirty="0"/>
              <a:t>通过</a:t>
            </a:r>
            <a:r>
              <a:rPr lang="en-US" altLang="zh-CN" sz="1400" dirty="0" err="1"/>
              <a:t>IMainView</a:t>
            </a:r>
            <a:r>
              <a:rPr lang="zh-CN" altLang="en-US" sz="1400" dirty="0"/>
              <a:t>接口指定应用程序的主窗体，</a:t>
            </a:r>
            <a:r>
              <a:rPr lang="en-US" altLang="zh-CN" sz="1400" dirty="0" err="1"/>
              <a:t>autofac.config</a:t>
            </a:r>
            <a:r>
              <a:rPr lang="zh-CN" altLang="en-US" sz="1400" dirty="0"/>
              <a:t>配置文件中</a:t>
            </a:r>
            <a:r>
              <a:rPr lang="zh-CN" altLang="en-US" sz="1400" dirty="0"/>
              <a:t>，需要保证只能有一个窗体实现</a:t>
            </a:r>
            <a:r>
              <a:rPr lang="zh-CN" altLang="en-US" sz="1400" dirty="0"/>
              <a:t>了</a:t>
            </a:r>
            <a:r>
              <a:rPr lang="en-US" altLang="zh-CN" sz="1400" dirty="0" err="1"/>
              <a:t>IMainView</a:t>
            </a:r>
            <a:r>
              <a:rPr lang="zh-CN" altLang="en-US" sz="1400" dirty="0"/>
              <a:t>接口。</a:t>
            </a:r>
            <a:endParaRPr lang="en-US" altLang="zh-CN" sz="1400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、重写数据初始化方法</a:t>
            </a:r>
            <a:endParaRPr lang="en-US" altLang="zh-CN" dirty="0" smtClean="0"/>
          </a:p>
          <a:p>
            <a:pPr marL="0" indent="720000">
              <a:buNone/>
            </a:pPr>
            <a:r>
              <a:rPr lang="zh-CN" altLang="en-US" sz="1400" dirty="0"/>
              <a:t>自定义的</a:t>
            </a:r>
            <a:r>
              <a:rPr lang="en-US" altLang="zh-CN" sz="1400" dirty="0"/>
              <a:t>Presenter</a:t>
            </a:r>
            <a:r>
              <a:rPr lang="zh-CN" altLang="en-US" sz="1400" dirty="0"/>
              <a:t>和</a:t>
            </a:r>
            <a:r>
              <a:rPr lang="en-US" altLang="zh-CN" sz="1400" dirty="0"/>
              <a:t>View</a:t>
            </a:r>
            <a:r>
              <a:rPr lang="zh-CN" altLang="en-US" sz="1400" dirty="0"/>
              <a:t>类，需要重写</a:t>
            </a:r>
            <a:r>
              <a:rPr lang="en-US" altLang="zh-CN" sz="1400" dirty="0" err="1"/>
              <a:t>InternalInitData</a:t>
            </a:r>
            <a:r>
              <a:rPr lang="en-US" altLang="zh-CN" sz="1400" dirty="0"/>
              <a:t>()</a:t>
            </a:r>
            <a:r>
              <a:rPr lang="zh-CN" altLang="en-US" sz="1400" dirty="0" smtClean="0"/>
              <a:t>方法</a:t>
            </a:r>
            <a:r>
              <a:rPr lang="zh-CN" altLang="en-US" sz="1400" dirty="0" smtClean="0"/>
              <a:t>。通过</a:t>
            </a:r>
            <a:r>
              <a:rPr lang="zh-CN" altLang="en-US" sz="1400" dirty="0" smtClean="0"/>
              <a:t>此内部数据初始化方法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Presenter</a:t>
            </a:r>
            <a:r>
              <a:rPr lang="zh-CN" altLang="en-US" sz="1400" dirty="0" smtClean="0"/>
              <a:t>可获得关联绑定</a:t>
            </a:r>
            <a:r>
              <a:rPr lang="zh-CN" altLang="en-US" sz="1400" dirty="0"/>
              <a:t>的</a:t>
            </a:r>
            <a:r>
              <a:rPr lang="en-US" altLang="zh-CN" sz="1400" dirty="0"/>
              <a:t>View</a:t>
            </a:r>
            <a:r>
              <a:rPr lang="zh-CN" altLang="en-US" sz="1400" dirty="0"/>
              <a:t>接口</a:t>
            </a:r>
            <a:r>
              <a:rPr lang="zh-CN" altLang="en-US" sz="1400" dirty="0" smtClean="0"/>
              <a:t>实现</a:t>
            </a:r>
            <a:r>
              <a:rPr lang="zh-CN" altLang="en-US" sz="1400" dirty="0" smtClean="0"/>
              <a:t>，而</a:t>
            </a:r>
            <a:r>
              <a:rPr lang="en-US" altLang="zh-CN" sz="1400" dirty="0" smtClean="0"/>
              <a:t>View</a:t>
            </a:r>
            <a:r>
              <a:rPr lang="zh-CN" altLang="en-US" sz="1400" dirty="0" smtClean="0"/>
              <a:t>则可</a:t>
            </a:r>
            <a:r>
              <a:rPr lang="zh-CN" altLang="en-US" sz="1400" dirty="0"/>
              <a:t>获得关联绑定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Presenter</a:t>
            </a:r>
            <a:r>
              <a:rPr lang="zh-CN" altLang="en-US" sz="1400" dirty="0"/>
              <a:t>接口实现。</a:t>
            </a:r>
            <a:endParaRPr lang="en-US" altLang="zh-CN" sz="1400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、配置接口和实现类的映射</a:t>
            </a:r>
            <a:endParaRPr lang="en-US" altLang="zh-CN" dirty="0" smtClean="0"/>
          </a:p>
          <a:p>
            <a:pPr marL="0" indent="720000">
              <a:buNone/>
            </a:pPr>
            <a:r>
              <a:rPr lang="zh-CN" altLang="en-US" sz="1400" dirty="0"/>
              <a:t>添加了自定义的</a:t>
            </a:r>
            <a:r>
              <a:rPr lang="en-US" altLang="zh-CN" sz="1400" dirty="0"/>
              <a:t>Presenter</a:t>
            </a:r>
            <a:r>
              <a:rPr lang="zh-CN" altLang="en-US" sz="1400" dirty="0"/>
              <a:t>和</a:t>
            </a:r>
            <a:r>
              <a:rPr lang="en-US" altLang="zh-CN" sz="1400" dirty="0"/>
              <a:t>View</a:t>
            </a:r>
            <a:r>
              <a:rPr lang="zh-CN" altLang="en-US" sz="1400" dirty="0"/>
              <a:t>类以后</a:t>
            </a:r>
            <a:r>
              <a:rPr lang="zh-CN" altLang="en-US" sz="1400" dirty="0" smtClean="0"/>
              <a:t>，在</a:t>
            </a:r>
            <a:r>
              <a:rPr lang="en-US" altLang="zh-CN" sz="1400" dirty="0" err="1"/>
              <a:t>autofac.config</a:t>
            </a:r>
            <a:r>
              <a:rPr lang="zh-CN" altLang="en-US" sz="1400" dirty="0"/>
              <a:t>配置文件中设置接口和实现类的映射关系。</a:t>
            </a:r>
            <a:endParaRPr lang="en-US" altLang="zh-CN" sz="1400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、使用统一服务入口点</a:t>
            </a:r>
            <a:r>
              <a:rPr lang="en-US" altLang="zh-CN" dirty="0" err="1" smtClean="0"/>
              <a:t>ServiceContainer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720000">
              <a:buNone/>
            </a:pPr>
            <a:r>
              <a:rPr lang="zh-CN" altLang="en-US" sz="1400" dirty="0"/>
              <a:t>通过此类获取程序的所有接口服务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模式中的命名</a:t>
            </a:r>
            <a:r>
              <a:rPr lang="zh-CN" altLang="en-US" dirty="0"/>
              <a:t>规则</a:t>
            </a:r>
            <a:endParaRPr lang="en-US" altLang="zh-CN" dirty="0"/>
          </a:p>
          <a:p>
            <a:pPr marL="0" indent="720000">
              <a:buNone/>
            </a:pPr>
            <a:r>
              <a:rPr lang="zh-CN" altLang="en-US" sz="1400" dirty="0"/>
              <a:t>推荐的命名规则：</a:t>
            </a:r>
            <a:r>
              <a:rPr lang="en-US" altLang="zh-CN" sz="1400" dirty="0"/>
              <a:t>MVP</a:t>
            </a:r>
            <a:r>
              <a:rPr lang="zh-CN" altLang="en-US" sz="1400" dirty="0"/>
              <a:t>的</a:t>
            </a:r>
            <a:r>
              <a:rPr lang="en-US" altLang="zh-CN" sz="1400" dirty="0"/>
              <a:t>V</a:t>
            </a:r>
            <a:r>
              <a:rPr lang="zh-CN" altLang="en-US" sz="1400" dirty="0"/>
              <a:t>和</a:t>
            </a:r>
            <a:r>
              <a:rPr lang="en-US" altLang="zh-CN" sz="1400" dirty="0"/>
              <a:t>P</a:t>
            </a:r>
            <a:r>
              <a:rPr lang="zh-CN" altLang="en-US" sz="1400" dirty="0"/>
              <a:t>分别以</a:t>
            </a:r>
            <a:r>
              <a:rPr lang="en-US" altLang="zh-CN" sz="1400" dirty="0"/>
              <a:t>View</a:t>
            </a:r>
            <a:r>
              <a:rPr lang="zh-CN" altLang="en-US" sz="1400" dirty="0"/>
              <a:t>和</a:t>
            </a:r>
            <a:r>
              <a:rPr lang="en-US" altLang="zh-CN" sz="1400" dirty="0"/>
              <a:t>Presenter</a:t>
            </a:r>
            <a:r>
              <a:rPr lang="zh-CN" altLang="en-US" sz="1400" dirty="0" smtClean="0"/>
              <a:t>结尾，接口的命名是在实现类名前加“</a:t>
            </a:r>
            <a:r>
              <a:rPr lang="en-US" altLang="zh-CN" sz="1400" dirty="0" smtClean="0"/>
              <a:t>I</a:t>
            </a:r>
            <a:r>
              <a:rPr lang="zh-CN" altLang="en-US" sz="1400" dirty="0" smtClean="0"/>
              <a:t>”前缀，例如：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FileReaderView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实现类对应 </a:t>
            </a:r>
            <a:r>
              <a:rPr lang="en-US" altLang="zh-CN" sz="1400" dirty="0" err="1"/>
              <a:t>IFileReaderView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接口，</a:t>
            </a:r>
            <a:r>
              <a:rPr lang="en-US" altLang="zh-CN" sz="1400" dirty="0" err="1" smtClean="0"/>
              <a:t>FileReaderPresenter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实现类对应 </a:t>
            </a:r>
            <a:r>
              <a:rPr lang="en-US" altLang="zh-CN" sz="1400" dirty="0" err="1" smtClean="0"/>
              <a:t>IFileReaderPresenter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接口。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2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、添加自定义的</a:t>
            </a:r>
            <a:r>
              <a:rPr lang="en-US" altLang="zh-CN" dirty="0" err="1" smtClean="0"/>
              <a:t>IPresenter</a:t>
            </a:r>
            <a:r>
              <a:rPr lang="zh-CN" altLang="en-US" dirty="0" smtClean="0"/>
              <a:t>接口和</a:t>
            </a:r>
            <a:r>
              <a:rPr lang="en-US" altLang="zh-CN" dirty="0" smtClean="0"/>
              <a:t>IView</a:t>
            </a:r>
            <a:r>
              <a:rPr lang="zh-CN" altLang="en-US" dirty="0" smtClean="0"/>
              <a:t>接口；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、添加自定义的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接口实现类和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接口实现类；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autofac.config</a:t>
            </a:r>
            <a:r>
              <a:rPr lang="zh-CN" altLang="en-US" dirty="0" smtClean="0"/>
              <a:t>配置文件中添加接口和实现类的映射配置项；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、确定功能</a:t>
            </a:r>
            <a:r>
              <a:rPr lang="zh-CN" altLang="en-US" dirty="0"/>
              <a:t>，</a:t>
            </a:r>
            <a:r>
              <a:rPr lang="zh-CN" altLang="en-US" dirty="0" smtClean="0"/>
              <a:t>接口中添加功能方法，在实现类中进行具体实现；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、逐步丰富完善功能实现。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具体功能的开发实现流程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6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1081</Words>
  <Application>Microsoft Office PowerPoint</Application>
  <PresentationFormat>全屏显示(16:9)</PresentationFormat>
  <Paragraphs>122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基础框架的目的</vt:lpstr>
      <vt:lpstr>前提知识</vt:lpstr>
      <vt:lpstr>MVP模式</vt:lpstr>
      <vt:lpstr>MVP模式</vt:lpstr>
      <vt:lpstr>项目结构</vt:lpstr>
      <vt:lpstr>项目结构</vt:lpstr>
      <vt:lpstr>基本原则</vt:lpstr>
      <vt:lpstr>具体功能的开发实现流程</vt:lpstr>
      <vt:lpstr>VisualStudio 相关</vt:lpstr>
      <vt:lpstr>VisualStudio 相关</vt:lpstr>
      <vt:lpstr>VisualStudio 相关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赵庆祥</cp:lastModifiedBy>
  <cp:revision>208</cp:revision>
  <dcterms:created xsi:type="dcterms:W3CDTF">2012-04-11T02:39:08Z</dcterms:created>
  <dcterms:modified xsi:type="dcterms:W3CDTF">2017-09-07T05:42:40Z</dcterms:modified>
</cp:coreProperties>
</file>