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94D4-044E-4366-BA7A-8E46A812D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5C475-89F8-44F8-B271-7144AFAED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572E8-BAB3-4A2C-B512-5B447165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09E2-A7B5-46B1-A70E-2787541CEBD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D90DA-5AF1-45A6-A1D0-D89AB22D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D291A-5B43-4329-8206-B2F8088B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163D-A2E8-45B5-A88B-D9671D69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9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04E4-5BB8-47AE-9F59-4023B70B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FF6F5-D769-4616-B699-F99C95D36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5102A-1ED3-4936-9A03-C0437333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09E2-A7B5-46B1-A70E-2787541CEBD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7250C-1B7A-4EA5-8988-F05DE213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B87B5-E215-4098-9EB7-44CC0971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163D-A2E8-45B5-A88B-D9671D69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5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B9412-1337-4EC9-A2C1-9F592AC47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E80DD-2356-4B0E-9F53-62A1CF97C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1689-7580-491F-970F-61BA5A24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09E2-A7B5-46B1-A70E-2787541CEBD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24C6C-B3A2-4C5A-A499-D04D313B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BA73B-DD28-4BF8-9FA1-6842D4AA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163D-A2E8-45B5-A88B-D9671D69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D09E-B82E-4D8E-AB73-48AF33D8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C0D1-5D18-4085-BD42-C495DD8C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340F5-389E-4FF5-A882-BBDD268E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09E2-A7B5-46B1-A70E-2787541CEBD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DB972-82C1-4266-B66A-3E4496B1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7E5DE-0D71-4AF3-84F7-EB5B1E70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163D-A2E8-45B5-A88B-D9671D69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8B1C-EC8E-4721-B274-684F2027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9F36A-7C34-4E78-AE47-78D4141A0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BE3A4-271D-4502-920F-2AF3DEF4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09E2-A7B5-46B1-A70E-2787541CEBD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571E9-2639-4662-9C56-999D4128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F5336-6424-48C1-9998-9C085805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163D-A2E8-45B5-A88B-D9671D69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321D-63DD-46A1-9098-58513C04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1A774-59B1-46B1-913B-32433B534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04696-E172-42D1-9CC5-C9B85924B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B60B6-C7C0-4350-97C1-17EE17EA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09E2-A7B5-46B1-A70E-2787541CEBD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7813B-C204-48DD-8F4F-7512DD0E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C4900-EA19-4F51-A499-50625352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163D-A2E8-45B5-A88B-D9671D69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4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05DE-EF85-4B52-B63E-91AFA16F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170A8-329E-4E99-BA40-E93FBDF31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901A1-1B3B-473C-A181-7F0DA2D21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23D21-7556-43F3-93D9-7204D22F9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1F34D-8CF2-48A1-8B39-263613B68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EE7F6-0363-4E84-B0A0-D622DC7A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09E2-A7B5-46B1-A70E-2787541CEBD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DBB94-4417-4A00-8011-7EBAD6FF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47929-18B8-4C0B-9DE1-B5290E71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163D-A2E8-45B5-A88B-D9671D69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B7EB2-C19D-48E6-8E70-B07A3ED7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60A51-6EF5-4CA9-A28A-C19DADF0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09E2-A7B5-46B1-A70E-2787541CEBD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84601-773D-4684-B72A-1B20313C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3C4FE-9A4A-4E7D-BF4E-530C9206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163D-A2E8-45B5-A88B-D9671D69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1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34B55-9827-4EBA-803E-2AD0DBD5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09E2-A7B5-46B1-A70E-2787541CEBD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FFCDC-BD6F-4683-88EE-5B3BB037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94F41-FBE4-4DAE-AFEB-F9B44FB3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163D-A2E8-45B5-A88B-D9671D69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5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6B55-48CB-4991-B1F3-073E3375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84A4-0BB4-4A5D-88E0-366516097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17046-D3B5-4546-B446-A007E1D4A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3C08C-B35B-4E1B-B8BF-484C9604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09E2-A7B5-46B1-A70E-2787541CEBD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67879-238E-4C2C-8FF2-E0680F42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2820C-CE05-4BD4-A901-1A0F9AB7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163D-A2E8-45B5-A88B-D9671D69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C73A-A644-4F89-B082-86F2687E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CE104-4D2B-4201-A5D7-0E6FA6E9B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07E38-00A9-43AE-A5B8-4C1E6CB37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A409F-61F6-41C9-BA26-935D67CC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09E2-A7B5-46B1-A70E-2787541CEBD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58BAB-471E-491E-840C-CE255D19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80D47-AEAE-474F-AE43-119AFE19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163D-A2E8-45B5-A88B-D9671D69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9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0AAEF-F6E3-4C69-8EAB-1A811EF7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59F0B-809B-428B-B744-92462930D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8EB19-A897-4980-AFE8-FBAF9210B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509E2-A7B5-46B1-A70E-2787541CEBD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7B41B-7C1C-47CB-B1D4-A7E4238A0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1517A-A8D9-4819-8AEC-061FBB6F2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0163D-A2E8-45B5-A88B-D9671D693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5ED1-4F53-4D4C-89CF-989D39E99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result for</a:t>
            </a:r>
            <a:br>
              <a:rPr lang="en-US" dirty="0"/>
            </a:br>
            <a:r>
              <a:rPr lang="en-US" dirty="0" err="1"/>
              <a:t>Imebuild</a:t>
            </a:r>
            <a:r>
              <a:rPr lang="en-US" dirty="0"/>
              <a:t> v2 rev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98697-6757-4025-A9B4-171BFA9BF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06/05/2020</a:t>
            </a:r>
          </a:p>
        </p:txBody>
      </p:sp>
    </p:spTree>
    <p:extLst>
      <p:ext uri="{BB962C8B-B14F-4D97-AF65-F5344CB8AC3E}">
        <p14:creationId xmlns:p14="http://schemas.microsoft.com/office/powerpoint/2010/main" val="315539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D4A2-78CF-4795-A267-4099FF6E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Ch 7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69C0A79-CCA3-4E86-83FE-A4EBEAFB0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93" y="1585912"/>
            <a:ext cx="492442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5707455-ECA9-491A-903E-13AA95A16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684" y="1585912"/>
            <a:ext cx="51244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4E23DF-604A-4642-A983-261BF2D0148F}"/>
              </a:ext>
            </a:extLst>
          </p:cNvPr>
          <p:cNvSpPr txBox="1"/>
          <p:nvPr/>
        </p:nvSpPr>
        <p:spPr>
          <a:xfrm>
            <a:off x="1280160" y="47811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Unipolar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8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D4A2-78CF-4795-A267-4099FF6E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Ch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1F322-0362-4326-8C80-6BAD655D5642}"/>
              </a:ext>
            </a:extLst>
          </p:cNvPr>
          <p:cNvSpPr txBox="1"/>
          <p:nvPr/>
        </p:nvSpPr>
        <p:spPr>
          <a:xfrm>
            <a:off x="1280160" y="47811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Bipolar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6A5FC-5F89-4FE4-965D-E4B566BDD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" y="1663972"/>
            <a:ext cx="48768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80B3A54-1D6B-426E-A75A-3CFD833CA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256" y="1663972"/>
            <a:ext cx="492442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33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D4A2-78CF-4795-A267-4099FF6E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Ch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7248D-8520-4E71-8C07-E3463013BAF3}"/>
              </a:ext>
            </a:extLst>
          </p:cNvPr>
          <p:cNvSpPr txBox="1"/>
          <p:nvPr/>
        </p:nvSpPr>
        <p:spPr>
          <a:xfrm>
            <a:off x="1280160" y="47811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Bipolar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9DD07-E3BF-460E-930C-EB93E5C96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14" y="1708577"/>
            <a:ext cx="49434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255959D-DA2A-4C36-AF4F-C33D61D87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13" y="1708577"/>
            <a:ext cx="48768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21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D4A2-78CF-4795-A267-4099FF6E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Ch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C2914-370E-4015-85CC-E0C68F310E52}"/>
              </a:ext>
            </a:extLst>
          </p:cNvPr>
          <p:cNvSpPr txBox="1"/>
          <p:nvPr/>
        </p:nvSpPr>
        <p:spPr>
          <a:xfrm>
            <a:off x="1280160" y="47811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Bipolar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67BBF3-A3C1-4B9F-B96D-CDAFD52E6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29" y="1585912"/>
            <a:ext cx="48768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5112B17-2B45-4707-84ED-6C3740C28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373" y="1585911"/>
            <a:ext cx="492442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778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D4A2-78CF-4795-A267-4099FF6E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Ch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0AA31-8A19-41A8-835D-24FB489C7701}"/>
              </a:ext>
            </a:extLst>
          </p:cNvPr>
          <p:cNvSpPr txBox="1"/>
          <p:nvPr/>
        </p:nvSpPr>
        <p:spPr>
          <a:xfrm>
            <a:off x="1280160" y="47811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Bipolar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D9099-54A3-471C-90BE-6480D94FC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4" y="1585912"/>
            <a:ext cx="49815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7346EB9-FCC6-4563-BE5D-F8CD66723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137" y="1585911"/>
            <a:ext cx="48768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478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D4A2-78CF-4795-A267-4099FF6E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Ch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E484B-6FA8-4EE7-B67B-A6F5109114F0}"/>
              </a:ext>
            </a:extLst>
          </p:cNvPr>
          <p:cNvSpPr txBox="1"/>
          <p:nvPr/>
        </p:nvSpPr>
        <p:spPr>
          <a:xfrm>
            <a:off x="1280160" y="47811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Bipolar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7B5F91-178A-489A-9397-B0FF0B21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99" y="1585912"/>
            <a:ext cx="49434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B97EE3D-C29A-4314-9619-740D28BD6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128" y="1585912"/>
            <a:ext cx="484822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965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D4A2-78CF-4795-A267-4099FF6E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Ch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2EB0D-D25B-4ABB-B72F-AD3DC8A8C88D}"/>
              </a:ext>
            </a:extLst>
          </p:cNvPr>
          <p:cNvSpPr txBox="1"/>
          <p:nvPr/>
        </p:nvSpPr>
        <p:spPr>
          <a:xfrm>
            <a:off x="1280160" y="47811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Bipolar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538DA8-2360-4097-B60C-023BE7EA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95" y="1585912"/>
            <a:ext cx="49434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15679E4-1357-41E6-B52E-85373E769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732" y="1585912"/>
            <a:ext cx="492442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542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D4A2-78CF-4795-A267-4099FF6E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Ch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8AA56-0F2E-439E-AD7D-066EA75821C7}"/>
              </a:ext>
            </a:extLst>
          </p:cNvPr>
          <p:cNvSpPr txBox="1"/>
          <p:nvPr/>
        </p:nvSpPr>
        <p:spPr>
          <a:xfrm>
            <a:off x="1280160" y="47811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Bipolar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A31A4B-7637-436D-9EFF-57B835055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2" y="1803678"/>
            <a:ext cx="49434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4BEDCE5-D234-44D9-A8BF-BC678B63A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035" y="1803677"/>
            <a:ext cx="484822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391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D4A2-78CF-4795-A267-4099FF6E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Ch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E23DF-604A-4642-A983-261BF2D0148F}"/>
              </a:ext>
            </a:extLst>
          </p:cNvPr>
          <p:cNvSpPr txBox="1"/>
          <p:nvPr/>
        </p:nvSpPr>
        <p:spPr>
          <a:xfrm>
            <a:off x="1280160" y="47811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Bipolar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E1AD23-92BD-4616-9AAE-F0E99A014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71" y="1803678"/>
            <a:ext cx="48768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F8EDBD0-D958-48C4-B49F-B0BB37CE9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147" y="1803677"/>
            <a:ext cx="484822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74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7C7C8B-7C6A-489E-B2FB-51E19CFB6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517" y="200157"/>
            <a:ext cx="7325024" cy="33127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7EC1D0-61E0-42E1-BA6A-496CC7B3A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664" y="3512933"/>
            <a:ext cx="5209309" cy="2692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2D4A2-78CF-4795-A267-4099FF6E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Schematic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5BD6E1-73CA-4862-91AA-B2950CF1DB9C}"/>
                  </a:ext>
                </a:extLst>
              </p:cNvPr>
              <p:cNvSpPr txBox="1"/>
              <p:nvPr/>
            </p:nvSpPr>
            <p:spPr>
              <a:xfrm>
                <a:off x="8141686" y="3689765"/>
                <a:ext cx="3935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iSense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𝑠𝑒𝑛𝑠𝑒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𝐿𝑜𝑎𝑑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×20+1.25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5BD6E1-73CA-4862-91AA-B2950CF1D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686" y="3689765"/>
                <a:ext cx="39359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758306-6BCB-4B43-AD5B-E33246E390CD}"/>
                  </a:ext>
                </a:extLst>
              </p:cNvPr>
              <p:cNvSpPr txBox="1"/>
              <p:nvPr/>
            </p:nvSpPr>
            <p:spPr>
              <a:xfrm>
                <a:off x="638557" y="3874431"/>
                <a:ext cx="5045202" cy="2406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R-squared derived from linear fitting the measured results.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Res (resolution):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𝑅𝑎𝑛𝑔𝑒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INL (integration nonlinearity):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𝐼𝑁𝐿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abs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𝑟𝑒𝑠𝑖𝑑𝑢𝑎𝑙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Range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dac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code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758306-6BCB-4B43-AD5B-E33246E39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57" y="3874431"/>
                <a:ext cx="5045202" cy="2406621"/>
              </a:xfrm>
              <a:prstGeom prst="rect">
                <a:avLst/>
              </a:prstGeom>
              <a:blipFill>
                <a:blip r:embed="rId5"/>
                <a:stretch>
                  <a:fillRect l="-846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55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D4A2-78CF-4795-A267-4099FF6E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Ch 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FEE93C-7078-4EA6-A083-3AB695613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79" y="1663971"/>
            <a:ext cx="50101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0722CB-5B4F-4C35-B290-8189EC047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021" y="1663971"/>
            <a:ext cx="48768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E1F322-0362-4326-8C80-6BAD655D5642}"/>
              </a:ext>
            </a:extLst>
          </p:cNvPr>
          <p:cNvSpPr txBox="1"/>
          <p:nvPr/>
        </p:nvSpPr>
        <p:spPr>
          <a:xfrm>
            <a:off x="1280160" y="47811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Unipolar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2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D4A2-78CF-4795-A267-4099FF6E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Ch 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6E607B-4774-4C82-900E-E4C1B3893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7" y="1730876"/>
            <a:ext cx="492442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C830BB5-D48A-47F5-B8E5-BBB417BEB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763" y="1730876"/>
            <a:ext cx="51244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97248D-8520-4E71-8C07-E3463013BAF3}"/>
              </a:ext>
            </a:extLst>
          </p:cNvPr>
          <p:cNvSpPr txBox="1"/>
          <p:nvPr/>
        </p:nvSpPr>
        <p:spPr>
          <a:xfrm>
            <a:off x="1280160" y="47811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Unipolar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3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D4A2-78CF-4795-A267-4099FF6E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Ch 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7B6B36-B745-483D-8FB1-1C63C3AD8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16" y="1797785"/>
            <a:ext cx="50101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A708EE7-56A8-4090-BF29-8DBA1ECBE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36" y="1797784"/>
            <a:ext cx="51244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9C2914-370E-4015-85CC-E0C68F310E52}"/>
              </a:ext>
            </a:extLst>
          </p:cNvPr>
          <p:cNvSpPr txBox="1"/>
          <p:nvPr/>
        </p:nvSpPr>
        <p:spPr>
          <a:xfrm>
            <a:off x="1280160" y="47811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Unipolar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1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D4A2-78CF-4795-A267-4099FF6E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Ch 3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EB553B1-D7D9-4809-861E-CC59E84E1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56" y="1585912"/>
            <a:ext cx="48577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E33BEBE-119C-4DB3-992C-1038715B6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96" y="1585911"/>
            <a:ext cx="49434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0AA31-8A19-41A8-835D-24FB489C7701}"/>
              </a:ext>
            </a:extLst>
          </p:cNvPr>
          <p:cNvSpPr txBox="1"/>
          <p:nvPr/>
        </p:nvSpPr>
        <p:spPr>
          <a:xfrm>
            <a:off x="1280160" y="47811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Unipolar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2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D4A2-78CF-4795-A267-4099FF6E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Ch 4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FC77916-1D4E-4405-BFBF-5BA09E177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24" y="1686272"/>
            <a:ext cx="48577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BAF6B44-1293-4A69-ADE8-33065391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126" y="1686273"/>
            <a:ext cx="51244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CE484B-6FA8-4EE7-B67B-A6F5109114F0}"/>
              </a:ext>
            </a:extLst>
          </p:cNvPr>
          <p:cNvSpPr txBox="1"/>
          <p:nvPr/>
        </p:nvSpPr>
        <p:spPr>
          <a:xfrm>
            <a:off x="1280160" y="47811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Unipolar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9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D4A2-78CF-4795-A267-4099FF6E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Ch 5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0FBAA9E-8B9D-4ABD-BC10-D02C769F6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15" y="1742030"/>
            <a:ext cx="50101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9FE7D7A-53C8-4CD0-BCC2-7BF484B6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27" y="1742030"/>
            <a:ext cx="50292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02EB0D-D25B-4ABB-B72F-AD3DC8A8C88D}"/>
              </a:ext>
            </a:extLst>
          </p:cNvPr>
          <p:cNvSpPr txBox="1"/>
          <p:nvPr/>
        </p:nvSpPr>
        <p:spPr>
          <a:xfrm>
            <a:off x="1280160" y="47811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Unipolar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1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D4A2-78CF-4795-A267-4099FF6E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Ch 6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FB14240-F226-4D37-9F86-5BCCED0BB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46" y="1585911"/>
            <a:ext cx="48577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F6B7572-63C7-490A-8784-407FE14BB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05" y="1585912"/>
            <a:ext cx="51244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8AA56-0F2E-439E-AD7D-066EA75821C7}"/>
              </a:ext>
            </a:extLst>
          </p:cNvPr>
          <p:cNvSpPr txBox="1"/>
          <p:nvPr/>
        </p:nvSpPr>
        <p:spPr>
          <a:xfrm>
            <a:off x="1280160" y="47811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Unipolar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0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96</Words>
  <Application>Microsoft Office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Testing result for Imebuild v2 rev C</vt:lpstr>
      <vt:lpstr>Schematic</vt:lpstr>
      <vt:lpstr>Ch 0</vt:lpstr>
      <vt:lpstr>Ch 1</vt:lpstr>
      <vt:lpstr>Ch 2</vt:lpstr>
      <vt:lpstr>Ch 3</vt:lpstr>
      <vt:lpstr>Ch 4</vt:lpstr>
      <vt:lpstr>Ch 5</vt:lpstr>
      <vt:lpstr>Ch 6</vt:lpstr>
      <vt:lpstr>Ch 7</vt:lpstr>
      <vt:lpstr>Ch 0</vt:lpstr>
      <vt:lpstr>Ch 1</vt:lpstr>
      <vt:lpstr>Ch 2</vt:lpstr>
      <vt:lpstr>Ch 3</vt:lpstr>
      <vt:lpstr>Ch 4</vt:lpstr>
      <vt:lpstr>Ch 5</vt:lpstr>
      <vt:lpstr>Ch 6</vt:lpstr>
      <vt:lpstr>Ch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Tested result for Imebuild v2 rev C</dc:title>
  <dc:creator>Zhang Weipeng</dc:creator>
  <cp:lastModifiedBy>Zhang Weipeng</cp:lastModifiedBy>
  <cp:revision>14</cp:revision>
  <dcterms:created xsi:type="dcterms:W3CDTF">2020-06-05T20:13:05Z</dcterms:created>
  <dcterms:modified xsi:type="dcterms:W3CDTF">2020-06-08T02:24:12Z</dcterms:modified>
</cp:coreProperties>
</file>