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69" r:id="rId4"/>
    <p:sldId id="271" r:id="rId5"/>
    <p:sldId id="273" r:id="rId6"/>
    <p:sldId id="270" r:id="rId7"/>
    <p:sldId id="274" r:id="rId8"/>
    <p:sldId id="266" r:id="rId9"/>
    <p:sldId id="267" r:id="rId10"/>
    <p:sldId id="259" r:id="rId11"/>
    <p:sldId id="268" r:id="rId12"/>
    <p:sldId id="261" r:id="rId13"/>
    <p:sldId id="265"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1626" autoAdjust="0"/>
  </p:normalViewPr>
  <p:slideViewPr>
    <p:cSldViewPr snapToGrid="0">
      <p:cViewPr varScale="1">
        <p:scale>
          <a:sx n="81" d="100"/>
          <a:sy n="81" d="100"/>
        </p:scale>
        <p:origin x="984"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4BA2F-B059-4609-820E-E64DDA025441}" type="datetimeFigureOut">
              <a:rPr lang="zh-TW" altLang="en-US" smtClean="0"/>
              <a:t>2021/5/10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7BAA-8A92-4E5D-A9FD-500CCD2EFFFC}" type="slidenum">
              <a:rPr lang="zh-TW" altLang="en-US" smtClean="0"/>
              <a:t>‹#›</a:t>
            </a:fld>
            <a:endParaRPr lang="zh-TW" altLang="en-US"/>
          </a:p>
        </p:txBody>
      </p:sp>
    </p:spTree>
    <p:extLst>
      <p:ext uri="{BB962C8B-B14F-4D97-AF65-F5344CB8AC3E}">
        <p14:creationId xmlns:p14="http://schemas.microsoft.com/office/powerpoint/2010/main" val="4017183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貝他值是指個股的股價變動與市場大盤指數變動的相關性</a:t>
            </a:r>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4</a:t>
            </a:fld>
            <a:endParaRPr lang="zh-TW" altLang="en-US"/>
          </a:p>
        </p:txBody>
      </p:sp>
    </p:spTree>
    <p:extLst>
      <p:ext uri="{BB962C8B-B14F-4D97-AF65-F5344CB8AC3E}">
        <p14:creationId xmlns:p14="http://schemas.microsoft.com/office/powerpoint/2010/main" val="2649482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以利投資人能夠更了結其投資股票相關資訊，並且更加輕易地找資料</a:t>
            </a:r>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5</a:t>
            </a:fld>
            <a:endParaRPr lang="zh-TW" altLang="en-US"/>
          </a:p>
        </p:txBody>
      </p:sp>
    </p:spTree>
    <p:extLst>
      <p:ext uri="{BB962C8B-B14F-4D97-AF65-F5344CB8AC3E}">
        <p14:creationId xmlns:p14="http://schemas.microsoft.com/office/powerpoint/2010/main" val="286398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以歷史紀錄來訓練模型</a:t>
            </a:r>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6</a:t>
            </a:fld>
            <a:endParaRPr lang="zh-TW" altLang="en-US"/>
          </a:p>
        </p:txBody>
      </p:sp>
    </p:spTree>
    <p:extLst>
      <p:ext uri="{BB962C8B-B14F-4D97-AF65-F5344CB8AC3E}">
        <p14:creationId xmlns:p14="http://schemas.microsoft.com/office/powerpoint/2010/main" val="940886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去年</a:t>
            </a:r>
            <a:r>
              <a:rPr lang="en-US" altLang="zh-TW" dirty="0" smtClean="0"/>
              <a:t>2020</a:t>
            </a:r>
            <a:r>
              <a:rPr lang="zh-TW" altLang="en-US" dirty="0" smtClean="0"/>
              <a:t>年在疫情期間，台灣</a:t>
            </a:r>
            <a:r>
              <a:rPr lang="en-US" altLang="zh-TW" dirty="0" smtClean="0"/>
              <a:t>20</a:t>
            </a:r>
            <a:r>
              <a:rPr lang="zh-TW" altLang="en-US" dirty="0" smtClean="0"/>
              <a:t>至</a:t>
            </a:r>
            <a:r>
              <a:rPr lang="en-US" altLang="zh-TW" dirty="0" smtClean="0"/>
              <a:t>30</a:t>
            </a:r>
            <a:r>
              <a:rPr lang="zh-TW" altLang="en-US" dirty="0" smtClean="0"/>
              <a:t>歲年輕族群開戶人數比例越來越高，以至於</a:t>
            </a:r>
            <a:r>
              <a:rPr lang="zh-TW" altLang="en-US" b="1" dirty="0" smtClean="0"/>
              <a:t>股市小白</a:t>
            </a:r>
            <a:r>
              <a:rPr lang="zh-TW" altLang="en-US" dirty="0" smtClean="0"/>
              <a:t>的名詞出現，去年股市行情很好，幾乎有投資的都有賺到，看著新聞、聽好友勸說跟風購買，或者一張一股傻傻分布清楚下錯訂單，一時間付不起巨額款項而產生違約交割，我們要做的就是在適當的時機點，例如投資人偷資一筆異常交易後立即提醒投資人其風險其行為並給予適當的幫助 </a:t>
            </a:r>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8</a:t>
            </a:fld>
            <a:endParaRPr lang="zh-TW" altLang="en-US"/>
          </a:p>
        </p:txBody>
      </p:sp>
    </p:spTree>
    <p:extLst>
      <p:ext uri="{BB962C8B-B14F-4D97-AF65-F5344CB8AC3E}">
        <p14:creationId xmlns:p14="http://schemas.microsoft.com/office/powerpoint/2010/main" val="3512495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了解題目需求後分別去查找能使用到的資源。</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向業師索取相關資料，並作相對應的前處理。達成結果呈現共識後創建</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並了解其功能。</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將之前建好的模型</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run</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 </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DATA</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並作分析討論</a:t>
            </a:r>
            <a:r>
              <a:rPr lang="en-US" altLang="zh-TW" sz="1200" dirty="0" err="1"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featur</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的篩選，規劃未來導向，熟悉</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的操作並試著製作。</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評估模型的適用程度並依顧客需求增加</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所需功能。</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模型特徵及</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功能確定並加以優化解決</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Bug</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171450" indent="-171450" algn="l">
              <a:buFont typeface="Arial" panose="020B0604020202020204" pitchFamily="34" charset="0"/>
              <a:buChar char="•"/>
            </a:pP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向大家展示這兩個月的成果</a:t>
            </a:r>
            <a:endParaRPr lang="en-US" altLang="ko-KR"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algn="l"/>
            <a:endParaRPr lang="zh-TW" altLang="en-US" dirty="0"/>
          </a:p>
        </p:txBody>
      </p:sp>
      <p:sp>
        <p:nvSpPr>
          <p:cNvPr id="4" name="投影片編號版面配置區 3"/>
          <p:cNvSpPr>
            <a:spLocks noGrp="1"/>
          </p:cNvSpPr>
          <p:nvPr>
            <p:ph type="sldNum" sz="quarter" idx="10"/>
          </p:nvPr>
        </p:nvSpPr>
        <p:spPr/>
        <p:txBody>
          <a:bodyPr/>
          <a:lstStyle/>
          <a:p>
            <a:fld id="{79947BAA-8A92-4E5D-A9FD-500CCD2EFFFC}" type="slidenum">
              <a:rPr lang="zh-TW" altLang="en-US" smtClean="0"/>
              <a:t>10</a:t>
            </a:fld>
            <a:endParaRPr lang="zh-TW" altLang="en-US"/>
          </a:p>
        </p:txBody>
      </p:sp>
    </p:spTree>
    <p:extLst>
      <p:ext uri="{BB962C8B-B14F-4D97-AF65-F5344CB8AC3E}">
        <p14:creationId xmlns:p14="http://schemas.microsoft.com/office/powerpoint/2010/main" val="403467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204329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62234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4103015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16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857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7240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707678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3095449" y="3660"/>
            <a:ext cx="3600000" cy="3672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3" hasCustomPrompt="1"/>
          </p:nvPr>
        </p:nvSpPr>
        <p:spPr>
          <a:xfrm>
            <a:off x="397585" y="3870000"/>
            <a:ext cx="3600000" cy="298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4" hasCustomPrompt="1"/>
          </p:nvPr>
        </p:nvSpPr>
        <p:spPr>
          <a:xfrm>
            <a:off x="4175449" y="3870000"/>
            <a:ext cx="2520000" cy="190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397585" y="1733388"/>
            <a:ext cx="2520000" cy="1942272"/>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8772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3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Images &amp; Contents Layout">
    <p:bg>
      <p:bgPr>
        <a:solidFill>
          <a:schemeClr val="bg1"/>
        </a:solidFill>
        <a:effectLst/>
      </p:bgPr>
    </p:bg>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xmlns="" id="{77D0EB80-5ACB-4B75-B1FE-BC47C43D1404}"/>
              </a:ext>
            </a:extLst>
          </p:cNvPr>
          <p:cNvSpPr>
            <a:spLocks noGrp="1"/>
          </p:cNvSpPr>
          <p:nvPr>
            <p:ph type="pic" sz="quarter" idx="11" hasCustomPrompt="1"/>
          </p:nvPr>
        </p:nvSpPr>
        <p:spPr>
          <a:xfrm>
            <a:off x="-4616" y="-10133"/>
            <a:ext cx="12196616" cy="3570514"/>
          </a:xfrm>
          <a:prstGeom prst="rect">
            <a:avLst/>
          </a:prstGeom>
          <a:solidFill>
            <a:schemeClr val="bg1">
              <a:lumMod val="95000"/>
            </a:schemeClr>
          </a:solidFill>
          <a:ln w="25400">
            <a:noFill/>
          </a:ln>
          <a:effectLst/>
        </p:spPr>
        <p:txBody>
          <a:bodyPr anchor="ctr"/>
          <a:lstStyle>
            <a:lvl1pPr marL="0" indent="0" algn="ctr">
              <a:buNone/>
              <a:defRPr lang="ko-KR" altLang="en-US" sz="1200" dirty="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30" name="Picture Placeholder 9">
            <a:extLst>
              <a:ext uri="{FF2B5EF4-FFF2-40B4-BE49-F238E27FC236}">
                <a16:creationId xmlns:a16="http://schemas.microsoft.com/office/drawing/2014/main" xmlns="" id="{C2375C0B-9A4C-42FF-991E-CA66F2BCF797}"/>
              </a:ext>
            </a:extLst>
          </p:cNvPr>
          <p:cNvSpPr>
            <a:spLocks noGrp="1"/>
          </p:cNvSpPr>
          <p:nvPr>
            <p:ph type="pic" sz="quarter" idx="10" hasCustomPrompt="1"/>
          </p:nvPr>
        </p:nvSpPr>
        <p:spPr>
          <a:xfrm>
            <a:off x="930616" y="1740800"/>
            <a:ext cx="2025659" cy="3511142"/>
          </a:xfrm>
          <a:prstGeom prst="rect">
            <a:avLst/>
          </a:prstGeom>
          <a:solidFill>
            <a:schemeClr val="bg1">
              <a:lumMod val="95000"/>
            </a:schemeClr>
          </a:solidFill>
          <a:ln w="25400">
            <a:noFill/>
          </a:ln>
          <a:effectLst/>
        </p:spPr>
        <p:txBody>
          <a:bodyPr anchor="ctr"/>
          <a:lstStyle>
            <a:lvl1pPr marL="0" indent="0" algn="ctr">
              <a:buNone/>
              <a:defRPr lang="ko-KR" altLang="en-US" sz="1200" dirty="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3283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44175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22721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11637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18070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145258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4755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571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8BF1357-6A3C-434D-AE86-A854AC599AEE}"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286613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F1357-6A3C-434D-AE86-A854AC599AEE}" type="datetimeFigureOut">
              <a:rPr lang="zh-TW" altLang="en-US" smtClean="0"/>
              <a:t>2021/5/10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6F5F2-BA2F-4742-AE08-0FF837F51F09}" type="slidenum">
              <a:rPr lang="zh-TW" altLang="en-US" smtClean="0"/>
              <a:t>‹#›</a:t>
            </a:fld>
            <a:endParaRPr lang="zh-TW" altLang="en-US"/>
          </a:p>
        </p:txBody>
      </p:sp>
    </p:spTree>
    <p:extLst>
      <p:ext uri="{BB962C8B-B14F-4D97-AF65-F5344CB8AC3E}">
        <p14:creationId xmlns:p14="http://schemas.microsoft.com/office/powerpoint/2010/main" val="3857569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FA61214E-2FF9-410E-939A-E19E616ABA6E}"/>
              </a:ext>
            </a:extLst>
          </p:cNvPr>
          <p:cNvGrpSpPr/>
          <p:nvPr/>
        </p:nvGrpSpPr>
        <p:grpSpPr>
          <a:xfrm>
            <a:off x="6888864" y="2796073"/>
            <a:ext cx="4777152" cy="1270007"/>
            <a:chOff x="6800944" y="2796073"/>
            <a:chExt cx="4777152" cy="1270007"/>
          </a:xfrm>
        </p:grpSpPr>
        <p:sp>
          <p:nvSpPr>
            <p:cNvPr id="8" name="TextBox 7">
              <a:extLst>
                <a:ext uri="{FF2B5EF4-FFF2-40B4-BE49-F238E27FC236}">
                  <a16:creationId xmlns:a16="http://schemas.microsoft.com/office/drawing/2014/main" xmlns="" id="{5CF5BDA4-10C7-46A6-AC30-523A3FC438AC}"/>
                </a:ext>
              </a:extLst>
            </p:cNvPr>
            <p:cNvSpPr txBox="1"/>
            <p:nvPr/>
          </p:nvSpPr>
          <p:spPr>
            <a:xfrm>
              <a:off x="6800944" y="2796073"/>
              <a:ext cx="4777152" cy="954107"/>
            </a:xfrm>
            <a:prstGeom prst="rect">
              <a:avLst/>
            </a:prstGeom>
            <a:noFill/>
          </p:spPr>
          <p:txBody>
            <a:bodyPr wrap="square" rtlCol="0" anchor="ctr">
              <a:spAutoFit/>
            </a:bodyPr>
            <a:lstStyle/>
            <a:p>
              <a:r>
                <a:rPr lang="en-US" altLang="zh-TW" sz="2800" b="1" dirty="0" smtClean="0">
                  <a:solidFill>
                    <a:schemeClr val="accent5">
                      <a:lumMod val="75000"/>
                    </a:schemeClr>
                  </a:solidFill>
                  <a:latin typeface="微軟正黑體" panose="020B0604030504040204" pitchFamily="34" charset="-120"/>
                  <a:ea typeface="微軟正黑體" panose="020B0604030504040204" pitchFamily="34" charset="-120"/>
                  <a:cs typeface="Arial" pitchFamily="34" charset="0"/>
                </a:rPr>
                <a:t>Personal Investment Risk</a:t>
              </a:r>
            </a:p>
            <a:p>
              <a:pPr algn="r"/>
              <a:r>
                <a:rPr lang="en-US" altLang="zh-TW" sz="2800" b="1" dirty="0" smtClean="0">
                  <a:solidFill>
                    <a:schemeClr val="accent5">
                      <a:lumMod val="75000"/>
                    </a:schemeClr>
                  </a:solidFill>
                  <a:latin typeface="微軟正黑體" panose="020B0604030504040204" pitchFamily="34" charset="-120"/>
                  <a:ea typeface="微軟正黑體" panose="020B0604030504040204" pitchFamily="34" charset="-120"/>
                  <a:cs typeface="Arial" pitchFamily="34" charset="0"/>
                </a:rPr>
                <a:t>Assistant	</a:t>
              </a:r>
              <a:endParaRPr lang="zh-TW" altLang="en-US" b="1" dirty="0">
                <a:solidFill>
                  <a:schemeClr val="bg1"/>
                </a:solidFill>
                <a:latin typeface="微軟正黑體" panose="020B0604030504040204" pitchFamily="34" charset="-120"/>
                <a:ea typeface="微軟正黑體" panose="020B0604030504040204" pitchFamily="34" charset="-120"/>
              </a:endParaRPr>
            </a:p>
          </p:txBody>
        </p:sp>
        <p:sp>
          <p:nvSpPr>
            <p:cNvPr id="9" name="TextBox 8">
              <a:extLst>
                <a:ext uri="{FF2B5EF4-FFF2-40B4-BE49-F238E27FC236}">
                  <a16:creationId xmlns:a16="http://schemas.microsoft.com/office/drawing/2014/main" xmlns="" id="{C062103B-F514-4BE9-B5B2-C13878D2FE7C}"/>
                </a:ext>
              </a:extLst>
            </p:cNvPr>
            <p:cNvSpPr txBox="1"/>
            <p:nvPr/>
          </p:nvSpPr>
          <p:spPr>
            <a:xfrm>
              <a:off x="9418394" y="3727526"/>
              <a:ext cx="1892231" cy="338554"/>
            </a:xfrm>
            <a:prstGeom prst="rect">
              <a:avLst/>
            </a:prstGeom>
            <a:noFill/>
          </p:spPr>
          <p:txBody>
            <a:bodyPr wrap="square" rtlCol="0" anchor="ctr">
              <a:spAutoFit/>
            </a:bodyPr>
            <a:lstStyle/>
            <a:p>
              <a:pPr algn="r"/>
              <a:r>
                <a:rPr lang="zh-TW" altLang="en-US" sz="1600" b="1" dirty="0" smtClean="0">
                  <a:solidFill>
                    <a:schemeClr val="bg1"/>
                  </a:solidFill>
                  <a:latin typeface="微軟正黑體" panose="020B0604030504040204" pitchFamily="34" charset="-120"/>
                  <a:ea typeface="微軟正黑體" panose="020B0604030504040204" pitchFamily="34" charset="-120"/>
                </a:rPr>
                <a:t>玉山證券 </a:t>
              </a:r>
              <a:r>
                <a:rPr lang="en-US" altLang="zh-TW" sz="1600" dirty="0" smtClean="0">
                  <a:solidFill>
                    <a:schemeClr val="bg1"/>
                  </a:solidFill>
                  <a:latin typeface="Segoe UI Black" panose="020B0A02040204020203" pitchFamily="34" charset="0"/>
                  <a:ea typeface="Segoe UI Black" panose="020B0A02040204020203" pitchFamily="34" charset="0"/>
                  <a:cs typeface="Arial" pitchFamily="34" charset="0"/>
                </a:rPr>
                <a:t>Team 4</a:t>
              </a:r>
              <a:endParaRPr lang="ko-KR" altLang="en-US" sz="1600" dirty="0">
                <a:solidFill>
                  <a:schemeClr val="bg1"/>
                </a:solidFill>
                <a:latin typeface="Segoe UI Black" panose="020B0A02040204020203" pitchFamily="34" charset="0"/>
                <a:cs typeface="Arial" pitchFamily="34" charset="0"/>
              </a:endParaRPr>
            </a:p>
          </p:txBody>
        </p:sp>
      </p:grpSp>
    </p:spTree>
    <p:extLst>
      <p:ext uri="{BB962C8B-B14F-4D97-AF65-F5344CB8AC3E}">
        <p14:creationId xmlns:p14="http://schemas.microsoft.com/office/powerpoint/2010/main" val="3066216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p:txBody>
          <a:bodyPr>
            <a:normAutofit fontScale="92500" lnSpcReduction="10000"/>
          </a:bodyPr>
          <a:lstStyle/>
          <a:p>
            <a:r>
              <a:rPr lang="en-US" b="1" dirty="0" err="1" smtClean="0">
                <a:ea typeface="Arial Unicode MS" panose="020B0604020202020204" pitchFamily="34" charset="-120"/>
                <a:cs typeface="Arial Unicode MS" panose="020B0604020202020204" pitchFamily="34" charset="-120"/>
              </a:rPr>
              <a:t>ProjectPlanning</a:t>
            </a:r>
            <a:endParaRPr lang="en-US" b="1" dirty="0">
              <a:ea typeface="Arial Unicode MS" panose="020B0604020202020204" pitchFamily="34" charset="-120"/>
              <a:cs typeface="Arial Unicode MS" panose="020B0604020202020204" pitchFamily="34" charset="-120"/>
            </a:endParaRPr>
          </a:p>
        </p:txBody>
      </p:sp>
      <p:grpSp>
        <p:nvGrpSpPr>
          <p:cNvPr id="67" name="Group 66">
            <a:extLst>
              <a:ext uri="{FF2B5EF4-FFF2-40B4-BE49-F238E27FC236}">
                <a16:creationId xmlns:a16="http://schemas.microsoft.com/office/drawing/2014/main" xmlns="" id="{85030F3C-3F14-4280-AA6C-19204206B3E0}"/>
              </a:ext>
            </a:extLst>
          </p:cNvPr>
          <p:cNvGrpSpPr/>
          <p:nvPr/>
        </p:nvGrpSpPr>
        <p:grpSpPr>
          <a:xfrm rot="16200000">
            <a:off x="8019960" y="2640234"/>
            <a:ext cx="6404152" cy="1704274"/>
            <a:chOff x="3960971" y="2767117"/>
            <a:chExt cx="4267200" cy="1321489"/>
          </a:xfrm>
        </p:grpSpPr>
        <p:sp>
          <p:nvSpPr>
            <p:cNvPr id="68" name="Freeform: Shape 67">
              <a:extLst>
                <a:ext uri="{FF2B5EF4-FFF2-40B4-BE49-F238E27FC236}">
                  <a16:creationId xmlns:a16="http://schemas.microsoft.com/office/drawing/2014/main" xmlns="" id="{500CC3D4-3213-44FE-AEA1-D00F01745FC6}"/>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chemeClr val="accent5"/>
            </a:solidFill>
            <a:ln w="9525" cap="flat">
              <a:noFill/>
              <a:prstDash val="solid"/>
              <a:miter/>
            </a:ln>
          </p:spPr>
          <p:txBody>
            <a:bodyPr rtlCol="0" anchor="ctr"/>
            <a:lstStyle/>
            <a:p>
              <a:endParaRPr lang="en-US" sz="1200"/>
            </a:p>
          </p:txBody>
        </p:sp>
        <p:sp>
          <p:nvSpPr>
            <p:cNvPr id="69" name="Freeform: Shape 68">
              <a:extLst>
                <a:ext uri="{FF2B5EF4-FFF2-40B4-BE49-F238E27FC236}">
                  <a16:creationId xmlns:a16="http://schemas.microsoft.com/office/drawing/2014/main" xmlns="" id="{F3D9FB98-AB9C-4644-A8E5-20D1B7786152}"/>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6"/>
            </a:solidFill>
            <a:ln w="9525" cap="flat">
              <a:noFill/>
              <a:prstDash val="solid"/>
              <a:miter/>
            </a:ln>
          </p:spPr>
          <p:txBody>
            <a:bodyPr rtlCol="0" anchor="ctr"/>
            <a:lstStyle/>
            <a:p>
              <a:endParaRPr lang="en-US" sz="1200" dirty="0"/>
            </a:p>
          </p:txBody>
        </p:sp>
        <p:sp>
          <p:nvSpPr>
            <p:cNvPr id="70" name="Freeform: Shape 69">
              <a:extLst>
                <a:ext uri="{FF2B5EF4-FFF2-40B4-BE49-F238E27FC236}">
                  <a16:creationId xmlns:a16="http://schemas.microsoft.com/office/drawing/2014/main" xmlns="" id="{16388DEA-7EFF-4878-98F7-417A594FE6F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chemeClr val="accent5"/>
            </a:solidFill>
            <a:ln w="9525" cap="flat">
              <a:noFill/>
              <a:prstDash val="solid"/>
              <a:miter/>
            </a:ln>
          </p:spPr>
          <p:txBody>
            <a:bodyPr rtlCol="0" anchor="ctr"/>
            <a:lstStyle/>
            <a:p>
              <a:endParaRPr lang="en-US" sz="1200" dirty="0"/>
            </a:p>
          </p:txBody>
        </p:sp>
        <p:sp>
          <p:nvSpPr>
            <p:cNvPr id="71" name="Freeform: Shape 70">
              <a:extLst>
                <a:ext uri="{FF2B5EF4-FFF2-40B4-BE49-F238E27FC236}">
                  <a16:creationId xmlns:a16="http://schemas.microsoft.com/office/drawing/2014/main" xmlns="" id="{BDB4C64B-2027-487F-AE96-A7A3A8516637}"/>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chemeClr val="accent5"/>
            </a:solidFill>
            <a:ln w="9525" cap="flat">
              <a:noFill/>
              <a:prstDash val="solid"/>
              <a:miter/>
            </a:ln>
          </p:spPr>
          <p:txBody>
            <a:bodyPr rtlCol="0" anchor="ctr"/>
            <a:lstStyle/>
            <a:p>
              <a:endParaRPr lang="en-US" sz="1200"/>
            </a:p>
          </p:txBody>
        </p:sp>
      </p:grpSp>
      <p:grpSp>
        <p:nvGrpSpPr>
          <p:cNvPr id="83" name="Graphic 3">
            <a:extLst>
              <a:ext uri="{FF2B5EF4-FFF2-40B4-BE49-F238E27FC236}">
                <a16:creationId xmlns:a16="http://schemas.microsoft.com/office/drawing/2014/main" xmlns="" id="{19C4EF18-7F43-4D6E-ACAF-E47946F46669}"/>
              </a:ext>
            </a:extLst>
          </p:cNvPr>
          <p:cNvGrpSpPr/>
          <p:nvPr/>
        </p:nvGrpSpPr>
        <p:grpSpPr>
          <a:xfrm rot="21305829" flipH="1">
            <a:off x="388050" y="3006314"/>
            <a:ext cx="1389702" cy="1123553"/>
            <a:chOff x="8338752" y="1211990"/>
            <a:chExt cx="3851961" cy="3114252"/>
          </a:xfrm>
        </p:grpSpPr>
        <p:sp>
          <p:nvSpPr>
            <p:cNvPr id="84" name="Freeform: Shape 83">
              <a:extLst>
                <a:ext uri="{FF2B5EF4-FFF2-40B4-BE49-F238E27FC236}">
                  <a16:creationId xmlns:a16="http://schemas.microsoft.com/office/drawing/2014/main" xmlns="" id="{7597336B-849F-41FC-8FBF-F6FB448FBA73}"/>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xmlns="" id="{5FCBCE89-77CA-4B4E-BDA6-1A6C8C0F5D90}"/>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5"/>
            </a:solidFill>
            <a:ln w="7072"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xmlns="" id="{B3E290C5-17C5-4E8C-84C3-8D553BE9FF39}"/>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5"/>
            </a:solidFill>
            <a:ln w="7072"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xmlns="" id="{C2F9C513-FADF-4D04-84EE-961B06D79CF7}"/>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5">
                <a:lumMod val="75000"/>
              </a:schemeClr>
            </a:solidFill>
            <a:ln w="7072"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xmlns="" id="{E75D5EF7-4D68-451A-B3EF-253EC99AC782}"/>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5">
                <a:lumMod val="75000"/>
              </a:schemeClr>
            </a:solidFill>
            <a:ln w="7072"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xmlns="" id="{E7E294D0-AABC-44BF-B931-92E93C29B2EC}"/>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5"/>
            </a:solidFill>
            <a:ln w="7072"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xmlns="" id="{B34A1B24-026B-4C86-A1A6-DAF05C52EA44}"/>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xmlns="" id="{2B2BFA7B-2E28-4C79-B559-1D0B0309EE94}"/>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5">
                <a:lumMod val="50000"/>
              </a:schemeClr>
            </a:solidFill>
            <a:ln w="7072"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xmlns="" id="{3DC938BF-274F-4644-8F23-CD7AE6676BA0}"/>
              </a:ext>
            </a:extLst>
          </p:cNvPr>
          <p:cNvGrpSpPr/>
          <p:nvPr/>
        </p:nvGrpSpPr>
        <p:grpSpPr>
          <a:xfrm>
            <a:off x="1446763" y="2639278"/>
            <a:ext cx="10061655" cy="2617601"/>
            <a:chOff x="1427713" y="2852132"/>
            <a:chExt cx="10061655" cy="2617601"/>
          </a:xfrm>
        </p:grpSpPr>
        <p:grpSp>
          <p:nvGrpSpPr>
            <p:cNvPr id="6" name="Group 5">
              <a:extLst>
                <a:ext uri="{FF2B5EF4-FFF2-40B4-BE49-F238E27FC236}">
                  <a16:creationId xmlns:a16="http://schemas.microsoft.com/office/drawing/2014/main" xmlns="" id="{ADB454B5-5F77-4C49-9103-B7C97A7995BA}"/>
                </a:ext>
              </a:extLst>
            </p:cNvPr>
            <p:cNvGrpSpPr/>
            <p:nvPr/>
          </p:nvGrpSpPr>
          <p:grpSpPr>
            <a:xfrm>
              <a:off x="1427713" y="2852132"/>
              <a:ext cx="9478349" cy="2617601"/>
              <a:chOff x="2895898" y="2601320"/>
              <a:chExt cx="9478349" cy="2617601"/>
            </a:xfrm>
          </p:grpSpPr>
          <p:sp>
            <p:nvSpPr>
              <p:cNvPr id="109" name="Block Arc 108">
                <a:extLst>
                  <a:ext uri="{FF2B5EF4-FFF2-40B4-BE49-F238E27FC236}">
                    <a16:creationId xmlns:a16="http://schemas.microsoft.com/office/drawing/2014/main" xmlns="" id="{FE8A1025-CBFC-402B-BE6B-AFFE5D4E969B}"/>
                  </a:ext>
                </a:extLst>
              </p:cNvPr>
              <p:cNvSpPr/>
              <p:nvPr/>
            </p:nvSpPr>
            <p:spPr>
              <a:xfrm>
                <a:off x="10539544" y="3374995"/>
                <a:ext cx="1834703" cy="1834703"/>
              </a:xfrm>
              <a:prstGeom prst="blockArc">
                <a:avLst>
                  <a:gd name="adj1" fmla="val 12399071"/>
                  <a:gd name="adj2" fmla="val 16243311"/>
                  <a:gd name="adj3" fmla="val 664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0" name="Block Arc 109">
                <a:extLst>
                  <a:ext uri="{FF2B5EF4-FFF2-40B4-BE49-F238E27FC236}">
                    <a16:creationId xmlns:a16="http://schemas.microsoft.com/office/drawing/2014/main" xmlns="" id="{5B9948DF-5A0A-4747-B694-A56DACB3FF4D}"/>
                  </a:ext>
                </a:extLst>
              </p:cNvPr>
              <p:cNvSpPr/>
              <p:nvPr/>
            </p:nvSpPr>
            <p:spPr>
              <a:xfrm rot="10800000">
                <a:off x="2895898" y="2601320"/>
                <a:ext cx="1834703" cy="1834703"/>
              </a:xfrm>
              <a:prstGeom prst="blockArc">
                <a:avLst>
                  <a:gd name="adj1" fmla="val 12399071"/>
                  <a:gd name="adj2" fmla="val 20021087"/>
                  <a:gd name="adj3" fmla="val 648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1" name="Block Arc 110">
                <a:extLst>
                  <a:ext uri="{FF2B5EF4-FFF2-40B4-BE49-F238E27FC236}">
                    <a16:creationId xmlns:a16="http://schemas.microsoft.com/office/drawing/2014/main" xmlns="" id="{E67BDBDC-F19E-406B-B8E2-0E2179EB9E4D}"/>
                  </a:ext>
                </a:extLst>
              </p:cNvPr>
              <p:cNvSpPr/>
              <p:nvPr/>
            </p:nvSpPr>
            <p:spPr>
              <a:xfrm>
                <a:off x="7477560" y="3384218"/>
                <a:ext cx="1834703" cy="1834703"/>
              </a:xfrm>
              <a:prstGeom prst="blockArc">
                <a:avLst>
                  <a:gd name="adj1" fmla="val 12399071"/>
                  <a:gd name="adj2" fmla="val 20021087"/>
                  <a:gd name="adj3" fmla="val 648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2" name="Block Arc 111">
                <a:extLst>
                  <a:ext uri="{FF2B5EF4-FFF2-40B4-BE49-F238E27FC236}">
                    <a16:creationId xmlns:a16="http://schemas.microsoft.com/office/drawing/2014/main" xmlns="" id="{330036F1-9DAC-4969-B3EF-83EF2CF63EB1}"/>
                  </a:ext>
                </a:extLst>
              </p:cNvPr>
              <p:cNvSpPr/>
              <p:nvPr/>
            </p:nvSpPr>
            <p:spPr>
              <a:xfrm>
                <a:off x="4416280" y="3384218"/>
                <a:ext cx="1834703" cy="1834703"/>
              </a:xfrm>
              <a:prstGeom prst="blockArc">
                <a:avLst>
                  <a:gd name="adj1" fmla="val 12399071"/>
                  <a:gd name="adj2" fmla="val 20021087"/>
                  <a:gd name="adj3" fmla="val 64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3" name="Block Arc 112">
                <a:extLst>
                  <a:ext uri="{FF2B5EF4-FFF2-40B4-BE49-F238E27FC236}">
                    <a16:creationId xmlns:a16="http://schemas.microsoft.com/office/drawing/2014/main" xmlns="" id="{E40E8946-5E4B-4C26-84C5-466244B4392C}"/>
                  </a:ext>
                </a:extLst>
              </p:cNvPr>
              <p:cNvSpPr/>
              <p:nvPr/>
            </p:nvSpPr>
            <p:spPr>
              <a:xfrm rot="10800000">
                <a:off x="5946920" y="2601320"/>
                <a:ext cx="1834703" cy="1834703"/>
              </a:xfrm>
              <a:prstGeom prst="blockArc">
                <a:avLst>
                  <a:gd name="adj1" fmla="val 12399071"/>
                  <a:gd name="adj2" fmla="val 20021087"/>
                  <a:gd name="adj3" fmla="val 64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4" name="Block Arc 160">
                <a:extLst>
                  <a:ext uri="{FF2B5EF4-FFF2-40B4-BE49-F238E27FC236}">
                    <a16:creationId xmlns:a16="http://schemas.microsoft.com/office/drawing/2014/main" xmlns="" id="{66238CEF-C54D-4BBA-BA3E-140CFFCE07D7}"/>
                  </a:ext>
                </a:extLst>
              </p:cNvPr>
              <p:cNvSpPr/>
              <p:nvPr/>
            </p:nvSpPr>
            <p:spPr>
              <a:xfrm rot="10800000">
                <a:off x="9008904" y="2601320"/>
                <a:ext cx="1834703" cy="1834703"/>
              </a:xfrm>
              <a:prstGeom prst="blockArc">
                <a:avLst>
                  <a:gd name="adj1" fmla="val 12399071"/>
                  <a:gd name="adj2" fmla="val 20021087"/>
                  <a:gd name="adj3" fmla="val 64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 name="Rectangle 6">
              <a:extLst>
                <a:ext uri="{FF2B5EF4-FFF2-40B4-BE49-F238E27FC236}">
                  <a16:creationId xmlns:a16="http://schemas.microsoft.com/office/drawing/2014/main" xmlns="" id="{C1BD60E6-79DF-41AA-859E-722ADC1D512C}"/>
                </a:ext>
              </a:extLst>
            </p:cNvPr>
            <p:cNvSpPr/>
            <p:nvPr/>
          </p:nvSpPr>
          <p:spPr>
            <a:xfrm>
              <a:off x="9988709" y="3625806"/>
              <a:ext cx="1500659" cy="1180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5" name="Oval 114">
            <a:extLst>
              <a:ext uri="{FF2B5EF4-FFF2-40B4-BE49-F238E27FC236}">
                <a16:creationId xmlns:a16="http://schemas.microsoft.com/office/drawing/2014/main" xmlns="" id="{7054A256-8CF5-4768-B0E4-8D3ABDC99DD0}"/>
              </a:ext>
            </a:extLst>
          </p:cNvPr>
          <p:cNvSpPr/>
          <p:nvPr/>
        </p:nvSpPr>
        <p:spPr>
          <a:xfrm>
            <a:off x="5072493" y="3384889"/>
            <a:ext cx="693414" cy="6934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6" name="Oval 115">
            <a:extLst>
              <a:ext uri="{FF2B5EF4-FFF2-40B4-BE49-F238E27FC236}">
                <a16:creationId xmlns:a16="http://schemas.microsoft.com/office/drawing/2014/main" xmlns="" id="{A478EFDC-91F9-4AB0-86AA-EF757AA65B89}"/>
              </a:ext>
            </a:extLst>
          </p:cNvPr>
          <p:cNvSpPr/>
          <p:nvPr/>
        </p:nvSpPr>
        <p:spPr>
          <a:xfrm>
            <a:off x="3543531" y="3869278"/>
            <a:ext cx="693414" cy="6934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7" name="Oval 116">
            <a:extLst>
              <a:ext uri="{FF2B5EF4-FFF2-40B4-BE49-F238E27FC236}">
                <a16:creationId xmlns:a16="http://schemas.microsoft.com/office/drawing/2014/main" xmlns="" id="{F58C1468-307F-4474-A7C3-796841EE438D}"/>
              </a:ext>
            </a:extLst>
          </p:cNvPr>
          <p:cNvSpPr/>
          <p:nvPr/>
        </p:nvSpPr>
        <p:spPr>
          <a:xfrm>
            <a:off x="2014569" y="3384889"/>
            <a:ext cx="693414" cy="6934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9" name="Oval 118">
            <a:extLst>
              <a:ext uri="{FF2B5EF4-FFF2-40B4-BE49-F238E27FC236}">
                <a16:creationId xmlns:a16="http://schemas.microsoft.com/office/drawing/2014/main" xmlns="" id="{2E9AEEA8-BE6A-406B-BB73-D62F6237E8FD}"/>
              </a:ext>
            </a:extLst>
          </p:cNvPr>
          <p:cNvSpPr/>
          <p:nvPr/>
        </p:nvSpPr>
        <p:spPr>
          <a:xfrm>
            <a:off x="6601454" y="3869278"/>
            <a:ext cx="693414" cy="693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1" name="Oval 100">
            <a:extLst>
              <a:ext uri="{FF2B5EF4-FFF2-40B4-BE49-F238E27FC236}">
                <a16:creationId xmlns:a16="http://schemas.microsoft.com/office/drawing/2014/main" xmlns="" id="{102A3DBB-340A-440D-BDBC-B66D4D01EFDC}"/>
              </a:ext>
            </a:extLst>
          </p:cNvPr>
          <p:cNvSpPr/>
          <p:nvPr/>
        </p:nvSpPr>
        <p:spPr>
          <a:xfrm>
            <a:off x="8130415" y="3384889"/>
            <a:ext cx="693414" cy="6934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2" name="Rounded Rectangle 5">
            <a:extLst>
              <a:ext uri="{FF2B5EF4-FFF2-40B4-BE49-F238E27FC236}">
                <a16:creationId xmlns:a16="http://schemas.microsoft.com/office/drawing/2014/main" xmlns="" id="{D97E1B44-B49D-405E-95C5-A37725F4C545}"/>
              </a:ext>
            </a:extLst>
          </p:cNvPr>
          <p:cNvSpPr/>
          <p:nvPr/>
        </p:nvSpPr>
        <p:spPr>
          <a:xfrm flipH="1">
            <a:off x="6792253" y="4054428"/>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3" name="Teardrop 1">
            <a:extLst>
              <a:ext uri="{FF2B5EF4-FFF2-40B4-BE49-F238E27FC236}">
                <a16:creationId xmlns:a16="http://schemas.microsoft.com/office/drawing/2014/main" xmlns="" id="{C847896E-BD24-44C0-9042-AA9B5E52CAB5}"/>
              </a:ext>
            </a:extLst>
          </p:cNvPr>
          <p:cNvSpPr/>
          <p:nvPr/>
        </p:nvSpPr>
        <p:spPr>
          <a:xfrm rot="18805991">
            <a:off x="8288691" y="3545131"/>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25" name="Donut 39">
            <a:extLst>
              <a:ext uri="{FF2B5EF4-FFF2-40B4-BE49-F238E27FC236}">
                <a16:creationId xmlns:a16="http://schemas.microsoft.com/office/drawing/2014/main" xmlns="" id="{DD09BE52-0808-4E49-8B9D-FD83EFC511C3}"/>
              </a:ext>
            </a:extLst>
          </p:cNvPr>
          <p:cNvSpPr/>
          <p:nvPr/>
        </p:nvSpPr>
        <p:spPr>
          <a:xfrm>
            <a:off x="2159210" y="3529530"/>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26" name="Rectangle 36">
            <a:extLst>
              <a:ext uri="{FF2B5EF4-FFF2-40B4-BE49-F238E27FC236}">
                <a16:creationId xmlns:a16="http://schemas.microsoft.com/office/drawing/2014/main" xmlns="" id="{E23CAE8B-D24C-4776-AE65-17AEE895AF15}"/>
              </a:ext>
            </a:extLst>
          </p:cNvPr>
          <p:cNvSpPr/>
          <p:nvPr/>
        </p:nvSpPr>
        <p:spPr>
          <a:xfrm>
            <a:off x="5233609" y="3568855"/>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7" name="Chord 15">
            <a:extLst>
              <a:ext uri="{FF2B5EF4-FFF2-40B4-BE49-F238E27FC236}">
                <a16:creationId xmlns:a16="http://schemas.microsoft.com/office/drawing/2014/main" xmlns="" id="{2B10FE4D-3BAF-420B-A89E-5967ADB268E1}"/>
              </a:ext>
            </a:extLst>
          </p:cNvPr>
          <p:cNvSpPr/>
          <p:nvPr/>
        </p:nvSpPr>
        <p:spPr>
          <a:xfrm>
            <a:off x="3782348" y="399891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8" name="TextBox 127">
            <a:extLst>
              <a:ext uri="{FF2B5EF4-FFF2-40B4-BE49-F238E27FC236}">
                <a16:creationId xmlns:a16="http://schemas.microsoft.com/office/drawing/2014/main" xmlns="" id="{B4AE6051-F7A4-4254-AA82-C97EC6D2EA80}"/>
              </a:ext>
            </a:extLst>
          </p:cNvPr>
          <p:cNvSpPr txBox="1"/>
          <p:nvPr/>
        </p:nvSpPr>
        <p:spPr>
          <a:xfrm>
            <a:off x="1906242" y="2724113"/>
            <a:ext cx="910068" cy="707886"/>
          </a:xfrm>
          <a:prstGeom prst="rect">
            <a:avLst/>
          </a:prstGeom>
          <a:noFill/>
        </p:spPr>
        <p:txBody>
          <a:bodyPr wrap="square" rtlCol="0" anchor="ctr">
            <a:spAutoFit/>
          </a:bodyPr>
          <a:lstStyle/>
          <a:p>
            <a:pPr algn="ctr"/>
            <a:r>
              <a:rPr lang="en-US" altLang="zh-TW" sz="2000" b="1" dirty="0">
                <a:solidFill>
                  <a:schemeClr val="tx1">
                    <a:lumMod val="75000"/>
                    <a:lumOff val="25000"/>
                  </a:schemeClr>
                </a:solidFill>
                <a:cs typeface="Arial" pitchFamily="34" charset="0"/>
              </a:rPr>
              <a:t>Early April</a:t>
            </a:r>
            <a:endParaRPr lang="ko-KR" altLang="en-US" sz="2000" b="1" dirty="0">
              <a:solidFill>
                <a:schemeClr val="tx1">
                  <a:lumMod val="75000"/>
                  <a:lumOff val="25000"/>
                </a:schemeClr>
              </a:solidFill>
              <a:cs typeface="Arial" pitchFamily="34" charset="0"/>
            </a:endParaRPr>
          </a:p>
        </p:txBody>
      </p:sp>
      <p:sp>
        <p:nvSpPr>
          <p:cNvPr id="129" name="TextBox 128">
            <a:extLst>
              <a:ext uri="{FF2B5EF4-FFF2-40B4-BE49-F238E27FC236}">
                <a16:creationId xmlns:a16="http://schemas.microsoft.com/office/drawing/2014/main" xmlns="" id="{0922E751-894A-4733-B544-07EBEF4D93A8}"/>
              </a:ext>
            </a:extLst>
          </p:cNvPr>
          <p:cNvSpPr txBox="1"/>
          <p:nvPr/>
        </p:nvSpPr>
        <p:spPr>
          <a:xfrm>
            <a:off x="3435204" y="4507979"/>
            <a:ext cx="910068" cy="707886"/>
          </a:xfrm>
          <a:prstGeom prst="rect">
            <a:avLst/>
          </a:prstGeom>
          <a:noFill/>
        </p:spPr>
        <p:txBody>
          <a:bodyPr wrap="square" rtlCol="0" anchor="ctr">
            <a:spAutoFit/>
          </a:bodyPr>
          <a:lstStyle/>
          <a:p>
            <a:pPr algn="ctr"/>
            <a:r>
              <a:rPr lang="en-US" altLang="zh-TW" sz="2000" b="1" dirty="0" smtClean="0">
                <a:solidFill>
                  <a:schemeClr val="tx1">
                    <a:lumMod val="75000"/>
                    <a:lumOff val="25000"/>
                  </a:schemeClr>
                </a:solidFill>
                <a:cs typeface="Arial" pitchFamily="34" charset="0"/>
              </a:rPr>
              <a:t>End of April</a:t>
            </a:r>
            <a:endParaRPr lang="ko-KR" altLang="en-US" sz="2000" b="1" dirty="0">
              <a:solidFill>
                <a:schemeClr val="tx1">
                  <a:lumMod val="75000"/>
                  <a:lumOff val="25000"/>
                </a:schemeClr>
              </a:solidFill>
              <a:cs typeface="Arial" pitchFamily="34" charset="0"/>
            </a:endParaRPr>
          </a:p>
        </p:txBody>
      </p:sp>
      <p:sp>
        <p:nvSpPr>
          <p:cNvPr id="130" name="TextBox 129">
            <a:extLst>
              <a:ext uri="{FF2B5EF4-FFF2-40B4-BE49-F238E27FC236}">
                <a16:creationId xmlns:a16="http://schemas.microsoft.com/office/drawing/2014/main" xmlns="" id="{501A74C5-4151-40DD-ABE2-11558BFAC45C}"/>
              </a:ext>
            </a:extLst>
          </p:cNvPr>
          <p:cNvSpPr txBox="1"/>
          <p:nvPr/>
        </p:nvSpPr>
        <p:spPr>
          <a:xfrm>
            <a:off x="4964165" y="2724113"/>
            <a:ext cx="910068" cy="707886"/>
          </a:xfrm>
          <a:prstGeom prst="rect">
            <a:avLst/>
          </a:prstGeom>
          <a:noFill/>
        </p:spPr>
        <p:txBody>
          <a:bodyPr wrap="square" rtlCol="0" anchor="ctr">
            <a:spAutoFit/>
          </a:bodyPr>
          <a:lstStyle/>
          <a:p>
            <a:pPr algn="ctr"/>
            <a:r>
              <a:rPr lang="en-US" altLang="zh-TW" sz="2000" b="1" dirty="0">
                <a:solidFill>
                  <a:schemeClr val="tx1">
                    <a:lumMod val="75000"/>
                    <a:lumOff val="25000"/>
                  </a:schemeClr>
                </a:solidFill>
                <a:cs typeface="Arial" pitchFamily="34" charset="0"/>
              </a:rPr>
              <a:t>Early </a:t>
            </a:r>
            <a:r>
              <a:rPr lang="en-US" altLang="zh-TW" sz="2000" b="1" dirty="0" smtClean="0">
                <a:solidFill>
                  <a:schemeClr val="tx1">
                    <a:lumMod val="75000"/>
                    <a:lumOff val="25000"/>
                  </a:schemeClr>
                </a:solidFill>
                <a:cs typeface="Arial" pitchFamily="34" charset="0"/>
              </a:rPr>
              <a:t>May</a:t>
            </a:r>
            <a:endParaRPr lang="ko-KR" altLang="en-US" sz="2000" b="1" dirty="0">
              <a:solidFill>
                <a:schemeClr val="tx1">
                  <a:lumMod val="75000"/>
                  <a:lumOff val="25000"/>
                </a:schemeClr>
              </a:solidFill>
              <a:cs typeface="Arial" pitchFamily="34" charset="0"/>
            </a:endParaRPr>
          </a:p>
        </p:txBody>
      </p:sp>
      <p:sp>
        <p:nvSpPr>
          <p:cNvPr id="131" name="TextBox 130">
            <a:extLst>
              <a:ext uri="{FF2B5EF4-FFF2-40B4-BE49-F238E27FC236}">
                <a16:creationId xmlns:a16="http://schemas.microsoft.com/office/drawing/2014/main" xmlns="" id="{53434271-013B-4AB1-883B-F2AFC48CB182}"/>
              </a:ext>
            </a:extLst>
          </p:cNvPr>
          <p:cNvSpPr txBox="1"/>
          <p:nvPr/>
        </p:nvSpPr>
        <p:spPr>
          <a:xfrm>
            <a:off x="6493126" y="4499353"/>
            <a:ext cx="910068" cy="707886"/>
          </a:xfrm>
          <a:prstGeom prst="rect">
            <a:avLst/>
          </a:prstGeom>
          <a:noFill/>
        </p:spPr>
        <p:txBody>
          <a:bodyPr wrap="square" rtlCol="0" anchor="ctr">
            <a:spAutoFit/>
          </a:bodyPr>
          <a:lstStyle/>
          <a:p>
            <a:pPr algn="ctr"/>
            <a:r>
              <a:rPr lang="en-US" altLang="zh-TW" sz="2000" b="1" dirty="0" smtClean="0">
                <a:solidFill>
                  <a:schemeClr val="tx1">
                    <a:lumMod val="75000"/>
                    <a:lumOff val="25000"/>
                  </a:schemeClr>
                </a:solidFill>
                <a:cs typeface="Arial" pitchFamily="34" charset="0"/>
              </a:rPr>
              <a:t>Mid-May</a:t>
            </a:r>
            <a:endParaRPr lang="ko-KR" altLang="en-US" sz="2000" b="1" dirty="0">
              <a:solidFill>
                <a:schemeClr val="tx1">
                  <a:lumMod val="75000"/>
                  <a:lumOff val="25000"/>
                </a:schemeClr>
              </a:solidFill>
              <a:cs typeface="Arial" pitchFamily="34" charset="0"/>
            </a:endParaRPr>
          </a:p>
        </p:txBody>
      </p:sp>
      <p:sp>
        <p:nvSpPr>
          <p:cNvPr id="132" name="TextBox 131">
            <a:extLst>
              <a:ext uri="{FF2B5EF4-FFF2-40B4-BE49-F238E27FC236}">
                <a16:creationId xmlns:a16="http://schemas.microsoft.com/office/drawing/2014/main" xmlns="" id="{E9645120-9379-4F2B-A99D-3518B9BEE013}"/>
              </a:ext>
            </a:extLst>
          </p:cNvPr>
          <p:cNvSpPr txBox="1"/>
          <p:nvPr/>
        </p:nvSpPr>
        <p:spPr>
          <a:xfrm>
            <a:off x="8022088" y="2724113"/>
            <a:ext cx="910068" cy="707886"/>
          </a:xfrm>
          <a:prstGeom prst="rect">
            <a:avLst/>
          </a:prstGeom>
          <a:noFill/>
        </p:spPr>
        <p:txBody>
          <a:bodyPr wrap="square" rtlCol="0" anchor="ctr">
            <a:spAutoFit/>
          </a:bodyPr>
          <a:lstStyle/>
          <a:p>
            <a:pPr algn="ctr"/>
            <a:r>
              <a:rPr lang="en-US" altLang="zh-TW" sz="2000" b="1" dirty="0">
                <a:solidFill>
                  <a:schemeClr val="tx1">
                    <a:lumMod val="75000"/>
                    <a:lumOff val="25000"/>
                  </a:schemeClr>
                </a:solidFill>
                <a:cs typeface="Arial" pitchFamily="34" charset="0"/>
              </a:rPr>
              <a:t>End of </a:t>
            </a:r>
            <a:r>
              <a:rPr lang="en-US" altLang="zh-TW" sz="2000" b="1" dirty="0" smtClean="0">
                <a:solidFill>
                  <a:schemeClr val="tx1">
                    <a:lumMod val="75000"/>
                    <a:lumOff val="25000"/>
                  </a:schemeClr>
                </a:solidFill>
                <a:cs typeface="Arial" pitchFamily="34" charset="0"/>
              </a:rPr>
              <a:t>May</a:t>
            </a:r>
            <a:endParaRPr lang="ko-KR" altLang="en-US" sz="2000" b="1" dirty="0">
              <a:solidFill>
                <a:schemeClr val="tx1">
                  <a:lumMod val="75000"/>
                  <a:lumOff val="25000"/>
                </a:schemeClr>
              </a:solidFill>
              <a:cs typeface="Arial" pitchFamily="34" charset="0"/>
            </a:endParaRPr>
          </a:p>
        </p:txBody>
      </p:sp>
      <p:sp>
        <p:nvSpPr>
          <p:cNvPr id="133" name="TextBox 132">
            <a:extLst>
              <a:ext uri="{FF2B5EF4-FFF2-40B4-BE49-F238E27FC236}">
                <a16:creationId xmlns:a16="http://schemas.microsoft.com/office/drawing/2014/main" xmlns="" id="{675228B2-8D83-41D4-99CB-6BAAF018A6E6}"/>
              </a:ext>
            </a:extLst>
          </p:cNvPr>
          <p:cNvSpPr txBox="1"/>
          <p:nvPr/>
        </p:nvSpPr>
        <p:spPr>
          <a:xfrm>
            <a:off x="10021567" y="3530290"/>
            <a:ext cx="910068" cy="707886"/>
          </a:xfrm>
          <a:prstGeom prst="rect">
            <a:avLst/>
          </a:prstGeom>
          <a:noFill/>
        </p:spPr>
        <p:txBody>
          <a:bodyPr wrap="square" rtlCol="0" anchor="ctr">
            <a:spAutoFit/>
          </a:bodyPr>
          <a:lstStyle/>
          <a:p>
            <a:pPr algn="ctr"/>
            <a:r>
              <a:rPr lang="en-US" altLang="zh-TW" sz="2000" b="1" dirty="0">
                <a:solidFill>
                  <a:schemeClr val="tx1">
                    <a:lumMod val="75000"/>
                    <a:lumOff val="25000"/>
                  </a:schemeClr>
                </a:solidFill>
                <a:cs typeface="Arial" pitchFamily="34" charset="0"/>
              </a:rPr>
              <a:t>Early June</a:t>
            </a:r>
            <a:endParaRPr lang="ko-KR" altLang="en-US" sz="2000" b="1" dirty="0">
              <a:solidFill>
                <a:schemeClr val="tx1">
                  <a:lumMod val="75000"/>
                  <a:lumOff val="25000"/>
                </a:schemeClr>
              </a:solidFill>
              <a:cs typeface="Arial" pitchFamily="34" charset="0"/>
            </a:endParaRPr>
          </a:p>
        </p:txBody>
      </p:sp>
      <p:grpSp>
        <p:nvGrpSpPr>
          <p:cNvPr id="137" name="Group 136">
            <a:extLst>
              <a:ext uri="{FF2B5EF4-FFF2-40B4-BE49-F238E27FC236}">
                <a16:creationId xmlns:a16="http://schemas.microsoft.com/office/drawing/2014/main" xmlns="" id="{E3CC16F6-2648-4181-8CAB-1BB1F3649E3F}"/>
              </a:ext>
            </a:extLst>
          </p:cNvPr>
          <p:cNvGrpSpPr/>
          <p:nvPr/>
        </p:nvGrpSpPr>
        <p:grpSpPr>
          <a:xfrm>
            <a:off x="2874472" y="5170205"/>
            <a:ext cx="1920475" cy="1005353"/>
            <a:chOff x="1853631" y="4350279"/>
            <a:chExt cx="2512743" cy="1005353"/>
          </a:xfrm>
        </p:grpSpPr>
        <p:sp>
          <p:nvSpPr>
            <p:cNvPr id="138" name="TextBox 137">
              <a:extLst>
                <a:ext uri="{FF2B5EF4-FFF2-40B4-BE49-F238E27FC236}">
                  <a16:creationId xmlns:a16="http://schemas.microsoft.com/office/drawing/2014/main" xmlns="" id="{EEB58CBD-4473-4574-81DE-4FD1A4834E64}"/>
                </a:ext>
              </a:extLst>
            </p:cNvPr>
            <p:cNvSpPr txBox="1"/>
            <p:nvPr/>
          </p:nvSpPr>
          <p:spPr>
            <a:xfrm>
              <a:off x="2004347" y="4586191"/>
              <a:ext cx="2346637" cy="769441"/>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向業師索取相關資料，並作相對應的處理。</a:t>
              </a:r>
              <a:endPar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達成共識後創建</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並了解其功能</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39" name="TextBox 138">
              <a:extLst>
                <a:ext uri="{FF2B5EF4-FFF2-40B4-BE49-F238E27FC236}">
                  <a16:creationId xmlns:a16="http://schemas.microsoft.com/office/drawing/2014/main" xmlns="" id="{4DA463E9-971E-4FD9-8048-9902F6E52023}"/>
                </a:ext>
              </a:extLst>
            </p:cNvPr>
            <p:cNvSpPr txBox="1"/>
            <p:nvPr/>
          </p:nvSpPr>
          <p:spPr>
            <a:xfrm>
              <a:off x="1853631" y="4350279"/>
              <a:ext cx="2512743"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取得及處理資料、建</a:t>
              </a:r>
              <a:r>
                <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BOT</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grpSp>
        <p:nvGrpSpPr>
          <p:cNvPr id="143" name="Group 142">
            <a:extLst>
              <a:ext uri="{FF2B5EF4-FFF2-40B4-BE49-F238E27FC236}">
                <a16:creationId xmlns:a16="http://schemas.microsoft.com/office/drawing/2014/main" xmlns="" id="{20E6A521-D88B-4C25-99C7-9DB91CCE7A6F}"/>
              </a:ext>
            </a:extLst>
          </p:cNvPr>
          <p:cNvGrpSpPr/>
          <p:nvPr/>
        </p:nvGrpSpPr>
        <p:grpSpPr>
          <a:xfrm>
            <a:off x="1451437" y="2011315"/>
            <a:ext cx="1819678" cy="684051"/>
            <a:chOff x="1985513" y="4307149"/>
            <a:chExt cx="2380861" cy="684051"/>
          </a:xfrm>
        </p:grpSpPr>
        <p:sp>
          <p:nvSpPr>
            <p:cNvPr id="144" name="TextBox 143">
              <a:extLst>
                <a:ext uri="{FF2B5EF4-FFF2-40B4-BE49-F238E27FC236}">
                  <a16:creationId xmlns:a16="http://schemas.microsoft.com/office/drawing/2014/main" xmlns="" id="{CF4618F2-4883-423B-AE84-8CF62C57CB54}"/>
                </a:ext>
              </a:extLst>
            </p:cNvPr>
            <p:cNvSpPr txBox="1"/>
            <p:nvPr/>
          </p:nvSpPr>
          <p:spPr>
            <a:xfrm>
              <a:off x="2004347" y="4560313"/>
              <a:ext cx="2346637" cy="430887"/>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了解題目需求後分別去查找能使用到的資源</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45" name="TextBox 144">
              <a:extLst>
                <a:ext uri="{FF2B5EF4-FFF2-40B4-BE49-F238E27FC236}">
                  <a16:creationId xmlns:a16="http://schemas.microsoft.com/office/drawing/2014/main" xmlns="" id="{A03AA2BC-49B1-466E-A167-64AEAF6946A3}"/>
                </a:ext>
              </a:extLst>
            </p:cNvPr>
            <p:cNvSpPr txBox="1"/>
            <p:nvPr/>
          </p:nvSpPr>
          <p:spPr>
            <a:xfrm>
              <a:off x="1985513" y="4307149"/>
              <a:ext cx="2380861"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認識團隊及題目要求</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grpSp>
        <p:nvGrpSpPr>
          <p:cNvPr id="146" name="Group 145">
            <a:extLst>
              <a:ext uri="{FF2B5EF4-FFF2-40B4-BE49-F238E27FC236}">
                <a16:creationId xmlns:a16="http://schemas.microsoft.com/office/drawing/2014/main" xmlns="" id="{3AA6359F-5131-4A8A-9CA6-6147DD6F9540}"/>
              </a:ext>
            </a:extLst>
          </p:cNvPr>
          <p:cNvGrpSpPr/>
          <p:nvPr/>
        </p:nvGrpSpPr>
        <p:grpSpPr>
          <a:xfrm>
            <a:off x="5945770" y="5170205"/>
            <a:ext cx="1925319" cy="684051"/>
            <a:chOff x="1847293" y="4350279"/>
            <a:chExt cx="2519081" cy="684051"/>
          </a:xfrm>
        </p:grpSpPr>
        <p:sp>
          <p:nvSpPr>
            <p:cNvPr id="147" name="TextBox 146">
              <a:extLst>
                <a:ext uri="{FF2B5EF4-FFF2-40B4-BE49-F238E27FC236}">
                  <a16:creationId xmlns:a16="http://schemas.microsoft.com/office/drawing/2014/main" xmlns="" id="{A84529F9-1047-4826-8B79-9416E4A16560}"/>
                </a:ext>
              </a:extLst>
            </p:cNvPr>
            <p:cNvSpPr txBox="1"/>
            <p:nvPr/>
          </p:nvSpPr>
          <p:spPr>
            <a:xfrm>
              <a:off x="2004346" y="4603443"/>
              <a:ext cx="2346637" cy="430887"/>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評估模型的適用程度</a:t>
              </a:r>
              <a:r>
                <a:rPr lang="zh-TW" altLang="en-US"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並依顧客需求</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增加所需功能</a:t>
              </a:r>
              <a:endPar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48" name="TextBox 147">
              <a:extLst>
                <a:ext uri="{FF2B5EF4-FFF2-40B4-BE49-F238E27FC236}">
                  <a16:creationId xmlns:a16="http://schemas.microsoft.com/office/drawing/2014/main" xmlns="" id="{FD5A2D58-DFEA-4468-8AB6-33217CB1C083}"/>
                </a:ext>
              </a:extLst>
            </p:cNvPr>
            <p:cNvSpPr txBox="1"/>
            <p:nvPr/>
          </p:nvSpPr>
          <p:spPr>
            <a:xfrm>
              <a:off x="1847293" y="4350279"/>
              <a:ext cx="2519081"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模型評估、</a:t>
              </a:r>
              <a:r>
                <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BOT</a:t>
              </a: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功能</a:t>
              </a:r>
              <a:r>
                <a:rPr lang="zh-TW" altLang="en-US" sz="12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增加</a:t>
              </a:r>
              <a:endPar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grpSp>
      <p:grpSp>
        <p:nvGrpSpPr>
          <p:cNvPr id="149" name="Group 148">
            <a:extLst>
              <a:ext uri="{FF2B5EF4-FFF2-40B4-BE49-F238E27FC236}">
                <a16:creationId xmlns:a16="http://schemas.microsoft.com/office/drawing/2014/main" xmlns="" id="{DE1F40F6-6F58-4137-BC2B-7B0D3EC72CCA}"/>
              </a:ext>
            </a:extLst>
          </p:cNvPr>
          <p:cNvGrpSpPr/>
          <p:nvPr/>
        </p:nvGrpSpPr>
        <p:grpSpPr>
          <a:xfrm>
            <a:off x="4497783" y="1726642"/>
            <a:ext cx="1899821" cy="1022605"/>
            <a:chOff x="1946527" y="4307149"/>
            <a:chExt cx="2485720" cy="1022605"/>
          </a:xfrm>
        </p:grpSpPr>
        <p:sp>
          <p:nvSpPr>
            <p:cNvPr id="150" name="TextBox 149">
              <a:extLst>
                <a:ext uri="{FF2B5EF4-FFF2-40B4-BE49-F238E27FC236}">
                  <a16:creationId xmlns:a16="http://schemas.microsoft.com/office/drawing/2014/main" xmlns="" id="{D5C191C3-10BB-43C7-BB71-6081C453520A}"/>
                </a:ext>
              </a:extLst>
            </p:cNvPr>
            <p:cNvSpPr txBox="1"/>
            <p:nvPr/>
          </p:nvSpPr>
          <p:spPr>
            <a:xfrm>
              <a:off x="2004346" y="4560313"/>
              <a:ext cx="2346637" cy="769441"/>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將之前建好的模型</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run</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 </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DATA</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並作分析討論</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feature</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的篩選，熟悉</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的操作並試著製作</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51" name="TextBox 150">
              <a:extLst>
                <a:ext uri="{FF2B5EF4-FFF2-40B4-BE49-F238E27FC236}">
                  <a16:creationId xmlns:a16="http://schemas.microsoft.com/office/drawing/2014/main" xmlns="" id="{B7D88F9D-CB73-474B-89D7-AD94E11DE3D0}"/>
                </a:ext>
              </a:extLst>
            </p:cNvPr>
            <p:cNvSpPr txBox="1"/>
            <p:nvPr/>
          </p:nvSpPr>
          <p:spPr>
            <a:xfrm>
              <a:off x="1946527" y="4307149"/>
              <a:ext cx="2485720"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建</a:t>
              </a:r>
              <a:r>
                <a:rPr lang="zh-TW" altLang="en-US" sz="12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r>
                <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RUN</a:t>
              </a: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模型、</a:t>
              </a:r>
              <a:r>
                <a:rPr lang="en-US" altLang="zh-TW"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BOT</a:t>
              </a: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試做</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grpSp>
        <p:nvGrpSpPr>
          <p:cNvPr id="152" name="Group 151">
            <a:extLst>
              <a:ext uri="{FF2B5EF4-FFF2-40B4-BE49-F238E27FC236}">
                <a16:creationId xmlns:a16="http://schemas.microsoft.com/office/drawing/2014/main" xmlns="" id="{49979540-F977-4FFD-BB36-D7DCF76C6D3D}"/>
              </a:ext>
            </a:extLst>
          </p:cNvPr>
          <p:cNvGrpSpPr/>
          <p:nvPr/>
        </p:nvGrpSpPr>
        <p:grpSpPr>
          <a:xfrm>
            <a:off x="9078647" y="4161125"/>
            <a:ext cx="1819678" cy="684051"/>
            <a:chOff x="1985513" y="4350279"/>
            <a:chExt cx="2380861" cy="684051"/>
          </a:xfrm>
        </p:grpSpPr>
        <p:sp>
          <p:nvSpPr>
            <p:cNvPr id="153" name="TextBox 152">
              <a:extLst>
                <a:ext uri="{FF2B5EF4-FFF2-40B4-BE49-F238E27FC236}">
                  <a16:creationId xmlns:a16="http://schemas.microsoft.com/office/drawing/2014/main" xmlns="" id="{5467797D-35B8-429F-AEBB-297597EAFB8A}"/>
                </a:ext>
              </a:extLst>
            </p:cNvPr>
            <p:cNvSpPr txBox="1"/>
            <p:nvPr/>
          </p:nvSpPr>
          <p:spPr>
            <a:xfrm>
              <a:off x="2004347" y="4603443"/>
              <a:ext cx="2346637" cy="430887"/>
            </a:xfrm>
            <a:prstGeom prst="rect">
              <a:avLst/>
            </a:prstGeom>
            <a:noFill/>
          </p:spPr>
          <p:txBody>
            <a:bodyPr wrap="square" rtlCol="0">
              <a:spAutoFit/>
            </a:bodyPr>
            <a:lstStyle/>
            <a:p>
              <a:pPr algn="r"/>
              <a:r>
                <a:rPr lang="zh-TW" altLang="en-US"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向大家</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展示這兩個月的</a:t>
              </a:r>
              <a:endPar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algn="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成果</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54" name="TextBox 153">
              <a:extLst>
                <a:ext uri="{FF2B5EF4-FFF2-40B4-BE49-F238E27FC236}">
                  <a16:creationId xmlns:a16="http://schemas.microsoft.com/office/drawing/2014/main" xmlns="" id="{99D64E58-BB63-4D88-88D0-E95109F22BD8}"/>
                </a:ext>
              </a:extLst>
            </p:cNvPr>
            <p:cNvSpPr txBox="1"/>
            <p:nvPr/>
          </p:nvSpPr>
          <p:spPr>
            <a:xfrm>
              <a:off x="1985513" y="4350279"/>
              <a:ext cx="2380861" cy="276999"/>
            </a:xfrm>
            <a:prstGeom prst="rect">
              <a:avLst/>
            </a:prstGeom>
            <a:noFill/>
          </p:spPr>
          <p:txBody>
            <a:bodyPr wrap="square" rtlCol="0">
              <a:spAutoFit/>
            </a:bodyPr>
            <a:lstStyle/>
            <a:p>
              <a:pPr algn="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結果呈現</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grpSp>
        <p:nvGrpSpPr>
          <p:cNvPr id="155" name="Group 154">
            <a:extLst>
              <a:ext uri="{FF2B5EF4-FFF2-40B4-BE49-F238E27FC236}">
                <a16:creationId xmlns:a16="http://schemas.microsoft.com/office/drawing/2014/main" xmlns="" id="{D369F3C3-68B7-4075-BE2E-8B0358C66755}"/>
              </a:ext>
            </a:extLst>
          </p:cNvPr>
          <p:cNvGrpSpPr/>
          <p:nvPr/>
        </p:nvGrpSpPr>
        <p:grpSpPr>
          <a:xfrm>
            <a:off x="7574794" y="1968178"/>
            <a:ext cx="1819678" cy="684051"/>
            <a:chOff x="1985513" y="4307149"/>
            <a:chExt cx="2380861" cy="684051"/>
          </a:xfrm>
        </p:grpSpPr>
        <p:sp>
          <p:nvSpPr>
            <p:cNvPr id="156" name="TextBox 155">
              <a:extLst>
                <a:ext uri="{FF2B5EF4-FFF2-40B4-BE49-F238E27FC236}">
                  <a16:creationId xmlns:a16="http://schemas.microsoft.com/office/drawing/2014/main" xmlns="" id="{A13B9285-80FB-4AF7-AADC-36E601DD3EDE}"/>
                </a:ext>
              </a:extLst>
            </p:cNvPr>
            <p:cNvSpPr txBox="1"/>
            <p:nvPr/>
          </p:nvSpPr>
          <p:spPr>
            <a:xfrm>
              <a:off x="2004347" y="4560313"/>
              <a:ext cx="2346637" cy="430887"/>
            </a:xfrm>
            <a:prstGeom prst="rect">
              <a:avLst/>
            </a:prstGeom>
            <a:noFill/>
          </p:spPr>
          <p:txBody>
            <a:bodyPr wrap="square" rtlCol="0">
              <a:spAutoFit/>
            </a:bodyPr>
            <a:lstStyle/>
            <a:p>
              <a:pPr algn="ct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模型特徵及</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功能確定並加以優化解決</a:t>
              </a:r>
              <a:r>
                <a:rPr lang="en-US" altLang="zh-TW" sz="11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Bug</a:t>
              </a:r>
              <a:endParaRPr lang="en-US" altLang="ko-KR" sz="11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157" name="TextBox 156">
              <a:extLst>
                <a:ext uri="{FF2B5EF4-FFF2-40B4-BE49-F238E27FC236}">
                  <a16:creationId xmlns:a16="http://schemas.microsoft.com/office/drawing/2014/main" xmlns="" id="{31571EF2-6CC4-4A91-AB06-18ED808363D1}"/>
                </a:ext>
              </a:extLst>
            </p:cNvPr>
            <p:cNvSpPr txBox="1"/>
            <p:nvPr/>
          </p:nvSpPr>
          <p:spPr>
            <a:xfrm>
              <a:off x="1985513" y="4307149"/>
              <a:ext cx="2380861" cy="276999"/>
            </a:xfrm>
            <a:prstGeom prst="rect">
              <a:avLst/>
            </a:prstGeom>
            <a:noFill/>
          </p:spPr>
          <p:txBody>
            <a:bodyPr wrap="square" rtlCol="0">
              <a:spAutoFit/>
            </a:bodyPr>
            <a:lstStyle/>
            <a:p>
              <a:pPr algn="ctr"/>
              <a:r>
                <a:rPr lang="zh-TW" altLang="en-US" sz="12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專案大致完成</a:t>
              </a:r>
              <a:endParaRPr lang="ko-KR" altLang="en-US" sz="1200" b="1" dirty="0">
                <a:solidFill>
                  <a:schemeClr val="tx1">
                    <a:lumMod val="75000"/>
                    <a:lumOff val="25000"/>
                  </a:schemeClr>
                </a:solidFill>
                <a:latin typeface="微軟正黑體" panose="020B0604030504040204" pitchFamily="34" charset="-120"/>
                <a:cs typeface="Arial" pitchFamily="34" charset="0"/>
              </a:endParaRPr>
            </a:p>
          </p:txBody>
        </p:sp>
      </p:grpSp>
    </p:spTree>
    <p:extLst>
      <p:ext uri="{BB962C8B-B14F-4D97-AF65-F5344CB8AC3E}">
        <p14:creationId xmlns:p14="http://schemas.microsoft.com/office/powerpoint/2010/main" val="279026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6957874" y="1436928"/>
            <a:ext cx="4777152" cy="2548721"/>
            <a:chOff x="6957874" y="1436928"/>
            <a:chExt cx="4777152" cy="2548721"/>
          </a:xfrm>
        </p:grpSpPr>
        <p:sp>
          <p:nvSpPr>
            <p:cNvPr id="8" name="TextBox 7">
              <a:extLst>
                <a:ext uri="{FF2B5EF4-FFF2-40B4-BE49-F238E27FC236}">
                  <a16:creationId xmlns:a16="http://schemas.microsoft.com/office/drawing/2014/main" xmlns="" id="{5CF5BDA4-10C7-46A6-AC30-523A3FC438AC}"/>
                </a:ext>
              </a:extLst>
            </p:cNvPr>
            <p:cNvSpPr txBox="1"/>
            <p:nvPr/>
          </p:nvSpPr>
          <p:spPr>
            <a:xfrm>
              <a:off x="6957874" y="3216208"/>
              <a:ext cx="4777152" cy="769441"/>
            </a:xfrm>
            <a:prstGeom prst="rect">
              <a:avLst/>
            </a:prstGeom>
            <a:noFill/>
          </p:spPr>
          <p:txBody>
            <a:bodyPr wrap="square" rtlCol="0" anchor="ctr">
              <a:spAutoFit/>
            </a:bodyPr>
            <a:lstStyle/>
            <a:p>
              <a:pPr algn="ctr"/>
              <a:r>
                <a:rPr lang="en-US" altLang="zh-TW" sz="4400" b="1" dirty="0" smtClean="0">
                  <a:solidFill>
                    <a:schemeClr val="bg1"/>
                  </a:solidFill>
                  <a:latin typeface="+mj-lt"/>
                  <a:ea typeface="Arial Unicode MS" panose="020B0604020202020204" pitchFamily="34" charset="-120"/>
                  <a:cs typeface="Arial Unicode MS" panose="020B0604020202020204" pitchFamily="34" charset="-120"/>
                </a:rPr>
                <a:t>Group Status</a:t>
              </a:r>
              <a:endParaRPr lang="zh-TW" altLang="en-US" sz="3200" b="1" dirty="0">
                <a:solidFill>
                  <a:schemeClr val="bg1"/>
                </a:solidFill>
                <a:latin typeface="+mj-lt"/>
                <a:ea typeface="Arial Unicode MS" panose="020B0604020202020204" pitchFamily="34" charset="-120"/>
                <a:cs typeface="Arial Unicode MS" panose="020B0604020202020204" pitchFamily="34" charset="-120"/>
              </a:endParaRPr>
            </a:p>
          </p:txBody>
        </p:sp>
        <p:sp>
          <p:nvSpPr>
            <p:cNvPr id="6" name="TextBox 6">
              <a:extLst>
                <a:ext uri="{FF2B5EF4-FFF2-40B4-BE49-F238E27FC236}">
                  <a16:creationId xmlns:a16="http://schemas.microsoft.com/office/drawing/2014/main" xmlns="" id="{89D53A5A-B18B-4EDC-BA10-843AF3775AB4}"/>
                </a:ext>
              </a:extLst>
            </p:cNvPr>
            <p:cNvSpPr txBox="1"/>
            <p:nvPr/>
          </p:nvSpPr>
          <p:spPr>
            <a:xfrm>
              <a:off x="7495067" y="1436928"/>
              <a:ext cx="3047162" cy="1107996"/>
            </a:xfrm>
            <a:prstGeom prst="rect">
              <a:avLst/>
            </a:prstGeom>
            <a:noFill/>
          </p:spPr>
          <p:txBody>
            <a:bodyPr wrap="square" lIns="108000" rIns="108000" rtlCol="0">
              <a:spAutoFit/>
            </a:bodyPr>
            <a:lstStyle/>
            <a:p>
              <a:r>
                <a:rPr lang="en-US" altLang="ko-KR" sz="6600" b="1" dirty="0" smtClean="0">
                  <a:solidFill>
                    <a:schemeClr val="accent5">
                      <a:lumMod val="75000"/>
                    </a:schemeClr>
                  </a:solidFill>
                  <a:cs typeface="Arial" pitchFamily="34" charset="0"/>
                </a:rPr>
                <a:t>04</a:t>
              </a:r>
              <a:endParaRPr lang="ko-KR" altLang="en-US" sz="6600" b="1" dirty="0">
                <a:solidFill>
                  <a:schemeClr val="accent5">
                    <a:lumMod val="75000"/>
                  </a:schemeClr>
                </a:solidFill>
                <a:cs typeface="Arial" pitchFamily="34" charset="0"/>
              </a:endParaRPr>
            </a:p>
          </p:txBody>
        </p:sp>
      </p:grpSp>
    </p:spTree>
    <p:extLst>
      <p:ext uri="{BB962C8B-B14F-4D97-AF65-F5344CB8AC3E}">
        <p14:creationId xmlns:p14="http://schemas.microsoft.com/office/powerpoint/2010/main" val="1358997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xmlns="" id="{E0205933-4EE2-4A46-9FA3-CC7EB24DA067}"/>
              </a:ext>
            </a:extLst>
          </p:cNvPr>
          <p:cNvSpPr/>
          <p:nvPr/>
        </p:nvSpPr>
        <p:spPr>
          <a:xfrm>
            <a:off x="4061858" y="1931542"/>
            <a:ext cx="4054799" cy="405479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rmAutofit fontScale="92500" lnSpcReduction="10000"/>
          </a:bodyPr>
          <a:lstStyle/>
          <a:p>
            <a:r>
              <a:rPr lang="en-US" altLang="zh-TW" b="1" dirty="0" err="1" smtClean="0"/>
              <a:t>HighQualityAndEfficientCommunication</a:t>
            </a:r>
            <a:endParaRPr lang="en-US" b="1" dirty="0"/>
          </a:p>
        </p:txBody>
      </p:sp>
      <p:sp>
        <p:nvSpPr>
          <p:cNvPr id="4" name="Freeform: Shape 3">
            <a:extLst>
              <a:ext uri="{FF2B5EF4-FFF2-40B4-BE49-F238E27FC236}">
                <a16:creationId xmlns:a16="http://schemas.microsoft.com/office/drawing/2014/main" xmlns="" id="{0CD09B46-3B65-4F09-9E94-91FE49C5A21F}"/>
              </a:ext>
            </a:extLst>
          </p:cNvPr>
          <p:cNvSpPr/>
          <p:nvPr/>
        </p:nvSpPr>
        <p:spPr>
          <a:xfrm>
            <a:off x="6089257" y="2668549"/>
            <a:ext cx="1621167" cy="2580783"/>
          </a:xfrm>
          <a:custGeom>
            <a:avLst/>
            <a:gdLst>
              <a:gd name="connsiteX0" fmla="*/ 1127628 w 1136356"/>
              <a:gd name="connsiteY0" fmla="*/ 671962 h 1808998"/>
              <a:gd name="connsiteX1" fmla="*/ 1015351 w 1136356"/>
              <a:gd name="connsiteY1" fmla="*/ 617607 h 1808998"/>
              <a:gd name="connsiteX2" fmla="*/ 995308 w 1136356"/>
              <a:gd name="connsiteY2" fmla="*/ 623383 h 1808998"/>
              <a:gd name="connsiteX3" fmla="*/ 953862 w 1136356"/>
              <a:gd name="connsiteY3" fmla="*/ 695573 h 1808998"/>
              <a:gd name="connsiteX4" fmla="*/ 846341 w 1136356"/>
              <a:gd name="connsiteY4" fmla="*/ 882418 h 1808998"/>
              <a:gd name="connsiteX5" fmla="*/ 833093 w 1136356"/>
              <a:gd name="connsiteY5" fmla="*/ 885305 h 1808998"/>
              <a:gd name="connsiteX6" fmla="*/ 778228 w 1136356"/>
              <a:gd name="connsiteY6" fmla="*/ 844029 h 1808998"/>
              <a:gd name="connsiteX7" fmla="*/ 725062 w 1136356"/>
              <a:gd name="connsiteY7" fmla="*/ 830441 h 1808998"/>
              <a:gd name="connsiteX8" fmla="*/ 715041 w 1136356"/>
              <a:gd name="connsiteY8" fmla="*/ 830271 h 1808998"/>
              <a:gd name="connsiteX9" fmla="*/ 698564 w 1136356"/>
              <a:gd name="connsiteY9" fmla="*/ 831120 h 1808998"/>
              <a:gd name="connsiteX10" fmla="*/ 680559 w 1136356"/>
              <a:gd name="connsiteY10" fmla="*/ 834687 h 1808998"/>
              <a:gd name="connsiteX11" fmla="*/ 614654 w 1136356"/>
              <a:gd name="connsiteY11" fmla="*/ 823137 h 1808998"/>
              <a:gd name="connsiteX12" fmla="*/ 606671 w 1136356"/>
              <a:gd name="connsiteY12" fmla="*/ 818551 h 1808998"/>
              <a:gd name="connsiteX13" fmla="*/ 584929 w 1136356"/>
              <a:gd name="connsiteY13" fmla="*/ 808189 h 1808998"/>
              <a:gd name="connsiteX14" fmla="*/ 552146 w 1136356"/>
              <a:gd name="connsiteY14" fmla="*/ 796639 h 1808998"/>
              <a:gd name="connsiteX15" fmla="*/ 545351 w 1136356"/>
              <a:gd name="connsiteY15" fmla="*/ 790524 h 1808998"/>
              <a:gd name="connsiteX16" fmla="*/ 499490 w 1136356"/>
              <a:gd name="connsiteY16" fmla="*/ 772689 h 1808998"/>
              <a:gd name="connsiteX17" fmla="*/ 475709 w 1136356"/>
              <a:gd name="connsiteY17" fmla="*/ 765555 h 1808998"/>
              <a:gd name="connsiteX18" fmla="*/ 449381 w 1136356"/>
              <a:gd name="connsiteY18" fmla="*/ 751796 h 1808998"/>
              <a:gd name="connsiteX19" fmla="*/ 440209 w 1136356"/>
              <a:gd name="connsiteY19" fmla="*/ 741944 h 1808998"/>
              <a:gd name="connsiteX20" fmla="*/ 428319 w 1136356"/>
              <a:gd name="connsiteY20" fmla="*/ 728865 h 1808998"/>
              <a:gd name="connsiteX21" fmla="*/ 418127 w 1136356"/>
              <a:gd name="connsiteY21" fmla="*/ 727846 h 1808998"/>
              <a:gd name="connsiteX22" fmla="*/ 406916 w 1136356"/>
              <a:gd name="connsiteY22" fmla="*/ 710520 h 1808998"/>
              <a:gd name="connsiteX23" fmla="*/ 413541 w 1136356"/>
              <a:gd name="connsiteY23" fmla="*/ 692175 h 1808998"/>
              <a:gd name="connsiteX24" fmla="*/ 421354 w 1136356"/>
              <a:gd name="connsiteY24" fmla="*/ 662620 h 1808998"/>
              <a:gd name="connsiteX25" fmla="*/ 419656 w 1136356"/>
              <a:gd name="connsiteY25" fmla="*/ 616928 h 1808998"/>
              <a:gd name="connsiteX26" fmla="*/ 403349 w 1136356"/>
              <a:gd name="connsiteY26" fmla="*/ 577011 h 1808998"/>
              <a:gd name="connsiteX27" fmla="*/ 389081 w 1136356"/>
              <a:gd name="connsiteY27" fmla="*/ 534376 h 1808998"/>
              <a:gd name="connsiteX28" fmla="*/ 367849 w 1136356"/>
              <a:gd name="connsiteY28" fmla="*/ 467452 h 1808998"/>
              <a:gd name="connsiteX29" fmla="*/ 373794 w 1136356"/>
              <a:gd name="connsiteY29" fmla="*/ 432631 h 1808998"/>
              <a:gd name="connsiteX30" fmla="*/ 376681 w 1136356"/>
              <a:gd name="connsiteY30" fmla="*/ 426516 h 1808998"/>
              <a:gd name="connsiteX31" fmla="*/ 372265 w 1136356"/>
              <a:gd name="connsiteY31" fmla="*/ 406812 h 1808998"/>
              <a:gd name="connsiteX32" fmla="*/ 350693 w 1136356"/>
              <a:gd name="connsiteY32" fmla="*/ 385240 h 1808998"/>
              <a:gd name="connsiteX33" fmla="*/ 351542 w 1136356"/>
              <a:gd name="connsiteY33" fmla="*/ 370123 h 1808998"/>
              <a:gd name="connsiteX34" fmla="*/ 370736 w 1136356"/>
              <a:gd name="connsiteY34" fmla="*/ 368764 h 1808998"/>
              <a:gd name="connsiteX35" fmla="*/ 400292 w 1136356"/>
              <a:gd name="connsiteY35" fmla="*/ 383542 h 1808998"/>
              <a:gd name="connsiteX36" fmla="*/ 430697 w 1136356"/>
              <a:gd name="connsiteY36" fmla="*/ 370972 h 1808998"/>
              <a:gd name="connsiteX37" fmla="*/ 444795 w 1136356"/>
              <a:gd name="connsiteY37" fmla="*/ 357383 h 1808998"/>
              <a:gd name="connsiteX38" fmla="*/ 468915 w 1136356"/>
              <a:gd name="connsiteY38" fmla="*/ 338529 h 1808998"/>
              <a:gd name="connsiteX39" fmla="*/ 470444 w 1136356"/>
              <a:gd name="connsiteY39" fmla="*/ 334622 h 1808998"/>
              <a:gd name="connsiteX40" fmla="*/ 485901 w 1136356"/>
              <a:gd name="connsiteY40" fmla="*/ 322732 h 1808998"/>
              <a:gd name="connsiteX41" fmla="*/ 506114 w 1136356"/>
              <a:gd name="connsiteY41" fmla="*/ 302689 h 1808998"/>
              <a:gd name="connsiteX42" fmla="*/ 503566 w 1136356"/>
              <a:gd name="connsiteY42" fmla="*/ 264640 h 1808998"/>
              <a:gd name="connsiteX43" fmla="*/ 510700 w 1136356"/>
              <a:gd name="connsiteY43" fmla="*/ 231518 h 1808998"/>
              <a:gd name="connsiteX44" fmla="*/ 514607 w 1136356"/>
              <a:gd name="connsiteY44" fmla="*/ 220477 h 1808998"/>
              <a:gd name="connsiteX45" fmla="*/ 518344 w 1136356"/>
              <a:gd name="connsiteY45" fmla="*/ 188543 h 1808998"/>
              <a:gd name="connsiteX46" fmla="*/ 532782 w 1136356"/>
              <a:gd name="connsiteY46" fmla="*/ 141153 h 1808998"/>
              <a:gd name="connsiteX47" fmla="*/ 534480 w 1136356"/>
              <a:gd name="connsiteY47" fmla="*/ 131301 h 1808998"/>
              <a:gd name="connsiteX48" fmla="*/ 527686 w 1136356"/>
              <a:gd name="connsiteY48" fmla="*/ 107860 h 1808998"/>
              <a:gd name="connsiteX49" fmla="*/ 498980 w 1136356"/>
              <a:gd name="connsiteY49" fmla="*/ 61829 h 1808998"/>
              <a:gd name="connsiteX50" fmla="*/ 496772 w 1136356"/>
              <a:gd name="connsiteY50" fmla="*/ 59281 h 1808998"/>
              <a:gd name="connsiteX51" fmla="*/ 471293 w 1136356"/>
              <a:gd name="connsiteY51" fmla="*/ 38728 h 1808998"/>
              <a:gd name="connsiteX52" fmla="*/ 445644 w 1136356"/>
              <a:gd name="connsiteY52" fmla="*/ 18345 h 1808998"/>
              <a:gd name="connsiteX53" fmla="*/ 423223 w 1136356"/>
              <a:gd name="connsiteY53" fmla="*/ 5945 h 1808998"/>
              <a:gd name="connsiteX54" fmla="*/ 381777 w 1136356"/>
              <a:gd name="connsiteY54" fmla="*/ 0 h 1808998"/>
              <a:gd name="connsiteX55" fmla="*/ 373284 w 1136356"/>
              <a:gd name="connsiteY55" fmla="*/ 0 h 1808998"/>
              <a:gd name="connsiteX56" fmla="*/ 344918 w 1136356"/>
              <a:gd name="connsiteY56" fmla="*/ 9852 h 1808998"/>
              <a:gd name="connsiteX57" fmla="*/ 300075 w 1136356"/>
              <a:gd name="connsiteY57" fmla="*/ 35161 h 1808998"/>
              <a:gd name="connsiteX58" fmla="*/ 273407 w 1136356"/>
              <a:gd name="connsiteY58" fmla="*/ 71001 h 1808998"/>
              <a:gd name="connsiteX59" fmla="*/ 251156 w 1136356"/>
              <a:gd name="connsiteY59" fmla="*/ 134358 h 1808998"/>
              <a:gd name="connsiteX60" fmla="*/ 243172 w 1136356"/>
              <a:gd name="connsiteY60" fmla="*/ 183618 h 1808998"/>
              <a:gd name="connsiteX61" fmla="*/ 237907 w 1136356"/>
              <a:gd name="connsiteY61" fmla="*/ 235594 h 1808998"/>
              <a:gd name="connsiteX62" fmla="*/ 227375 w 1136356"/>
              <a:gd name="connsiteY62" fmla="*/ 272794 h 1808998"/>
              <a:gd name="connsiteX63" fmla="*/ 214636 w 1136356"/>
              <a:gd name="connsiteY63" fmla="*/ 276530 h 1808998"/>
              <a:gd name="connsiteX64" fmla="*/ 194423 w 1136356"/>
              <a:gd name="connsiteY64" fmla="*/ 286382 h 1808998"/>
              <a:gd name="connsiteX65" fmla="*/ 167925 w 1136356"/>
              <a:gd name="connsiteY65" fmla="*/ 335641 h 1808998"/>
              <a:gd name="connsiteX66" fmla="*/ 153317 w 1136356"/>
              <a:gd name="connsiteY66" fmla="*/ 353307 h 1808998"/>
              <a:gd name="connsiteX67" fmla="*/ 115948 w 1136356"/>
              <a:gd name="connsiteY67" fmla="*/ 403585 h 1808998"/>
              <a:gd name="connsiteX68" fmla="*/ 59045 w 1136356"/>
              <a:gd name="connsiteY68" fmla="*/ 481550 h 1808998"/>
              <a:gd name="connsiteX69" fmla="*/ 49193 w 1136356"/>
              <a:gd name="connsiteY69" fmla="*/ 495139 h 1808998"/>
              <a:gd name="connsiteX70" fmla="*/ 29320 w 1136356"/>
              <a:gd name="connsiteY70" fmla="*/ 577181 h 1808998"/>
              <a:gd name="connsiteX71" fmla="*/ 29320 w 1136356"/>
              <a:gd name="connsiteY71" fmla="*/ 660752 h 1808998"/>
              <a:gd name="connsiteX72" fmla="*/ 25753 w 1136356"/>
              <a:gd name="connsiteY72" fmla="*/ 670264 h 1808998"/>
              <a:gd name="connsiteX73" fmla="*/ 614 w 1136356"/>
              <a:gd name="connsiteY73" fmla="*/ 734131 h 1808998"/>
              <a:gd name="connsiteX74" fmla="*/ 17600 w 1136356"/>
              <a:gd name="connsiteY74" fmla="*/ 818041 h 1808998"/>
              <a:gd name="connsiteX75" fmla="*/ 34416 w 1136356"/>
              <a:gd name="connsiteY75" fmla="*/ 881059 h 1808998"/>
              <a:gd name="connsiteX76" fmla="*/ 53949 w 1136356"/>
              <a:gd name="connsiteY76" fmla="*/ 945435 h 1808998"/>
              <a:gd name="connsiteX77" fmla="*/ 61763 w 1136356"/>
              <a:gd name="connsiteY77" fmla="*/ 982295 h 1808998"/>
              <a:gd name="connsiteX78" fmla="*/ 59894 w 1136356"/>
              <a:gd name="connsiteY78" fmla="*/ 1014398 h 1808998"/>
              <a:gd name="connsiteX79" fmla="*/ 54289 w 1136356"/>
              <a:gd name="connsiteY79" fmla="*/ 1099837 h 1808998"/>
              <a:gd name="connsiteX80" fmla="*/ 79768 w 1136356"/>
              <a:gd name="connsiteY80" fmla="*/ 1170498 h 1808998"/>
              <a:gd name="connsiteX81" fmla="*/ 97943 w 1136356"/>
              <a:gd name="connsiteY81" fmla="*/ 1188673 h 1808998"/>
              <a:gd name="connsiteX82" fmla="*/ 115269 w 1136356"/>
              <a:gd name="connsiteY82" fmla="*/ 1200903 h 1808998"/>
              <a:gd name="connsiteX83" fmla="*/ 140408 w 1136356"/>
              <a:gd name="connsiteY83" fmla="*/ 1210755 h 1808998"/>
              <a:gd name="connsiteX84" fmla="*/ 196801 w 1136356"/>
              <a:gd name="connsiteY84" fmla="*/ 1222985 h 1808998"/>
              <a:gd name="connsiteX85" fmla="*/ 239945 w 1136356"/>
              <a:gd name="connsiteY85" fmla="*/ 1225872 h 1808998"/>
              <a:gd name="connsiteX86" fmla="*/ 259649 w 1136356"/>
              <a:gd name="connsiteY86" fmla="*/ 1242349 h 1808998"/>
              <a:gd name="connsiteX87" fmla="*/ 270690 w 1136356"/>
              <a:gd name="connsiteY87" fmla="*/ 1256787 h 1808998"/>
              <a:gd name="connsiteX88" fmla="*/ 304661 w 1136356"/>
              <a:gd name="connsiteY88" fmla="*/ 1252031 h 1808998"/>
              <a:gd name="connsiteX89" fmla="*/ 314004 w 1136356"/>
              <a:gd name="connsiteY89" fmla="*/ 1237253 h 1808998"/>
              <a:gd name="connsiteX90" fmla="*/ 327762 w 1136356"/>
              <a:gd name="connsiteY90" fmla="*/ 1223494 h 1808998"/>
              <a:gd name="connsiteX91" fmla="*/ 337954 w 1136356"/>
              <a:gd name="connsiteY91" fmla="*/ 1224174 h 1808998"/>
              <a:gd name="connsiteX92" fmla="*/ 344578 w 1136356"/>
              <a:gd name="connsiteY92" fmla="*/ 1229779 h 1808998"/>
              <a:gd name="connsiteX93" fmla="*/ 359016 w 1136356"/>
              <a:gd name="connsiteY93" fmla="*/ 1241500 h 1808998"/>
              <a:gd name="connsiteX94" fmla="*/ 365811 w 1136356"/>
              <a:gd name="connsiteY94" fmla="*/ 1251861 h 1808998"/>
              <a:gd name="connsiteX95" fmla="*/ 353241 w 1136356"/>
              <a:gd name="connsiteY95" fmla="*/ 1261543 h 1808998"/>
              <a:gd name="connsiteX96" fmla="*/ 347636 w 1136356"/>
              <a:gd name="connsiteY96" fmla="*/ 1266639 h 1808998"/>
              <a:gd name="connsiteX97" fmla="*/ 348315 w 1136356"/>
              <a:gd name="connsiteY97" fmla="*/ 1298742 h 1808998"/>
              <a:gd name="connsiteX98" fmla="*/ 348994 w 1136356"/>
              <a:gd name="connsiteY98" fmla="*/ 1315558 h 1808998"/>
              <a:gd name="connsiteX99" fmla="*/ 349504 w 1136356"/>
              <a:gd name="connsiteY99" fmla="*/ 1334582 h 1808998"/>
              <a:gd name="connsiteX100" fmla="*/ 348994 w 1136356"/>
              <a:gd name="connsiteY100" fmla="*/ 1367365 h 1808998"/>
              <a:gd name="connsiteX101" fmla="*/ 349164 w 1136356"/>
              <a:gd name="connsiteY101" fmla="*/ 1383502 h 1808998"/>
              <a:gd name="connsiteX102" fmla="*/ 347975 w 1136356"/>
              <a:gd name="connsiteY102" fmla="*/ 1410679 h 1808998"/>
              <a:gd name="connsiteX103" fmla="*/ 349164 w 1136356"/>
              <a:gd name="connsiteY103" fmla="*/ 1443802 h 1808998"/>
              <a:gd name="connsiteX104" fmla="*/ 346616 w 1136356"/>
              <a:gd name="connsiteY104" fmla="*/ 1497137 h 1808998"/>
              <a:gd name="connsiteX105" fmla="*/ 336255 w 1136356"/>
              <a:gd name="connsiteY105" fmla="*/ 1503932 h 1808998"/>
              <a:gd name="connsiteX106" fmla="*/ 292431 w 1136356"/>
              <a:gd name="connsiteY106" fmla="*/ 1486096 h 1808998"/>
              <a:gd name="connsiteX107" fmla="*/ 216335 w 1136356"/>
              <a:gd name="connsiteY107" fmla="*/ 1454842 h 1808998"/>
              <a:gd name="connsiteX108" fmla="*/ 193743 w 1136356"/>
              <a:gd name="connsiteY108" fmla="*/ 1467922 h 1808998"/>
              <a:gd name="connsiteX109" fmla="*/ 201387 w 1136356"/>
              <a:gd name="connsiteY109" fmla="*/ 1533147 h 1808998"/>
              <a:gd name="connsiteX110" fmla="*/ 203086 w 1136356"/>
              <a:gd name="connsiteY110" fmla="*/ 1537903 h 1808998"/>
              <a:gd name="connsiteX111" fmla="*/ 208012 w 1136356"/>
              <a:gd name="connsiteY111" fmla="*/ 1545037 h 1808998"/>
              <a:gd name="connsiteX112" fmla="*/ 212598 w 1136356"/>
              <a:gd name="connsiteY112" fmla="*/ 1556078 h 1808998"/>
              <a:gd name="connsiteX113" fmla="*/ 205124 w 1136356"/>
              <a:gd name="connsiteY113" fmla="*/ 1561854 h 1808998"/>
              <a:gd name="connsiteX114" fmla="*/ 138369 w 1136356"/>
              <a:gd name="connsiteY114" fmla="*/ 1577650 h 1808998"/>
              <a:gd name="connsiteX115" fmla="*/ 73653 w 1136356"/>
              <a:gd name="connsiteY115" fmla="*/ 1591579 h 1808998"/>
              <a:gd name="connsiteX116" fmla="*/ 54119 w 1136356"/>
              <a:gd name="connsiteY116" fmla="*/ 1608055 h 1808998"/>
              <a:gd name="connsiteX117" fmla="*/ 66009 w 1136356"/>
              <a:gd name="connsiteY117" fmla="*/ 1685001 h 1808998"/>
              <a:gd name="connsiteX118" fmla="*/ 81467 w 1136356"/>
              <a:gd name="connsiteY118" fmla="*/ 1699949 h 1808998"/>
              <a:gd name="connsiteX119" fmla="*/ 115608 w 1136356"/>
              <a:gd name="connsiteY119" fmla="*/ 1695193 h 1808998"/>
              <a:gd name="connsiteX120" fmla="*/ 134123 w 1136356"/>
              <a:gd name="connsiteY120" fmla="*/ 1651199 h 1808998"/>
              <a:gd name="connsiteX121" fmla="*/ 131235 w 1136356"/>
              <a:gd name="connsiteY121" fmla="*/ 1640668 h 1808998"/>
              <a:gd name="connsiteX122" fmla="*/ 137860 w 1136356"/>
              <a:gd name="connsiteY122" fmla="*/ 1626400 h 1808998"/>
              <a:gd name="connsiteX123" fmla="*/ 239775 w 1136356"/>
              <a:gd name="connsiteY123" fmla="*/ 1615529 h 1808998"/>
              <a:gd name="connsiteX124" fmla="*/ 245550 w 1136356"/>
              <a:gd name="connsiteY124" fmla="*/ 1614680 h 1808998"/>
              <a:gd name="connsiteX125" fmla="*/ 265933 w 1136356"/>
              <a:gd name="connsiteY125" fmla="*/ 1608395 h 1808998"/>
              <a:gd name="connsiteX126" fmla="*/ 316042 w 1136356"/>
              <a:gd name="connsiteY126" fmla="*/ 1599902 h 1808998"/>
              <a:gd name="connsiteX127" fmla="*/ 348994 w 1136356"/>
              <a:gd name="connsiteY127" fmla="*/ 1599053 h 1808998"/>
              <a:gd name="connsiteX128" fmla="*/ 364112 w 1136356"/>
              <a:gd name="connsiteY128" fmla="*/ 1612132 h 1808998"/>
              <a:gd name="connsiteX129" fmla="*/ 368528 w 1136356"/>
              <a:gd name="connsiteY129" fmla="*/ 1668015 h 1808998"/>
              <a:gd name="connsiteX130" fmla="*/ 353750 w 1136356"/>
              <a:gd name="connsiteY130" fmla="*/ 1679906 h 1808998"/>
              <a:gd name="connsiteX131" fmla="*/ 345427 w 1136356"/>
              <a:gd name="connsiteY131" fmla="*/ 1685171 h 1808998"/>
              <a:gd name="connsiteX132" fmla="*/ 344578 w 1136356"/>
              <a:gd name="connsiteY132" fmla="*/ 1694513 h 1808998"/>
              <a:gd name="connsiteX133" fmla="*/ 361394 w 1136356"/>
              <a:gd name="connsiteY133" fmla="*/ 1786067 h 1808998"/>
              <a:gd name="connsiteX134" fmla="*/ 372435 w 1136356"/>
              <a:gd name="connsiteY134" fmla="*/ 1798297 h 1808998"/>
              <a:gd name="connsiteX135" fmla="*/ 419995 w 1136356"/>
              <a:gd name="connsiteY135" fmla="*/ 1808998 h 1808998"/>
              <a:gd name="connsiteX136" fmla="*/ 435453 w 1136356"/>
              <a:gd name="connsiteY136" fmla="*/ 1803223 h 1808998"/>
              <a:gd name="connsiteX137" fmla="*/ 456006 w 1136356"/>
              <a:gd name="connsiteY137" fmla="*/ 1753624 h 1808998"/>
              <a:gd name="connsiteX138" fmla="*/ 441568 w 1136356"/>
              <a:gd name="connsiteY138" fmla="*/ 1732562 h 1808998"/>
              <a:gd name="connsiteX139" fmla="*/ 432056 w 1136356"/>
              <a:gd name="connsiteY139" fmla="*/ 1729165 h 1808998"/>
              <a:gd name="connsiteX140" fmla="*/ 417108 w 1136356"/>
              <a:gd name="connsiteY140" fmla="*/ 1711499 h 1808998"/>
              <a:gd name="connsiteX141" fmla="*/ 410653 w 1136356"/>
              <a:gd name="connsiteY141" fmla="*/ 1615869 h 1808998"/>
              <a:gd name="connsiteX142" fmla="*/ 425771 w 1136356"/>
              <a:gd name="connsiteY142" fmla="*/ 1597694 h 1808998"/>
              <a:gd name="connsiteX143" fmla="*/ 475709 w 1136356"/>
              <a:gd name="connsiteY143" fmla="*/ 1599053 h 1808998"/>
              <a:gd name="connsiteX144" fmla="*/ 555713 w 1136356"/>
              <a:gd name="connsiteY144" fmla="*/ 1608395 h 1808998"/>
              <a:gd name="connsiteX145" fmla="*/ 662894 w 1136356"/>
              <a:gd name="connsiteY145" fmla="*/ 1618926 h 1808998"/>
              <a:gd name="connsiteX146" fmla="*/ 671726 w 1136356"/>
              <a:gd name="connsiteY146" fmla="*/ 1630477 h 1808998"/>
              <a:gd name="connsiteX147" fmla="*/ 680389 w 1136356"/>
              <a:gd name="connsiteY147" fmla="*/ 1677188 h 1808998"/>
              <a:gd name="connsiteX148" fmla="*/ 694488 w 1136356"/>
              <a:gd name="connsiteY148" fmla="*/ 1714896 h 1808998"/>
              <a:gd name="connsiteX149" fmla="*/ 733725 w 1136356"/>
              <a:gd name="connsiteY149" fmla="*/ 1752945 h 1808998"/>
              <a:gd name="connsiteX150" fmla="*/ 800140 w 1136356"/>
              <a:gd name="connsiteY150" fmla="*/ 1760758 h 1808998"/>
              <a:gd name="connsiteX151" fmla="*/ 808463 w 1136356"/>
              <a:gd name="connsiteY151" fmla="*/ 1759739 h 1808998"/>
              <a:gd name="connsiteX152" fmla="*/ 825449 w 1136356"/>
              <a:gd name="connsiteY152" fmla="*/ 1757022 h 1808998"/>
              <a:gd name="connsiteX153" fmla="*/ 875217 w 1136356"/>
              <a:gd name="connsiteY153" fmla="*/ 1766873 h 1808998"/>
              <a:gd name="connsiteX154" fmla="*/ 972207 w 1136356"/>
              <a:gd name="connsiteY154" fmla="*/ 1778594 h 1808998"/>
              <a:gd name="connsiteX155" fmla="*/ 1054589 w 1136356"/>
              <a:gd name="connsiteY155" fmla="*/ 1768572 h 1808998"/>
              <a:gd name="connsiteX156" fmla="*/ 1096204 w 1136356"/>
              <a:gd name="connsiteY156" fmla="*/ 1747339 h 1808998"/>
              <a:gd name="connsiteX157" fmla="*/ 1099771 w 1136356"/>
              <a:gd name="connsiteY157" fmla="*/ 1719483 h 1808998"/>
              <a:gd name="connsiteX158" fmla="*/ 1043038 w 1136356"/>
              <a:gd name="connsiteY158" fmla="*/ 1684662 h 1808998"/>
              <a:gd name="connsiteX159" fmla="*/ 1022145 w 1136356"/>
              <a:gd name="connsiteY159" fmla="*/ 1682623 h 1808998"/>
              <a:gd name="connsiteX160" fmla="*/ 1001253 w 1136356"/>
              <a:gd name="connsiteY160" fmla="*/ 1681434 h 1808998"/>
              <a:gd name="connsiteX161" fmla="*/ 995308 w 1136356"/>
              <a:gd name="connsiteY161" fmla="*/ 1680755 h 1808998"/>
              <a:gd name="connsiteX162" fmla="*/ 980870 w 1136356"/>
              <a:gd name="connsiteY162" fmla="*/ 1671243 h 1808998"/>
              <a:gd name="connsiteX163" fmla="*/ 948257 w 1136356"/>
              <a:gd name="connsiteY163" fmla="*/ 1655616 h 1808998"/>
              <a:gd name="connsiteX164" fmla="*/ 945539 w 1136356"/>
              <a:gd name="connsiteY164" fmla="*/ 1651879 h 1808998"/>
              <a:gd name="connsiteX165" fmla="*/ 950295 w 1136356"/>
              <a:gd name="connsiteY165" fmla="*/ 1649331 h 1808998"/>
              <a:gd name="connsiteX166" fmla="*/ 964733 w 1136356"/>
              <a:gd name="connsiteY166" fmla="*/ 1648991 h 1808998"/>
              <a:gd name="connsiteX167" fmla="*/ 1037773 w 1136356"/>
              <a:gd name="connsiteY167" fmla="*/ 1646783 h 1808998"/>
              <a:gd name="connsiteX168" fmla="*/ 1088560 w 1136356"/>
              <a:gd name="connsiteY168" fmla="*/ 1626740 h 1808998"/>
              <a:gd name="connsiteX169" fmla="*/ 1092467 w 1136356"/>
              <a:gd name="connsiteY169" fmla="*/ 1607206 h 1808998"/>
              <a:gd name="connsiteX170" fmla="*/ 1071235 w 1136356"/>
              <a:gd name="connsiteY170" fmla="*/ 1587842 h 1808998"/>
              <a:gd name="connsiteX171" fmla="*/ 1058326 w 1136356"/>
              <a:gd name="connsiteY171" fmla="*/ 1584105 h 1808998"/>
              <a:gd name="connsiteX172" fmla="*/ 1055947 w 1136356"/>
              <a:gd name="connsiteY172" fmla="*/ 1584615 h 1808998"/>
              <a:gd name="connsiteX173" fmla="*/ 1044737 w 1136356"/>
              <a:gd name="connsiteY173" fmla="*/ 1587332 h 1808998"/>
              <a:gd name="connsiteX174" fmla="*/ 1029959 w 1136356"/>
              <a:gd name="connsiteY174" fmla="*/ 1581387 h 1808998"/>
              <a:gd name="connsiteX175" fmla="*/ 1003461 w 1136356"/>
              <a:gd name="connsiteY175" fmla="*/ 1570347 h 1808998"/>
              <a:gd name="connsiteX176" fmla="*/ 994968 w 1136356"/>
              <a:gd name="connsiteY176" fmla="*/ 1561514 h 1808998"/>
              <a:gd name="connsiteX177" fmla="*/ 995987 w 1136356"/>
              <a:gd name="connsiteY177" fmla="*/ 1489324 h 1808998"/>
              <a:gd name="connsiteX178" fmla="*/ 1001253 w 1136356"/>
              <a:gd name="connsiteY178" fmla="*/ 1482360 h 1808998"/>
              <a:gd name="connsiteX179" fmla="*/ 1008047 w 1136356"/>
              <a:gd name="connsiteY179" fmla="*/ 1468941 h 1808998"/>
              <a:gd name="connsiteX180" fmla="*/ 1006519 w 1136356"/>
              <a:gd name="connsiteY180" fmla="*/ 1457220 h 1808998"/>
              <a:gd name="connsiteX181" fmla="*/ 1002442 w 1136356"/>
              <a:gd name="connsiteY181" fmla="*/ 1390296 h 1808998"/>
              <a:gd name="connsiteX182" fmla="*/ 1006519 w 1136356"/>
              <a:gd name="connsiteY182" fmla="*/ 1229439 h 1808998"/>
              <a:gd name="connsiteX183" fmla="*/ 1015691 w 1136356"/>
              <a:gd name="connsiteY183" fmla="*/ 1100856 h 1808998"/>
              <a:gd name="connsiteX184" fmla="*/ 999724 w 1136356"/>
              <a:gd name="connsiteY184" fmla="*/ 1050238 h 1808998"/>
              <a:gd name="connsiteX185" fmla="*/ 992760 w 1136356"/>
              <a:gd name="connsiteY185" fmla="*/ 1032403 h 1808998"/>
              <a:gd name="connsiteX186" fmla="*/ 983248 w 1136356"/>
              <a:gd name="connsiteY186" fmla="*/ 1004037 h 1808998"/>
              <a:gd name="connsiteX187" fmla="*/ 981719 w 1136356"/>
              <a:gd name="connsiteY187" fmla="*/ 990957 h 1808998"/>
              <a:gd name="connsiteX188" fmla="*/ 1133403 w 1136356"/>
              <a:gd name="connsiteY188" fmla="*/ 687759 h 1808998"/>
              <a:gd name="connsiteX189" fmla="*/ 1137819 w 1136356"/>
              <a:gd name="connsiteY189" fmla="*/ 680795 h 1808998"/>
              <a:gd name="connsiteX190" fmla="*/ 1137819 w 1136356"/>
              <a:gd name="connsiteY190" fmla="*/ 679096 h 1808998"/>
              <a:gd name="connsiteX191" fmla="*/ 1127628 w 1136356"/>
              <a:gd name="connsiteY191" fmla="*/ 671962 h 1808998"/>
              <a:gd name="connsiteX192" fmla="*/ 187798 w 1136356"/>
              <a:gd name="connsiteY192" fmla="*/ 1154022 h 1808998"/>
              <a:gd name="connsiteX193" fmla="*/ 143125 w 1136356"/>
              <a:gd name="connsiteY193" fmla="*/ 1155891 h 1808998"/>
              <a:gd name="connsiteX194" fmla="*/ 125630 w 1136356"/>
              <a:gd name="connsiteY194" fmla="*/ 1144000 h 1808998"/>
              <a:gd name="connsiteX195" fmla="*/ 103548 w 1136356"/>
              <a:gd name="connsiteY195" fmla="*/ 1086079 h 1808998"/>
              <a:gd name="connsiteX196" fmla="*/ 103548 w 1136356"/>
              <a:gd name="connsiteY196" fmla="*/ 1069942 h 1808998"/>
              <a:gd name="connsiteX197" fmla="*/ 107795 w 1136356"/>
              <a:gd name="connsiteY197" fmla="*/ 997242 h 1808998"/>
              <a:gd name="connsiteX198" fmla="*/ 120364 w 1136356"/>
              <a:gd name="connsiteY198" fmla="*/ 987051 h 1808998"/>
              <a:gd name="connsiteX199" fmla="*/ 128687 w 1136356"/>
              <a:gd name="connsiteY199" fmla="*/ 997072 h 1808998"/>
              <a:gd name="connsiteX200" fmla="*/ 152128 w 1136356"/>
              <a:gd name="connsiteY200" fmla="*/ 1027817 h 1808998"/>
              <a:gd name="connsiteX201" fmla="*/ 176078 w 1136356"/>
              <a:gd name="connsiteY201" fmla="*/ 1063317 h 1808998"/>
              <a:gd name="connsiteX202" fmla="*/ 176758 w 1136356"/>
              <a:gd name="connsiteY202" fmla="*/ 1066545 h 1808998"/>
              <a:gd name="connsiteX203" fmla="*/ 192215 w 1136356"/>
              <a:gd name="connsiteY203" fmla="*/ 1124636 h 1808998"/>
              <a:gd name="connsiteX204" fmla="*/ 187798 w 1136356"/>
              <a:gd name="connsiteY204" fmla="*/ 1154022 h 1808998"/>
              <a:gd name="connsiteX205" fmla="*/ 795724 w 1136356"/>
              <a:gd name="connsiteY205" fmla="*/ 1195638 h 1808998"/>
              <a:gd name="connsiteX206" fmla="*/ 783663 w 1136356"/>
              <a:gd name="connsiteY206" fmla="*/ 1278699 h 1808998"/>
              <a:gd name="connsiteX207" fmla="*/ 782305 w 1136356"/>
              <a:gd name="connsiteY207" fmla="*/ 1330506 h 1808998"/>
              <a:gd name="connsiteX208" fmla="*/ 772962 w 1136356"/>
              <a:gd name="connsiteY208" fmla="*/ 1370422 h 1808998"/>
              <a:gd name="connsiteX209" fmla="*/ 750201 w 1136356"/>
              <a:gd name="connsiteY209" fmla="*/ 1462486 h 1808998"/>
              <a:gd name="connsiteX210" fmla="*/ 721495 w 1136356"/>
              <a:gd name="connsiteY210" fmla="*/ 1605337 h 1808998"/>
              <a:gd name="connsiteX211" fmla="*/ 720306 w 1136356"/>
              <a:gd name="connsiteY211" fmla="*/ 1606526 h 1808998"/>
              <a:gd name="connsiteX212" fmla="*/ 715041 w 1136356"/>
              <a:gd name="connsiteY212" fmla="*/ 1586313 h 1808998"/>
              <a:gd name="connsiteX213" fmla="*/ 702981 w 1136356"/>
              <a:gd name="connsiteY213" fmla="*/ 1577820 h 1808998"/>
              <a:gd name="connsiteX214" fmla="*/ 615673 w 1136356"/>
              <a:gd name="connsiteY214" fmla="*/ 1561174 h 1808998"/>
              <a:gd name="connsiteX215" fmla="*/ 590024 w 1136356"/>
              <a:gd name="connsiteY215" fmla="*/ 1555739 h 1808998"/>
              <a:gd name="connsiteX216" fmla="*/ 585778 w 1136356"/>
              <a:gd name="connsiteY216" fmla="*/ 1550643 h 1808998"/>
              <a:gd name="connsiteX217" fmla="*/ 589515 w 1136356"/>
              <a:gd name="connsiteY217" fmla="*/ 1516671 h 1808998"/>
              <a:gd name="connsiteX218" fmla="*/ 585608 w 1136356"/>
              <a:gd name="connsiteY218" fmla="*/ 1479302 h 1808998"/>
              <a:gd name="connsiteX219" fmla="*/ 579493 w 1136356"/>
              <a:gd name="connsiteY219" fmla="*/ 1475395 h 1808998"/>
              <a:gd name="connsiteX220" fmla="*/ 569471 w 1136356"/>
              <a:gd name="connsiteY220" fmla="*/ 1463675 h 1808998"/>
              <a:gd name="connsiteX221" fmla="*/ 553335 w 1136356"/>
              <a:gd name="connsiteY221" fmla="*/ 1443292 h 1808998"/>
              <a:gd name="connsiteX222" fmla="*/ 541275 w 1136356"/>
              <a:gd name="connsiteY222" fmla="*/ 1444481 h 1808998"/>
              <a:gd name="connsiteX223" fmla="*/ 442077 w 1136356"/>
              <a:gd name="connsiteY223" fmla="*/ 1492381 h 1808998"/>
              <a:gd name="connsiteX224" fmla="*/ 424072 w 1136356"/>
              <a:gd name="connsiteY224" fmla="*/ 1481340 h 1808998"/>
              <a:gd name="connsiteX225" fmla="*/ 423053 w 1136356"/>
              <a:gd name="connsiteY225" fmla="*/ 1308933 h 1808998"/>
              <a:gd name="connsiteX226" fmla="*/ 423393 w 1136356"/>
              <a:gd name="connsiteY226" fmla="*/ 1264261 h 1808998"/>
              <a:gd name="connsiteX227" fmla="*/ 419486 w 1136356"/>
              <a:gd name="connsiteY227" fmla="*/ 1258485 h 1808998"/>
              <a:gd name="connsiteX228" fmla="*/ 409294 w 1136356"/>
              <a:gd name="connsiteY228" fmla="*/ 1254239 h 1808998"/>
              <a:gd name="connsiteX229" fmla="*/ 404708 w 1136356"/>
              <a:gd name="connsiteY229" fmla="*/ 1251012 h 1808998"/>
              <a:gd name="connsiteX230" fmla="*/ 408275 w 1136356"/>
              <a:gd name="connsiteY230" fmla="*/ 1246086 h 1808998"/>
              <a:gd name="connsiteX231" fmla="*/ 413371 w 1136356"/>
              <a:gd name="connsiteY231" fmla="*/ 1241669 h 1808998"/>
              <a:gd name="connsiteX232" fmla="*/ 440039 w 1136356"/>
              <a:gd name="connsiteY232" fmla="*/ 1229439 h 1808998"/>
              <a:gd name="connsiteX233" fmla="*/ 585268 w 1136356"/>
              <a:gd name="connsiteY233" fmla="*/ 1229100 h 1808998"/>
              <a:gd name="connsiteX234" fmla="*/ 658987 w 1136356"/>
              <a:gd name="connsiteY234" fmla="*/ 1213133 h 1808998"/>
              <a:gd name="connsiteX235" fmla="*/ 680559 w 1136356"/>
              <a:gd name="connsiteY235" fmla="*/ 1196996 h 1808998"/>
              <a:gd name="connsiteX236" fmla="*/ 690241 w 1136356"/>
              <a:gd name="connsiteY236" fmla="*/ 1192580 h 1808998"/>
              <a:gd name="connsiteX237" fmla="*/ 788589 w 1136356"/>
              <a:gd name="connsiteY237" fmla="*/ 1186805 h 1808998"/>
              <a:gd name="connsiteX238" fmla="*/ 795724 w 1136356"/>
              <a:gd name="connsiteY238" fmla="*/ 1195638 h 18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1136356" h="1808998">
                <a:moveTo>
                  <a:pt x="1127628" y="671962"/>
                </a:moveTo>
                <a:cubicBezTo>
                  <a:pt x="1090089" y="653957"/>
                  <a:pt x="1052720" y="635612"/>
                  <a:pt x="1015351" y="617607"/>
                </a:cubicBezTo>
                <a:cubicBezTo>
                  <a:pt x="1003121" y="611662"/>
                  <a:pt x="1001932" y="611832"/>
                  <a:pt x="995308" y="623383"/>
                </a:cubicBezTo>
                <a:cubicBezTo>
                  <a:pt x="981549" y="647503"/>
                  <a:pt x="967621" y="671453"/>
                  <a:pt x="953862" y="695573"/>
                </a:cubicBezTo>
                <a:cubicBezTo>
                  <a:pt x="918022" y="757911"/>
                  <a:pt x="882182" y="820079"/>
                  <a:pt x="846341" y="882418"/>
                </a:cubicBezTo>
                <a:cubicBezTo>
                  <a:pt x="841416" y="891080"/>
                  <a:pt x="840906" y="891080"/>
                  <a:pt x="833093" y="885305"/>
                </a:cubicBezTo>
                <a:cubicBezTo>
                  <a:pt x="814748" y="871547"/>
                  <a:pt x="796063" y="858128"/>
                  <a:pt x="778228" y="844029"/>
                </a:cubicBezTo>
                <a:cubicBezTo>
                  <a:pt x="762261" y="831460"/>
                  <a:pt x="744766" y="827043"/>
                  <a:pt x="725062" y="830441"/>
                </a:cubicBezTo>
                <a:cubicBezTo>
                  <a:pt x="721665" y="830950"/>
                  <a:pt x="718268" y="831630"/>
                  <a:pt x="715041" y="830271"/>
                </a:cubicBezTo>
                <a:cubicBezTo>
                  <a:pt x="709435" y="827893"/>
                  <a:pt x="704000" y="828912"/>
                  <a:pt x="698564" y="831120"/>
                </a:cubicBezTo>
                <a:cubicBezTo>
                  <a:pt x="692789" y="833328"/>
                  <a:pt x="687014" y="835536"/>
                  <a:pt x="680559" y="834687"/>
                </a:cubicBezTo>
                <a:cubicBezTo>
                  <a:pt x="658308" y="831969"/>
                  <a:pt x="636736" y="826194"/>
                  <a:pt x="614654" y="823137"/>
                </a:cubicBezTo>
                <a:cubicBezTo>
                  <a:pt x="611427" y="822627"/>
                  <a:pt x="608879" y="820929"/>
                  <a:pt x="606671" y="818551"/>
                </a:cubicBezTo>
                <a:cubicBezTo>
                  <a:pt x="600895" y="812096"/>
                  <a:pt x="593422" y="809208"/>
                  <a:pt x="584929" y="808189"/>
                </a:cubicBezTo>
                <a:cubicBezTo>
                  <a:pt x="573208" y="806830"/>
                  <a:pt x="563017" y="800715"/>
                  <a:pt x="552146" y="796639"/>
                </a:cubicBezTo>
                <a:cubicBezTo>
                  <a:pt x="549258" y="795620"/>
                  <a:pt x="546710" y="793411"/>
                  <a:pt x="545351" y="790524"/>
                </a:cubicBezTo>
                <a:cubicBezTo>
                  <a:pt x="535500" y="770990"/>
                  <a:pt x="516306" y="772349"/>
                  <a:pt x="499490" y="772689"/>
                </a:cubicBezTo>
                <a:cubicBezTo>
                  <a:pt x="489977" y="772858"/>
                  <a:pt x="482164" y="772519"/>
                  <a:pt x="475709" y="765555"/>
                </a:cubicBezTo>
                <a:cubicBezTo>
                  <a:pt x="468405" y="757571"/>
                  <a:pt x="459912" y="752815"/>
                  <a:pt x="449381" y="751796"/>
                </a:cubicBezTo>
                <a:cubicBezTo>
                  <a:pt x="443606" y="751286"/>
                  <a:pt x="439869" y="748399"/>
                  <a:pt x="440209" y="741944"/>
                </a:cubicBezTo>
                <a:cubicBezTo>
                  <a:pt x="440548" y="733961"/>
                  <a:pt x="435623" y="730394"/>
                  <a:pt x="428319" y="728865"/>
                </a:cubicBezTo>
                <a:cubicBezTo>
                  <a:pt x="424921" y="728186"/>
                  <a:pt x="421524" y="728016"/>
                  <a:pt x="418127" y="727846"/>
                </a:cubicBezTo>
                <a:cubicBezTo>
                  <a:pt x="407426" y="727336"/>
                  <a:pt x="402840" y="720542"/>
                  <a:pt x="406916" y="710520"/>
                </a:cubicBezTo>
                <a:cubicBezTo>
                  <a:pt x="409464" y="704405"/>
                  <a:pt x="411333" y="698290"/>
                  <a:pt x="413541" y="692175"/>
                </a:cubicBezTo>
                <a:cubicBezTo>
                  <a:pt x="417278" y="682663"/>
                  <a:pt x="417108" y="672132"/>
                  <a:pt x="421354" y="662620"/>
                </a:cubicBezTo>
                <a:cubicBezTo>
                  <a:pt x="428319" y="646993"/>
                  <a:pt x="427469" y="632045"/>
                  <a:pt x="419656" y="616928"/>
                </a:cubicBezTo>
                <a:cubicBezTo>
                  <a:pt x="413031" y="604189"/>
                  <a:pt x="406747" y="591109"/>
                  <a:pt x="403349" y="577011"/>
                </a:cubicBezTo>
                <a:cubicBezTo>
                  <a:pt x="399782" y="562403"/>
                  <a:pt x="394177" y="548475"/>
                  <a:pt x="389081" y="534376"/>
                </a:cubicBezTo>
                <a:cubicBezTo>
                  <a:pt x="381098" y="512295"/>
                  <a:pt x="370567" y="491062"/>
                  <a:pt x="367849" y="467452"/>
                </a:cubicBezTo>
                <a:cubicBezTo>
                  <a:pt x="366490" y="455392"/>
                  <a:pt x="364791" y="443162"/>
                  <a:pt x="373794" y="432631"/>
                </a:cubicBezTo>
                <a:cubicBezTo>
                  <a:pt x="375323" y="430932"/>
                  <a:pt x="375832" y="428554"/>
                  <a:pt x="376681" y="426516"/>
                </a:cubicBezTo>
                <a:cubicBezTo>
                  <a:pt x="379739" y="418872"/>
                  <a:pt x="379060" y="412588"/>
                  <a:pt x="372265" y="406812"/>
                </a:cubicBezTo>
                <a:cubicBezTo>
                  <a:pt x="364452" y="400188"/>
                  <a:pt x="357487" y="392884"/>
                  <a:pt x="350693" y="385240"/>
                </a:cubicBezTo>
                <a:cubicBezTo>
                  <a:pt x="345258" y="379125"/>
                  <a:pt x="345597" y="375558"/>
                  <a:pt x="351542" y="370123"/>
                </a:cubicBezTo>
                <a:cubicBezTo>
                  <a:pt x="357657" y="364517"/>
                  <a:pt x="362753" y="363838"/>
                  <a:pt x="370736" y="368764"/>
                </a:cubicBezTo>
                <a:cubicBezTo>
                  <a:pt x="380249" y="374539"/>
                  <a:pt x="389931" y="379635"/>
                  <a:pt x="400292" y="383542"/>
                </a:cubicBezTo>
                <a:cubicBezTo>
                  <a:pt x="414900" y="388977"/>
                  <a:pt x="424752" y="384901"/>
                  <a:pt x="430697" y="370972"/>
                </a:cubicBezTo>
                <a:cubicBezTo>
                  <a:pt x="433584" y="364178"/>
                  <a:pt x="438001" y="360101"/>
                  <a:pt x="444795" y="357383"/>
                </a:cubicBezTo>
                <a:cubicBezTo>
                  <a:pt x="454647" y="353646"/>
                  <a:pt x="459403" y="342945"/>
                  <a:pt x="468915" y="338529"/>
                </a:cubicBezTo>
                <a:cubicBezTo>
                  <a:pt x="469934" y="338019"/>
                  <a:pt x="470104" y="335981"/>
                  <a:pt x="470444" y="334622"/>
                </a:cubicBezTo>
                <a:cubicBezTo>
                  <a:pt x="474011" y="323921"/>
                  <a:pt x="475200" y="322902"/>
                  <a:pt x="485901" y="322732"/>
                </a:cubicBezTo>
                <a:cubicBezTo>
                  <a:pt x="500509" y="322392"/>
                  <a:pt x="505435" y="317466"/>
                  <a:pt x="506114" y="302689"/>
                </a:cubicBezTo>
                <a:cubicBezTo>
                  <a:pt x="506624" y="289949"/>
                  <a:pt x="505265" y="277210"/>
                  <a:pt x="503566" y="264640"/>
                </a:cubicBezTo>
                <a:cubicBezTo>
                  <a:pt x="501868" y="252580"/>
                  <a:pt x="503906" y="241539"/>
                  <a:pt x="510700" y="231518"/>
                </a:cubicBezTo>
                <a:cubicBezTo>
                  <a:pt x="512908" y="228121"/>
                  <a:pt x="514267" y="224554"/>
                  <a:pt x="514607" y="220477"/>
                </a:cubicBezTo>
                <a:cubicBezTo>
                  <a:pt x="515626" y="209776"/>
                  <a:pt x="516475" y="199075"/>
                  <a:pt x="518344" y="188543"/>
                </a:cubicBezTo>
                <a:cubicBezTo>
                  <a:pt x="521231" y="172237"/>
                  <a:pt x="522081" y="155251"/>
                  <a:pt x="532782" y="141153"/>
                </a:cubicBezTo>
                <a:cubicBezTo>
                  <a:pt x="534820" y="138435"/>
                  <a:pt x="535500" y="134698"/>
                  <a:pt x="534480" y="131301"/>
                </a:cubicBezTo>
                <a:cubicBezTo>
                  <a:pt x="531933" y="123487"/>
                  <a:pt x="531593" y="114655"/>
                  <a:pt x="527686" y="107860"/>
                </a:cubicBezTo>
                <a:cubicBezTo>
                  <a:pt x="518853" y="92233"/>
                  <a:pt x="514607" y="73379"/>
                  <a:pt x="498980" y="61829"/>
                </a:cubicBezTo>
                <a:cubicBezTo>
                  <a:pt x="498131" y="61149"/>
                  <a:pt x="497451" y="60130"/>
                  <a:pt x="496772" y="59281"/>
                </a:cubicBezTo>
                <a:cubicBezTo>
                  <a:pt x="490147" y="50108"/>
                  <a:pt x="481145" y="43484"/>
                  <a:pt x="471293" y="38728"/>
                </a:cubicBezTo>
                <a:cubicBezTo>
                  <a:pt x="461101" y="33802"/>
                  <a:pt x="452439" y="27008"/>
                  <a:pt x="445644" y="18345"/>
                </a:cubicBezTo>
                <a:cubicBezTo>
                  <a:pt x="439699" y="10871"/>
                  <a:pt x="432056" y="7983"/>
                  <a:pt x="423223" y="5945"/>
                </a:cubicBezTo>
                <a:cubicBezTo>
                  <a:pt x="409634" y="3397"/>
                  <a:pt x="395706" y="1868"/>
                  <a:pt x="381777" y="0"/>
                </a:cubicBezTo>
                <a:cubicBezTo>
                  <a:pt x="378890" y="0"/>
                  <a:pt x="376172" y="0"/>
                  <a:pt x="373284" y="0"/>
                </a:cubicBezTo>
                <a:cubicBezTo>
                  <a:pt x="363772" y="3227"/>
                  <a:pt x="354430" y="6964"/>
                  <a:pt x="344918" y="9852"/>
                </a:cubicBezTo>
                <a:cubicBezTo>
                  <a:pt x="327932" y="14778"/>
                  <a:pt x="313154" y="23780"/>
                  <a:pt x="300075" y="35161"/>
                </a:cubicBezTo>
                <a:cubicBezTo>
                  <a:pt x="288695" y="45013"/>
                  <a:pt x="280202" y="57412"/>
                  <a:pt x="273407" y="71001"/>
                </a:cubicBezTo>
                <a:cubicBezTo>
                  <a:pt x="263216" y="91214"/>
                  <a:pt x="253194" y="111088"/>
                  <a:pt x="251156" y="134358"/>
                </a:cubicBezTo>
                <a:cubicBezTo>
                  <a:pt x="249797" y="150835"/>
                  <a:pt x="246909" y="167311"/>
                  <a:pt x="243172" y="183618"/>
                </a:cubicBezTo>
                <a:cubicBezTo>
                  <a:pt x="239435" y="200603"/>
                  <a:pt x="234510" y="217929"/>
                  <a:pt x="237907" y="235594"/>
                </a:cubicBezTo>
                <a:cubicBezTo>
                  <a:pt x="240794" y="250202"/>
                  <a:pt x="234510" y="261583"/>
                  <a:pt x="227375" y="272794"/>
                </a:cubicBezTo>
                <a:cubicBezTo>
                  <a:pt x="224488" y="277380"/>
                  <a:pt x="221091" y="279758"/>
                  <a:pt x="214636" y="276530"/>
                </a:cubicBezTo>
                <a:cubicBezTo>
                  <a:pt x="205124" y="271605"/>
                  <a:pt x="196801" y="275681"/>
                  <a:pt x="194423" y="286382"/>
                </a:cubicBezTo>
                <a:cubicBezTo>
                  <a:pt x="190007" y="305237"/>
                  <a:pt x="181514" y="321713"/>
                  <a:pt x="167925" y="335641"/>
                </a:cubicBezTo>
                <a:cubicBezTo>
                  <a:pt x="162659" y="341077"/>
                  <a:pt x="157903" y="347192"/>
                  <a:pt x="153317" y="353307"/>
                </a:cubicBezTo>
                <a:cubicBezTo>
                  <a:pt x="140747" y="370123"/>
                  <a:pt x="126309" y="385240"/>
                  <a:pt x="115948" y="403585"/>
                </a:cubicBezTo>
                <a:cubicBezTo>
                  <a:pt x="99811" y="431612"/>
                  <a:pt x="81976" y="458449"/>
                  <a:pt x="59045" y="481550"/>
                </a:cubicBezTo>
                <a:cubicBezTo>
                  <a:pt x="55138" y="485627"/>
                  <a:pt x="51062" y="489703"/>
                  <a:pt x="49193" y="495139"/>
                </a:cubicBezTo>
                <a:cubicBezTo>
                  <a:pt x="39681" y="521807"/>
                  <a:pt x="33057" y="549494"/>
                  <a:pt x="29320" y="577181"/>
                </a:cubicBezTo>
                <a:cubicBezTo>
                  <a:pt x="25753" y="604698"/>
                  <a:pt x="23035" y="632895"/>
                  <a:pt x="29320" y="660752"/>
                </a:cubicBezTo>
                <a:cubicBezTo>
                  <a:pt x="30169" y="664658"/>
                  <a:pt x="29320" y="667546"/>
                  <a:pt x="25753" y="670264"/>
                </a:cubicBezTo>
                <a:cubicBezTo>
                  <a:pt x="3841" y="686230"/>
                  <a:pt x="-2104" y="709331"/>
                  <a:pt x="614" y="734131"/>
                </a:cubicBezTo>
                <a:cubicBezTo>
                  <a:pt x="3501" y="762497"/>
                  <a:pt x="10126" y="790354"/>
                  <a:pt x="17600" y="818041"/>
                </a:cubicBezTo>
                <a:cubicBezTo>
                  <a:pt x="23375" y="838934"/>
                  <a:pt x="30509" y="859656"/>
                  <a:pt x="34416" y="881059"/>
                </a:cubicBezTo>
                <a:cubicBezTo>
                  <a:pt x="38492" y="903480"/>
                  <a:pt x="44098" y="925052"/>
                  <a:pt x="53949" y="945435"/>
                </a:cubicBezTo>
                <a:cubicBezTo>
                  <a:pt x="59725" y="957325"/>
                  <a:pt x="61763" y="969555"/>
                  <a:pt x="61763" y="982295"/>
                </a:cubicBezTo>
                <a:cubicBezTo>
                  <a:pt x="61763" y="992996"/>
                  <a:pt x="60574" y="1003697"/>
                  <a:pt x="59894" y="1014398"/>
                </a:cubicBezTo>
                <a:cubicBezTo>
                  <a:pt x="57856" y="1042934"/>
                  <a:pt x="53440" y="1071131"/>
                  <a:pt x="54289" y="1099837"/>
                </a:cubicBezTo>
                <a:cubicBezTo>
                  <a:pt x="55138" y="1126335"/>
                  <a:pt x="63801" y="1149436"/>
                  <a:pt x="79768" y="1170498"/>
                </a:cubicBezTo>
                <a:cubicBezTo>
                  <a:pt x="85204" y="1177632"/>
                  <a:pt x="92847" y="1181709"/>
                  <a:pt x="97943" y="1188673"/>
                </a:cubicBezTo>
                <a:cubicBezTo>
                  <a:pt x="102189" y="1194449"/>
                  <a:pt x="108814" y="1197676"/>
                  <a:pt x="115269" y="1200903"/>
                </a:cubicBezTo>
                <a:cubicBezTo>
                  <a:pt x="123252" y="1205150"/>
                  <a:pt x="131575" y="1208377"/>
                  <a:pt x="140408" y="1210755"/>
                </a:cubicBezTo>
                <a:cubicBezTo>
                  <a:pt x="158922" y="1215851"/>
                  <a:pt x="177267" y="1221966"/>
                  <a:pt x="196801" y="1222985"/>
                </a:cubicBezTo>
                <a:cubicBezTo>
                  <a:pt x="211239" y="1223834"/>
                  <a:pt x="225677" y="1224514"/>
                  <a:pt x="239945" y="1225872"/>
                </a:cubicBezTo>
                <a:cubicBezTo>
                  <a:pt x="255402" y="1227401"/>
                  <a:pt x="255232" y="1227741"/>
                  <a:pt x="259649" y="1242349"/>
                </a:cubicBezTo>
                <a:cubicBezTo>
                  <a:pt x="261517" y="1248294"/>
                  <a:pt x="262536" y="1255428"/>
                  <a:pt x="270690" y="1256787"/>
                </a:cubicBezTo>
                <a:cubicBezTo>
                  <a:pt x="282410" y="1258655"/>
                  <a:pt x="293790" y="1257126"/>
                  <a:pt x="304661" y="1252031"/>
                </a:cubicBezTo>
                <a:cubicBezTo>
                  <a:pt x="310946" y="1249143"/>
                  <a:pt x="313834" y="1244387"/>
                  <a:pt x="314004" y="1237253"/>
                </a:cubicBezTo>
                <a:cubicBezTo>
                  <a:pt x="314004" y="1223834"/>
                  <a:pt x="314683" y="1223494"/>
                  <a:pt x="327762" y="1223494"/>
                </a:cubicBezTo>
                <a:cubicBezTo>
                  <a:pt x="331159" y="1223494"/>
                  <a:pt x="334556" y="1223834"/>
                  <a:pt x="337954" y="1224174"/>
                </a:cubicBezTo>
                <a:cubicBezTo>
                  <a:pt x="341351" y="1224514"/>
                  <a:pt x="344578" y="1226212"/>
                  <a:pt x="344578" y="1229779"/>
                </a:cubicBezTo>
                <a:cubicBezTo>
                  <a:pt x="344408" y="1240141"/>
                  <a:pt x="351203" y="1241160"/>
                  <a:pt x="359016" y="1241500"/>
                </a:cubicBezTo>
                <a:cubicBezTo>
                  <a:pt x="365980" y="1241839"/>
                  <a:pt x="367509" y="1245576"/>
                  <a:pt x="365811" y="1251861"/>
                </a:cubicBezTo>
                <a:cubicBezTo>
                  <a:pt x="364112" y="1258485"/>
                  <a:pt x="358846" y="1260184"/>
                  <a:pt x="353241" y="1261543"/>
                </a:cubicBezTo>
                <a:cubicBezTo>
                  <a:pt x="350693" y="1262222"/>
                  <a:pt x="346447" y="1261883"/>
                  <a:pt x="347636" y="1266639"/>
                </a:cubicBezTo>
                <a:cubicBezTo>
                  <a:pt x="350014" y="1277340"/>
                  <a:pt x="348655" y="1288041"/>
                  <a:pt x="348315" y="1298742"/>
                </a:cubicBezTo>
                <a:cubicBezTo>
                  <a:pt x="348145" y="1304347"/>
                  <a:pt x="346447" y="1310462"/>
                  <a:pt x="348994" y="1315558"/>
                </a:cubicBezTo>
                <a:cubicBezTo>
                  <a:pt x="352222" y="1322013"/>
                  <a:pt x="350014" y="1328807"/>
                  <a:pt x="349504" y="1334582"/>
                </a:cubicBezTo>
                <a:cubicBezTo>
                  <a:pt x="348485" y="1345623"/>
                  <a:pt x="347975" y="1356324"/>
                  <a:pt x="348994" y="1367365"/>
                </a:cubicBezTo>
                <a:cubicBezTo>
                  <a:pt x="349504" y="1372801"/>
                  <a:pt x="349504" y="1378236"/>
                  <a:pt x="349164" y="1383502"/>
                </a:cubicBezTo>
                <a:cubicBezTo>
                  <a:pt x="348825" y="1392504"/>
                  <a:pt x="346616" y="1401846"/>
                  <a:pt x="347975" y="1410679"/>
                </a:cubicBezTo>
                <a:cubicBezTo>
                  <a:pt x="349844" y="1421720"/>
                  <a:pt x="349674" y="1433100"/>
                  <a:pt x="349164" y="1443802"/>
                </a:cubicBezTo>
                <a:cubicBezTo>
                  <a:pt x="348145" y="1461637"/>
                  <a:pt x="348485" y="1479472"/>
                  <a:pt x="346616" y="1497137"/>
                </a:cubicBezTo>
                <a:cubicBezTo>
                  <a:pt x="345767" y="1505291"/>
                  <a:pt x="343559" y="1506989"/>
                  <a:pt x="336255" y="1503932"/>
                </a:cubicBezTo>
                <a:cubicBezTo>
                  <a:pt x="321647" y="1497987"/>
                  <a:pt x="306700" y="1493061"/>
                  <a:pt x="292431" y="1486096"/>
                </a:cubicBezTo>
                <a:cubicBezTo>
                  <a:pt x="267802" y="1474206"/>
                  <a:pt x="242323" y="1463845"/>
                  <a:pt x="216335" y="1454842"/>
                </a:cubicBezTo>
                <a:cubicBezTo>
                  <a:pt x="203425" y="1450426"/>
                  <a:pt x="194593" y="1454333"/>
                  <a:pt x="193743" y="1467922"/>
                </a:cubicBezTo>
                <a:cubicBezTo>
                  <a:pt x="192384" y="1489833"/>
                  <a:pt x="184911" y="1513104"/>
                  <a:pt x="201387" y="1533147"/>
                </a:cubicBezTo>
                <a:cubicBezTo>
                  <a:pt x="202406" y="1534336"/>
                  <a:pt x="202916" y="1536205"/>
                  <a:pt x="203086" y="1537903"/>
                </a:cubicBezTo>
                <a:cubicBezTo>
                  <a:pt x="203255" y="1541301"/>
                  <a:pt x="204614" y="1543509"/>
                  <a:pt x="208012" y="1545037"/>
                </a:cubicBezTo>
                <a:cubicBezTo>
                  <a:pt x="212598" y="1547076"/>
                  <a:pt x="212937" y="1551662"/>
                  <a:pt x="212598" y="1556078"/>
                </a:cubicBezTo>
                <a:cubicBezTo>
                  <a:pt x="212258" y="1560665"/>
                  <a:pt x="208181" y="1560834"/>
                  <a:pt x="205124" y="1561854"/>
                </a:cubicBezTo>
                <a:cubicBezTo>
                  <a:pt x="183212" y="1568478"/>
                  <a:pt x="160791" y="1572894"/>
                  <a:pt x="138369" y="1577650"/>
                </a:cubicBezTo>
                <a:cubicBezTo>
                  <a:pt x="116797" y="1582237"/>
                  <a:pt x="95225" y="1586653"/>
                  <a:pt x="73653" y="1591579"/>
                </a:cubicBezTo>
                <a:cubicBezTo>
                  <a:pt x="64651" y="1593617"/>
                  <a:pt x="55818" y="1597524"/>
                  <a:pt x="54119" y="1608055"/>
                </a:cubicBezTo>
                <a:cubicBezTo>
                  <a:pt x="49873" y="1634893"/>
                  <a:pt x="44098" y="1662070"/>
                  <a:pt x="66009" y="1685001"/>
                </a:cubicBezTo>
                <a:cubicBezTo>
                  <a:pt x="66009" y="1695363"/>
                  <a:pt x="74502" y="1696722"/>
                  <a:pt x="81467" y="1699949"/>
                </a:cubicBezTo>
                <a:cubicBezTo>
                  <a:pt x="91658" y="1704535"/>
                  <a:pt x="107625" y="1703006"/>
                  <a:pt x="115608" y="1695193"/>
                </a:cubicBezTo>
                <a:cubicBezTo>
                  <a:pt x="127838" y="1683303"/>
                  <a:pt x="134802" y="1668695"/>
                  <a:pt x="134123" y="1651199"/>
                </a:cubicBezTo>
                <a:cubicBezTo>
                  <a:pt x="133953" y="1647463"/>
                  <a:pt x="133274" y="1644065"/>
                  <a:pt x="131235" y="1640668"/>
                </a:cubicBezTo>
                <a:cubicBezTo>
                  <a:pt x="125290" y="1631156"/>
                  <a:pt x="126819" y="1627759"/>
                  <a:pt x="137860" y="1626400"/>
                </a:cubicBezTo>
                <a:cubicBezTo>
                  <a:pt x="171832" y="1621984"/>
                  <a:pt x="205634" y="1616548"/>
                  <a:pt x="239775" y="1615529"/>
                </a:cubicBezTo>
                <a:cubicBezTo>
                  <a:pt x="241813" y="1615529"/>
                  <a:pt x="244531" y="1615699"/>
                  <a:pt x="245550" y="1614680"/>
                </a:cubicBezTo>
                <a:cubicBezTo>
                  <a:pt x="250986" y="1608055"/>
                  <a:pt x="258969" y="1609754"/>
                  <a:pt x="265933" y="1608395"/>
                </a:cubicBezTo>
                <a:cubicBezTo>
                  <a:pt x="282580" y="1605337"/>
                  <a:pt x="299396" y="1602790"/>
                  <a:pt x="316042" y="1599902"/>
                </a:cubicBezTo>
                <a:cubicBezTo>
                  <a:pt x="327083" y="1598033"/>
                  <a:pt x="338124" y="1597694"/>
                  <a:pt x="348994" y="1599053"/>
                </a:cubicBezTo>
                <a:cubicBezTo>
                  <a:pt x="356468" y="1600072"/>
                  <a:pt x="363432" y="1602790"/>
                  <a:pt x="364112" y="1612132"/>
                </a:cubicBezTo>
                <a:cubicBezTo>
                  <a:pt x="365471" y="1630816"/>
                  <a:pt x="368698" y="1649161"/>
                  <a:pt x="368528" y="1668015"/>
                </a:cubicBezTo>
                <a:cubicBezTo>
                  <a:pt x="368358" y="1680585"/>
                  <a:pt x="366150" y="1682453"/>
                  <a:pt x="353750" y="1679906"/>
                </a:cubicBezTo>
                <a:cubicBezTo>
                  <a:pt x="348655" y="1678886"/>
                  <a:pt x="346107" y="1680075"/>
                  <a:pt x="345427" y="1685171"/>
                </a:cubicBezTo>
                <a:cubicBezTo>
                  <a:pt x="345088" y="1688229"/>
                  <a:pt x="344578" y="1691286"/>
                  <a:pt x="344578" y="1694513"/>
                </a:cubicBezTo>
                <a:cubicBezTo>
                  <a:pt x="344748" y="1726107"/>
                  <a:pt x="348825" y="1756852"/>
                  <a:pt x="361394" y="1786067"/>
                </a:cubicBezTo>
                <a:cubicBezTo>
                  <a:pt x="363772" y="1791503"/>
                  <a:pt x="367000" y="1796259"/>
                  <a:pt x="372435" y="1798297"/>
                </a:cubicBezTo>
                <a:cubicBezTo>
                  <a:pt x="387722" y="1804072"/>
                  <a:pt x="403349" y="1808829"/>
                  <a:pt x="419995" y="1808998"/>
                </a:cubicBezTo>
                <a:cubicBezTo>
                  <a:pt x="425771" y="1809168"/>
                  <a:pt x="431376" y="1807639"/>
                  <a:pt x="435453" y="1803223"/>
                </a:cubicBezTo>
                <a:cubicBezTo>
                  <a:pt x="448532" y="1789295"/>
                  <a:pt x="456006" y="1772988"/>
                  <a:pt x="456006" y="1753624"/>
                </a:cubicBezTo>
                <a:cubicBezTo>
                  <a:pt x="456006" y="1743263"/>
                  <a:pt x="450570" y="1736639"/>
                  <a:pt x="441568" y="1732562"/>
                </a:cubicBezTo>
                <a:cubicBezTo>
                  <a:pt x="438510" y="1731203"/>
                  <a:pt x="435283" y="1729844"/>
                  <a:pt x="432056" y="1729165"/>
                </a:cubicBezTo>
                <a:cubicBezTo>
                  <a:pt x="422374" y="1727126"/>
                  <a:pt x="418297" y="1721181"/>
                  <a:pt x="417108" y="1711499"/>
                </a:cubicBezTo>
                <a:cubicBezTo>
                  <a:pt x="413371" y="1679736"/>
                  <a:pt x="412692" y="1647632"/>
                  <a:pt x="410653" y="1615869"/>
                </a:cubicBezTo>
                <a:cubicBezTo>
                  <a:pt x="409804" y="1603299"/>
                  <a:pt x="413201" y="1599562"/>
                  <a:pt x="425771" y="1597694"/>
                </a:cubicBezTo>
                <a:cubicBezTo>
                  <a:pt x="442417" y="1595316"/>
                  <a:pt x="459063" y="1597524"/>
                  <a:pt x="475709" y="1599053"/>
                </a:cubicBezTo>
                <a:cubicBezTo>
                  <a:pt x="502377" y="1601770"/>
                  <a:pt x="529045" y="1605847"/>
                  <a:pt x="555713" y="1608395"/>
                </a:cubicBezTo>
                <a:cubicBezTo>
                  <a:pt x="591553" y="1611792"/>
                  <a:pt x="627223" y="1614850"/>
                  <a:pt x="662894" y="1618926"/>
                </a:cubicBezTo>
                <a:cubicBezTo>
                  <a:pt x="670537" y="1619775"/>
                  <a:pt x="674105" y="1623173"/>
                  <a:pt x="671726" y="1630477"/>
                </a:cubicBezTo>
                <a:cubicBezTo>
                  <a:pt x="665951" y="1647802"/>
                  <a:pt x="672916" y="1663259"/>
                  <a:pt x="680389" y="1677188"/>
                </a:cubicBezTo>
                <a:cubicBezTo>
                  <a:pt x="686844" y="1689418"/>
                  <a:pt x="691770" y="1701478"/>
                  <a:pt x="694488" y="1714896"/>
                </a:cubicBezTo>
                <a:cubicBezTo>
                  <a:pt x="698904" y="1736299"/>
                  <a:pt x="712493" y="1748019"/>
                  <a:pt x="733725" y="1752945"/>
                </a:cubicBezTo>
                <a:cubicBezTo>
                  <a:pt x="755637" y="1758041"/>
                  <a:pt x="777888" y="1758890"/>
                  <a:pt x="800140" y="1760758"/>
                </a:cubicBezTo>
                <a:cubicBezTo>
                  <a:pt x="802858" y="1760928"/>
                  <a:pt x="805915" y="1761438"/>
                  <a:pt x="808463" y="1759739"/>
                </a:cubicBezTo>
                <a:cubicBezTo>
                  <a:pt x="813729" y="1755832"/>
                  <a:pt x="819504" y="1756512"/>
                  <a:pt x="825449" y="1757022"/>
                </a:cubicBezTo>
                <a:cubicBezTo>
                  <a:pt x="842605" y="1758041"/>
                  <a:pt x="858911" y="1762117"/>
                  <a:pt x="875217" y="1766873"/>
                </a:cubicBezTo>
                <a:cubicBezTo>
                  <a:pt x="906981" y="1776386"/>
                  <a:pt x="939084" y="1781651"/>
                  <a:pt x="972207" y="1778594"/>
                </a:cubicBezTo>
                <a:cubicBezTo>
                  <a:pt x="999724" y="1776046"/>
                  <a:pt x="1027411" y="1773498"/>
                  <a:pt x="1054589" y="1768572"/>
                </a:cubicBezTo>
                <a:cubicBezTo>
                  <a:pt x="1070725" y="1765684"/>
                  <a:pt x="1085673" y="1761608"/>
                  <a:pt x="1096204" y="1747339"/>
                </a:cubicBezTo>
                <a:cubicBezTo>
                  <a:pt x="1101979" y="1739526"/>
                  <a:pt x="1104527" y="1727806"/>
                  <a:pt x="1099771" y="1719483"/>
                </a:cubicBezTo>
                <a:cubicBezTo>
                  <a:pt x="1087371" y="1697401"/>
                  <a:pt x="1068857" y="1685171"/>
                  <a:pt x="1043038" y="1684662"/>
                </a:cubicBezTo>
                <a:cubicBezTo>
                  <a:pt x="1036074" y="1684492"/>
                  <a:pt x="1028430" y="1685851"/>
                  <a:pt x="1022145" y="1682623"/>
                </a:cubicBezTo>
                <a:cubicBezTo>
                  <a:pt x="1015011" y="1678886"/>
                  <a:pt x="1008387" y="1677867"/>
                  <a:pt x="1001253" y="1681434"/>
                </a:cubicBezTo>
                <a:cubicBezTo>
                  <a:pt x="999215" y="1682453"/>
                  <a:pt x="995987" y="1683473"/>
                  <a:pt x="995308" y="1680755"/>
                </a:cubicBezTo>
                <a:cubicBezTo>
                  <a:pt x="993609" y="1672432"/>
                  <a:pt x="986305" y="1673111"/>
                  <a:pt x="980870" y="1671243"/>
                </a:cubicBezTo>
                <a:cubicBezTo>
                  <a:pt x="969319" y="1667336"/>
                  <a:pt x="957769" y="1663939"/>
                  <a:pt x="948257" y="1655616"/>
                </a:cubicBezTo>
                <a:cubicBezTo>
                  <a:pt x="947068" y="1654597"/>
                  <a:pt x="945029" y="1653917"/>
                  <a:pt x="945539" y="1651879"/>
                </a:cubicBezTo>
                <a:cubicBezTo>
                  <a:pt x="946049" y="1649501"/>
                  <a:pt x="948427" y="1649331"/>
                  <a:pt x="950295" y="1649331"/>
                </a:cubicBezTo>
                <a:cubicBezTo>
                  <a:pt x="955051" y="1649161"/>
                  <a:pt x="959977" y="1648991"/>
                  <a:pt x="964733" y="1648991"/>
                </a:cubicBezTo>
                <a:cubicBezTo>
                  <a:pt x="989023" y="1648991"/>
                  <a:pt x="1013483" y="1649840"/>
                  <a:pt x="1037773" y="1646783"/>
                </a:cubicBezTo>
                <a:cubicBezTo>
                  <a:pt x="1055947" y="1644575"/>
                  <a:pt x="1075821" y="1645084"/>
                  <a:pt x="1088560" y="1626740"/>
                </a:cubicBezTo>
                <a:cubicBezTo>
                  <a:pt x="1093147" y="1619945"/>
                  <a:pt x="1097053" y="1614510"/>
                  <a:pt x="1092467" y="1607206"/>
                </a:cubicBezTo>
                <a:cubicBezTo>
                  <a:pt x="1087202" y="1598883"/>
                  <a:pt x="1084144" y="1588182"/>
                  <a:pt x="1071235" y="1587842"/>
                </a:cubicBezTo>
                <a:cubicBezTo>
                  <a:pt x="1066819" y="1587842"/>
                  <a:pt x="1061383" y="1589880"/>
                  <a:pt x="1058326" y="1584105"/>
                </a:cubicBezTo>
                <a:cubicBezTo>
                  <a:pt x="1057646" y="1582916"/>
                  <a:pt x="1056627" y="1583426"/>
                  <a:pt x="1055947" y="1584615"/>
                </a:cubicBezTo>
                <a:cubicBezTo>
                  <a:pt x="1053230" y="1589880"/>
                  <a:pt x="1048474" y="1588012"/>
                  <a:pt x="1044737" y="1587332"/>
                </a:cubicBezTo>
                <a:cubicBezTo>
                  <a:pt x="1039471" y="1586483"/>
                  <a:pt x="1034715" y="1583595"/>
                  <a:pt x="1029959" y="1581387"/>
                </a:cubicBezTo>
                <a:cubicBezTo>
                  <a:pt x="1021296" y="1577650"/>
                  <a:pt x="1014332" y="1569667"/>
                  <a:pt x="1003461" y="1570347"/>
                </a:cubicBezTo>
                <a:cubicBezTo>
                  <a:pt x="998195" y="1570686"/>
                  <a:pt x="994968" y="1566610"/>
                  <a:pt x="994968" y="1561514"/>
                </a:cubicBezTo>
                <a:cubicBezTo>
                  <a:pt x="994459" y="1537394"/>
                  <a:pt x="994119" y="1513444"/>
                  <a:pt x="995987" y="1489324"/>
                </a:cubicBezTo>
                <a:cubicBezTo>
                  <a:pt x="996327" y="1485757"/>
                  <a:pt x="998026" y="1483209"/>
                  <a:pt x="1001253" y="1482360"/>
                </a:cubicBezTo>
                <a:cubicBezTo>
                  <a:pt x="1008727" y="1480321"/>
                  <a:pt x="1008727" y="1474886"/>
                  <a:pt x="1008047" y="1468941"/>
                </a:cubicBezTo>
                <a:cubicBezTo>
                  <a:pt x="1007538" y="1465034"/>
                  <a:pt x="1006688" y="1461127"/>
                  <a:pt x="1006519" y="1457220"/>
                </a:cubicBezTo>
                <a:cubicBezTo>
                  <a:pt x="1005160" y="1434969"/>
                  <a:pt x="1005329" y="1412378"/>
                  <a:pt x="1002442" y="1390296"/>
                </a:cubicBezTo>
                <a:cubicBezTo>
                  <a:pt x="995648" y="1336451"/>
                  <a:pt x="1001593" y="1282775"/>
                  <a:pt x="1006519" y="1229439"/>
                </a:cubicBezTo>
                <a:cubicBezTo>
                  <a:pt x="1010425" y="1186635"/>
                  <a:pt x="1016370" y="1144170"/>
                  <a:pt x="1015691" y="1100856"/>
                </a:cubicBezTo>
                <a:cubicBezTo>
                  <a:pt x="1015351" y="1081832"/>
                  <a:pt x="1010595" y="1065356"/>
                  <a:pt x="999724" y="1050238"/>
                </a:cubicBezTo>
                <a:cubicBezTo>
                  <a:pt x="995817" y="1044803"/>
                  <a:pt x="993609" y="1039028"/>
                  <a:pt x="992760" y="1032403"/>
                </a:cubicBezTo>
                <a:cubicBezTo>
                  <a:pt x="991231" y="1022381"/>
                  <a:pt x="990042" y="1011850"/>
                  <a:pt x="983248" y="1004037"/>
                </a:cubicBezTo>
                <a:cubicBezTo>
                  <a:pt x="979001" y="999111"/>
                  <a:pt x="979171" y="996053"/>
                  <a:pt x="981719" y="990957"/>
                </a:cubicBezTo>
                <a:cubicBezTo>
                  <a:pt x="1032337" y="889891"/>
                  <a:pt x="1082785" y="788825"/>
                  <a:pt x="1133403" y="687759"/>
                </a:cubicBezTo>
                <a:cubicBezTo>
                  <a:pt x="1134592" y="685381"/>
                  <a:pt x="1135102" y="682324"/>
                  <a:pt x="1137819" y="680795"/>
                </a:cubicBezTo>
                <a:cubicBezTo>
                  <a:pt x="1137819" y="680285"/>
                  <a:pt x="1137819" y="679606"/>
                  <a:pt x="1137819" y="679096"/>
                </a:cubicBezTo>
                <a:cubicBezTo>
                  <a:pt x="1135442" y="675359"/>
                  <a:pt x="1131365" y="673831"/>
                  <a:pt x="1127628" y="671962"/>
                </a:cubicBezTo>
                <a:close/>
                <a:moveTo>
                  <a:pt x="187798" y="1154022"/>
                </a:moveTo>
                <a:cubicBezTo>
                  <a:pt x="172851" y="1168800"/>
                  <a:pt x="159432" y="1169479"/>
                  <a:pt x="143125" y="1155891"/>
                </a:cubicBezTo>
                <a:cubicBezTo>
                  <a:pt x="137690" y="1151304"/>
                  <a:pt x="130896" y="1148926"/>
                  <a:pt x="125630" y="1144000"/>
                </a:cubicBezTo>
                <a:cubicBezTo>
                  <a:pt x="108984" y="1128204"/>
                  <a:pt x="105417" y="1107481"/>
                  <a:pt x="103548" y="1086079"/>
                </a:cubicBezTo>
                <a:cubicBezTo>
                  <a:pt x="103039" y="1080813"/>
                  <a:pt x="103548" y="1075377"/>
                  <a:pt x="103548" y="1069942"/>
                </a:cubicBezTo>
                <a:cubicBezTo>
                  <a:pt x="104228" y="1045652"/>
                  <a:pt x="107455" y="1021532"/>
                  <a:pt x="107795" y="997242"/>
                </a:cubicBezTo>
                <a:cubicBezTo>
                  <a:pt x="107965" y="989938"/>
                  <a:pt x="113740" y="985012"/>
                  <a:pt x="120364" y="987051"/>
                </a:cubicBezTo>
                <a:cubicBezTo>
                  <a:pt x="125120" y="988410"/>
                  <a:pt x="126989" y="993335"/>
                  <a:pt x="128687" y="997072"/>
                </a:cubicBezTo>
                <a:cubicBezTo>
                  <a:pt x="134463" y="1008962"/>
                  <a:pt x="143125" y="1018135"/>
                  <a:pt x="152128" y="1027817"/>
                </a:cubicBezTo>
                <a:cubicBezTo>
                  <a:pt x="161810" y="1038178"/>
                  <a:pt x="168265" y="1051427"/>
                  <a:pt x="176078" y="1063317"/>
                </a:cubicBezTo>
                <a:cubicBezTo>
                  <a:pt x="176588" y="1064167"/>
                  <a:pt x="177097" y="1065695"/>
                  <a:pt x="176758" y="1066545"/>
                </a:cubicBezTo>
                <a:cubicBezTo>
                  <a:pt x="170643" y="1088796"/>
                  <a:pt x="183892" y="1106292"/>
                  <a:pt x="192215" y="1124636"/>
                </a:cubicBezTo>
                <a:cubicBezTo>
                  <a:pt x="199858" y="1141453"/>
                  <a:pt x="201047" y="1140943"/>
                  <a:pt x="187798" y="1154022"/>
                </a:cubicBezTo>
                <a:close/>
                <a:moveTo>
                  <a:pt x="795724" y="1195638"/>
                </a:moveTo>
                <a:cubicBezTo>
                  <a:pt x="790458" y="1223155"/>
                  <a:pt x="786211" y="1250842"/>
                  <a:pt x="783663" y="1278699"/>
                </a:cubicBezTo>
                <a:cubicBezTo>
                  <a:pt x="782135" y="1295854"/>
                  <a:pt x="782305" y="1313180"/>
                  <a:pt x="782305" y="1330506"/>
                </a:cubicBezTo>
                <a:cubicBezTo>
                  <a:pt x="782305" y="1344604"/>
                  <a:pt x="780436" y="1358362"/>
                  <a:pt x="772962" y="1370422"/>
                </a:cubicBezTo>
                <a:cubicBezTo>
                  <a:pt x="755467" y="1398789"/>
                  <a:pt x="753599" y="1430553"/>
                  <a:pt x="750201" y="1462486"/>
                </a:cubicBezTo>
                <a:cubicBezTo>
                  <a:pt x="744936" y="1510896"/>
                  <a:pt x="732706" y="1558117"/>
                  <a:pt x="721495" y="1605337"/>
                </a:cubicBezTo>
                <a:cubicBezTo>
                  <a:pt x="721325" y="1605677"/>
                  <a:pt x="720816" y="1606017"/>
                  <a:pt x="720306" y="1606526"/>
                </a:cubicBezTo>
                <a:cubicBezTo>
                  <a:pt x="717418" y="1600242"/>
                  <a:pt x="720306" y="1592598"/>
                  <a:pt x="715041" y="1586313"/>
                </a:cubicBezTo>
                <a:cubicBezTo>
                  <a:pt x="711473" y="1582237"/>
                  <a:pt x="708076" y="1579179"/>
                  <a:pt x="702981" y="1577820"/>
                </a:cubicBezTo>
                <a:cubicBezTo>
                  <a:pt x="674274" y="1569837"/>
                  <a:pt x="644719" y="1567119"/>
                  <a:pt x="615673" y="1561174"/>
                </a:cubicBezTo>
                <a:cubicBezTo>
                  <a:pt x="607180" y="1559475"/>
                  <a:pt x="598517" y="1557437"/>
                  <a:pt x="590024" y="1555739"/>
                </a:cubicBezTo>
                <a:cubicBezTo>
                  <a:pt x="586967" y="1555229"/>
                  <a:pt x="585778" y="1553700"/>
                  <a:pt x="585778" y="1550643"/>
                </a:cubicBezTo>
                <a:cubicBezTo>
                  <a:pt x="585268" y="1539092"/>
                  <a:pt x="584419" y="1528221"/>
                  <a:pt x="589515" y="1516671"/>
                </a:cubicBezTo>
                <a:cubicBezTo>
                  <a:pt x="594950" y="1504611"/>
                  <a:pt x="593082" y="1491192"/>
                  <a:pt x="585608" y="1479302"/>
                </a:cubicBezTo>
                <a:cubicBezTo>
                  <a:pt x="584079" y="1476924"/>
                  <a:pt x="582041" y="1475225"/>
                  <a:pt x="579493" y="1475395"/>
                </a:cubicBezTo>
                <a:cubicBezTo>
                  <a:pt x="571170" y="1475565"/>
                  <a:pt x="569981" y="1470639"/>
                  <a:pt x="569471" y="1463675"/>
                </a:cubicBezTo>
                <a:cubicBezTo>
                  <a:pt x="568792" y="1453484"/>
                  <a:pt x="564036" y="1446349"/>
                  <a:pt x="553335" y="1443292"/>
                </a:cubicBezTo>
                <a:cubicBezTo>
                  <a:pt x="548749" y="1441933"/>
                  <a:pt x="545182" y="1442443"/>
                  <a:pt x="541275" y="1444481"/>
                </a:cubicBezTo>
                <a:cubicBezTo>
                  <a:pt x="508322" y="1460618"/>
                  <a:pt x="475200" y="1476584"/>
                  <a:pt x="442077" y="1492381"/>
                </a:cubicBezTo>
                <a:cubicBezTo>
                  <a:pt x="426110" y="1500025"/>
                  <a:pt x="424921" y="1499006"/>
                  <a:pt x="424072" y="1481340"/>
                </a:cubicBezTo>
                <a:cubicBezTo>
                  <a:pt x="421015" y="1423928"/>
                  <a:pt x="421864" y="1366346"/>
                  <a:pt x="423053" y="1308933"/>
                </a:cubicBezTo>
                <a:cubicBezTo>
                  <a:pt x="423393" y="1293986"/>
                  <a:pt x="421185" y="1279038"/>
                  <a:pt x="423393" y="1264261"/>
                </a:cubicBezTo>
                <a:cubicBezTo>
                  <a:pt x="423902" y="1261033"/>
                  <a:pt x="421864" y="1259505"/>
                  <a:pt x="419486" y="1258485"/>
                </a:cubicBezTo>
                <a:cubicBezTo>
                  <a:pt x="416259" y="1256957"/>
                  <a:pt x="412692" y="1255768"/>
                  <a:pt x="409294" y="1254239"/>
                </a:cubicBezTo>
                <a:cubicBezTo>
                  <a:pt x="407426" y="1253559"/>
                  <a:pt x="405218" y="1253220"/>
                  <a:pt x="404708" y="1251012"/>
                </a:cubicBezTo>
                <a:cubicBezTo>
                  <a:pt x="404199" y="1248294"/>
                  <a:pt x="406407" y="1247275"/>
                  <a:pt x="408275" y="1246086"/>
                </a:cubicBezTo>
                <a:cubicBezTo>
                  <a:pt x="410144" y="1244897"/>
                  <a:pt x="412522" y="1243538"/>
                  <a:pt x="413371" y="1241669"/>
                </a:cubicBezTo>
                <a:cubicBezTo>
                  <a:pt x="418807" y="1229609"/>
                  <a:pt x="428828" y="1229439"/>
                  <a:pt x="440039" y="1229439"/>
                </a:cubicBezTo>
                <a:cubicBezTo>
                  <a:pt x="488449" y="1229779"/>
                  <a:pt x="536859" y="1230459"/>
                  <a:pt x="585268" y="1229100"/>
                </a:cubicBezTo>
                <a:cubicBezTo>
                  <a:pt x="610577" y="1228420"/>
                  <a:pt x="635886" y="1224683"/>
                  <a:pt x="658987" y="1213133"/>
                </a:cubicBezTo>
                <a:cubicBezTo>
                  <a:pt x="667140" y="1209056"/>
                  <a:pt x="673935" y="1203111"/>
                  <a:pt x="680559" y="1196996"/>
                </a:cubicBezTo>
                <a:cubicBezTo>
                  <a:pt x="683447" y="1194449"/>
                  <a:pt x="686164" y="1192750"/>
                  <a:pt x="690241" y="1192580"/>
                </a:cubicBezTo>
                <a:cubicBezTo>
                  <a:pt x="723024" y="1190881"/>
                  <a:pt x="755807" y="1189183"/>
                  <a:pt x="788589" y="1186805"/>
                </a:cubicBezTo>
                <a:cubicBezTo>
                  <a:pt x="796743" y="1186295"/>
                  <a:pt x="797082" y="1189183"/>
                  <a:pt x="795724" y="1195638"/>
                </a:cubicBezTo>
                <a:close/>
              </a:path>
            </a:pathLst>
          </a:custGeom>
          <a:solidFill>
            <a:schemeClr val="accent3"/>
          </a:solidFill>
          <a:ln w="1698"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6F2BF412-86C4-482C-9098-4975791B54C0}"/>
              </a:ext>
            </a:extLst>
          </p:cNvPr>
          <p:cNvSpPr/>
          <p:nvPr/>
        </p:nvSpPr>
        <p:spPr>
          <a:xfrm>
            <a:off x="4612726" y="2707550"/>
            <a:ext cx="1441846" cy="2571090"/>
          </a:xfrm>
          <a:custGeom>
            <a:avLst/>
            <a:gdLst>
              <a:gd name="connsiteX0" fmla="*/ 1010278 w 1010660"/>
              <a:gd name="connsiteY0" fmla="*/ 1613160 h 1802203"/>
              <a:gd name="connsiteX1" fmla="*/ 998557 w 1010660"/>
              <a:gd name="connsiteY1" fmla="*/ 1603308 h 1802203"/>
              <a:gd name="connsiteX2" fmla="*/ 990404 w 1010660"/>
              <a:gd name="connsiteY2" fmla="*/ 1596344 h 1802203"/>
              <a:gd name="connsiteX3" fmla="*/ 988536 w 1010660"/>
              <a:gd name="connsiteY3" fmla="*/ 1584624 h 1802203"/>
              <a:gd name="connsiteX4" fmla="*/ 968322 w 1010660"/>
              <a:gd name="connsiteY4" fmla="*/ 1564241 h 1802203"/>
              <a:gd name="connsiteX5" fmla="*/ 871163 w 1010660"/>
              <a:gd name="connsiteY5" fmla="*/ 1548444 h 1802203"/>
              <a:gd name="connsiteX6" fmla="*/ 749714 w 1010660"/>
              <a:gd name="connsiteY6" fmla="*/ 1529589 h 1802203"/>
              <a:gd name="connsiteX7" fmla="*/ 717101 w 1010660"/>
              <a:gd name="connsiteY7" fmla="*/ 1522625 h 1802203"/>
              <a:gd name="connsiteX8" fmla="*/ 717441 w 1010660"/>
              <a:gd name="connsiteY8" fmla="*/ 1520417 h 1802203"/>
              <a:gd name="connsiteX9" fmla="*/ 740032 w 1010660"/>
              <a:gd name="connsiteY9" fmla="*/ 1517020 h 1802203"/>
              <a:gd name="connsiteX10" fmla="*/ 743769 w 1010660"/>
              <a:gd name="connsiteY10" fmla="*/ 1518379 h 1802203"/>
              <a:gd name="connsiteX11" fmla="*/ 750563 w 1010660"/>
              <a:gd name="connsiteY11" fmla="*/ 1523474 h 1802203"/>
              <a:gd name="connsiteX12" fmla="*/ 804069 w 1010660"/>
              <a:gd name="connsiteY12" fmla="*/ 1521946 h 1802203"/>
              <a:gd name="connsiteX13" fmla="*/ 813581 w 1010660"/>
              <a:gd name="connsiteY13" fmla="*/ 1509036 h 1802203"/>
              <a:gd name="connsiteX14" fmla="*/ 816129 w 1010660"/>
              <a:gd name="connsiteY14" fmla="*/ 1490522 h 1802203"/>
              <a:gd name="connsiteX15" fmla="*/ 806277 w 1010660"/>
              <a:gd name="connsiteY15" fmla="*/ 1469459 h 1802203"/>
              <a:gd name="connsiteX16" fmla="*/ 798124 w 1010660"/>
              <a:gd name="connsiteY16" fmla="*/ 1455871 h 1802203"/>
              <a:gd name="connsiteX17" fmla="*/ 797274 w 1010660"/>
              <a:gd name="connsiteY17" fmla="*/ 1445849 h 1802203"/>
              <a:gd name="connsiteX18" fmla="*/ 786064 w 1010660"/>
              <a:gd name="connsiteY18" fmla="*/ 1441772 h 1802203"/>
              <a:gd name="connsiteX19" fmla="*/ 758037 w 1010660"/>
              <a:gd name="connsiteY19" fmla="*/ 1457739 h 1802203"/>
              <a:gd name="connsiteX20" fmla="*/ 698586 w 1010660"/>
              <a:gd name="connsiteY20" fmla="*/ 1490012 h 1802203"/>
              <a:gd name="connsiteX21" fmla="*/ 685507 w 1010660"/>
              <a:gd name="connsiteY21" fmla="*/ 1481859 h 1802203"/>
              <a:gd name="connsiteX22" fmla="*/ 683299 w 1010660"/>
              <a:gd name="connsiteY22" fmla="*/ 1417313 h 1802203"/>
              <a:gd name="connsiteX23" fmla="*/ 692302 w 1010660"/>
              <a:gd name="connsiteY23" fmla="*/ 1403214 h 1802203"/>
              <a:gd name="connsiteX24" fmla="*/ 708608 w 1010660"/>
              <a:gd name="connsiteY24" fmla="*/ 1399138 h 1802203"/>
              <a:gd name="connsiteX25" fmla="*/ 784875 w 1010660"/>
              <a:gd name="connsiteY25" fmla="*/ 1387417 h 1802203"/>
              <a:gd name="connsiteX26" fmla="*/ 833794 w 1010660"/>
              <a:gd name="connsiteY26" fmla="*/ 1365675 h 1802203"/>
              <a:gd name="connsiteX27" fmla="*/ 910231 w 1010660"/>
              <a:gd name="connsiteY27" fmla="*/ 1264100 h 1802203"/>
              <a:gd name="connsiteX28" fmla="*/ 935540 w 1010660"/>
              <a:gd name="connsiteY28" fmla="*/ 1186474 h 1802203"/>
              <a:gd name="connsiteX29" fmla="*/ 939616 w 1010660"/>
              <a:gd name="connsiteY29" fmla="*/ 1178661 h 1802203"/>
              <a:gd name="connsiteX30" fmla="*/ 960679 w 1010660"/>
              <a:gd name="connsiteY30" fmla="*/ 1157768 h 1802203"/>
              <a:gd name="connsiteX31" fmla="*/ 976646 w 1010660"/>
              <a:gd name="connsiteY31" fmla="*/ 1104602 h 1802203"/>
              <a:gd name="connsiteX32" fmla="*/ 958301 w 1010660"/>
              <a:gd name="connsiteY32" fmla="*/ 973301 h 1802203"/>
              <a:gd name="connsiteX33" fmla="*/ 956942 w 1010660"/>
              <a:gd name="connsiteY33" fmla="*/ 961751 h 1802203"/>
              <a:gd name="connsiteX34" fmla="*/ 957451 w 1010660"/>
              <a:gd name="connsiteY34" fmla="*/ 937970 h 1802203"/>
              <a:gd name="connsiteX35" fmla="*/ 957961 w 1010660"/>
              <a:gd name="connsiteY35" fmla="*/ 901281 h 1802203"/>
              <a:gd name="connsiteX36" fmla="*/ 957621 w 1010660"/>
              <a:gd name="connsiteY36" fmla="*/ 891259 h 1802203"/>
              <a:gd name="connsiteX37" fmla="*/ 957112 w 1010660"/>
              <a:gd name="connsiteY37" fmla="*/ 861364 h 1802203"/>
              <a:gd name="connsiteX38" fmla="*/ 959829 w 1010660"/>
              <a:gd name="connsiteY38" fmla="*/ 813804 h 1802203"/>
              <a:gd name="connsiteX39" fmla="*/ 962547 w 1010660"/>
              <a:gd name="connsiteY39" fmla="*/ 801064 h 1802203"/>
              <a:gd name="connsiteX40" fmla="*/ 953205 w 1010660"/>
              <a:gd name="connsiteY40" fmla="*/ 776435 h 1802203"/>
              <a:gd name="connsiteX41" fmla="*/ 944882 w 1010660"/>
              <a:gd name="connsiteY41" fmla="*/ 774566 h 1802203"/>
              <a:gd name="connsiteX42" fmla="*/ 930784 w 1010660"/>
              <a:gd name="connsiteY42" fmla="*/ 756561 h 1802203"/>
              <a:gd name="connsiteX43" fmla="*/ 931463 w 1010660"/>
              <a:gd name="connsiteY43" fmla="*/ 743822 h 1802203"/>
              <a:gd name="connsiteX44" fmla="*/ 939107 w 1010660"/>
              <a:gd name="connsiteY44" fmla="*/ 650059 h 1802203"/>
              <a:gd name="connsiteX45" fmla="*/ 916685 w 1010660"/>
              <a:gd name="connsiteY45" fmla="*/ 635112 h 1802203"/>
              <a:gd name="connsiteX46" fmla="*/ 902077 w 1010660"/>
              <a:gd name="connsiteY46" fmla="*/ 624581 h 1802203"/>
              <a:gd name="connsiteX47" fmla="*/ 902417 w 1010660"/>
              <a:gd name="connsiteY47" fmla="*/ 621183 h 1802203"/>
              <a:gd name="connsiteX48" fmla="*/ 907173 w 1010660"/>
              <a:gd name="connsiteY48" fmla="*/ 545087 h 1802203"/>
              <a:gd name="connsiteX49" fmla="*/ 896132 w 1010660"/>
              <a:gd name="connsiteY49" fmla="*/ 478162 h 1802203"/>
              <a:gd name="connsiteX50" fmla="*/ 888489 w 1010660"/>
              <a:gd name="connsiteY50" fmla="*/ 462195 h 1802203"/>
              <a:gd name="connsiteX51" fmla="*/ 887300 w 1010660"/>
              <a:gd name="connsiteY51" fmla="*/ 448267 h 1802203"/>
              <a:gd name="connsiteX52" fmla="*/ 891376 w 1010660"/>
              <a:gd name="connsiteY52" fmla="*/ 426355 h 1802203"/>
              <a:gd name="connsiteX53" fmla="*/ 908702 w 1010660"/>
              <a:gd name="connsiteY53" fmla="*/ 416333 h 1802203"/>
              <a:gd name="connsiteX54" fmla="*/ 919233 w 1010660"/>
              <a:gd name="connsiteY54" fmla="*/ 418881 h 1802203"/>
              <a:gd name="connsiteX55" fmla="*/ 913798 w 1010660"/>
              <a:gd name="connsiteY55" fmla="*/ 397819 h 1802203"/>
              <a:gd name="connsiteX56" fmla="*/ 915836 w 1010660"/>
              <a:gd name="connsiteY56" fmla="*/ 361129 h 1802203"/>
              <a:gd name="connsiteX57" fmla="*/ 915157 w 1010660"/>
              <a:gd name="connsiteY57" fmla="*/ 340067 h 1802203"/>
              <a:gd name="connsiteX58" fmla="*/ 933501 w 1010660"/>
              <a:gd name="connsiteY58" fmla="*/ 275520 h 1802203"/>
              <a:gd name="connsiteX59" fmla="*/ 941315 w 1010660"/>
              <a:gd name="connsiteY59" fmla="*/ 225922 h 1802203"/>
              <a:gd name="connsiteX60" fmla="*/ 940635 w 1010660"/>
              <a:gd name="connsiteY60" fmla="*/ 202141 h 1802203"/>
              <a:gd name="connsiteX61" fmla="*/ 934521 w 1010660"/>
              <a:gd name="connsiteY61" fmla="*/ 161205 h 1802203"/>
              <a:gd name="connsiteX62" fmla="*/ 920592 w 1010660"/>
              <a:gd name="connsiteY62" fmla="*/ 124006 h 1802203"/>
              <a:gd name="connsiteX63" fmla="*/ 914477 w 1010660"/>
              <a:gd name="connsiteY63" fmla="*/ 105661 h 1802203"/>
              <a:gd name="connsiteX64" fmla="*/ 893415 w 1010660"/>
              <a:gd name="connsiteY64" fmla="*/ 67783 h 1802203"/>
              <a:gd name="connsiteX65" fmla="*/ 792858 w 1010660"/>
              <a:gd name="connsiteY65" fmla="*/ 9 h 1802203"/>
              <a:gd name="connsiteX66" fmla="*/ 773834 w 1010660"/>
              <a:gd name="connsiteY66" fmla="*/ 8332 h 1802203"/>
              <a:gd name="connsiteX67" fmla="*/ 760415 w 1010660"/>
              <a:gd name="connsiteY67" fmla="*/ 28885 h 1802203"/>
              <a:gd name="connsiteX68" fmla="*/ 741221 w 1010660"/>
              <a:gd name="connsiteY68" fmla="*/ 35849 h 1802203"/>
              <a:gd name="connsiteX69" fmla="*/ 724235 w 1010660"/>
              <a:gd name="connsiteY69" fmla="*/ 30923 h 1802203"/>
              <a:gd name="connsiteX70" fmla="*/ 656801 w 1010660"/>
              <a:gd name="connsiteY70" fmla="*/ 30074 h 1802203"/>
              <a:gd name="connsiteX71" fmla="*/ 585630 w 1010660"/>
              <a:gd name="connsiteY71" fmla="*/ 72029 h 1802203"/>
              <a:gd name="connsiteX72" fmla="*/ 566946 w 1010660"/>
              <a:gd name="connsiteY72" fmla="*/ 104812 h 1802203"/>
              <a:gd name="connsiteX73" fmla="*/ 560491 w 1010660"/>
              <a:gd name="connsiteY73" fmla="*/ 189232 h 1802203"/>
              <a:gd name="connsiteX74" fmla="*/ 563209 w 1010660"/>
              <a:gd name="connsiteY74" fmla="*/ 206558 h 1802203"/>
              <a:gd name="connsiteX75" fmla="*/ 563379 w 1010660"/>
              <a:gd name="connsiteY75" fmla="*/ 259554 h 1802203"/>
              <a:gd name="connsiteX76" fmla="*/ 561340 w 1010660"/>
              <a:gd name="connsiteY76" fmla="*/ 276370 h 1802203"/>
              <a:gd name="connsiteX77" fmla="*/ 570853 w 1010660"/>
              <a:gd name="connsiteY77" fmla="*/ 288260 h 1802203"/>
              <a:gd name="connsiteX78" fmla="*/ 584781 w 1010660"/>
              <a:gd name="connsiteY78" fmla="*/ 303887 h 1802203"/>
              <a:gd name="connsiteX79" fmla="*/ 590386 w 1010660"/>
              <a:gd name="connsiteY79" fmla="*/ 312380 h 1802203"/>
              <a:gd name="connsiteX80" fmla="*/ 601937 w 1010660"/>
              <a:gd name="connsiteY80" fmla="*/ 335311 h 1802203"/>
              <a:gd name="connsiteX81" fmla="*/ 603635 w 1010660"/>
              <a:gd name="connsiteY81" fmla="*/ 341595 h 1802203"/>
              <a:gd name="connsiteX82" fmla="*/ 616205 w 1010660"/>
              <a:gd name="connsiteY82" fmla="*/ 359940 h 1802203"/>
              <a:gd name="connsiteX83" fmla="*/ 637947 w 1010660"/>
              <a:gd name="connsiteY83" fmla="*/ 374888 h 1802203"/>
              <a:gd name="connsiteX84" fmla="*/ 660708 w 1010660"/>
              <a:gd name="connsiteY84" fmla="*/ 372510 h 1802203"/>
              <a:gd name="connsiteX85" fmla="*/ 685168 w 1010660"/>
              <a:gd name="connsiteY85" fmla="*/ 382362 h 1802203"/>
              <a:gd name="connsiteX86" fmla="*/ 698247 w 1010660"/>
              <a:gd name="connsiteY86" fmla="*/ 402065 h 1802203"/>
              <a:gd name="connsiteX87" fmla="*/ 694680 w 1010660"/>
              <a:gd name="connsiteY87" fmla="*/ 422788 h 1802203"/>
              <a:gd name="connsiteX88" fmla="*/ 690603 w 1010660"/>
              <a:gd name="connsiteY88" fmla="*/ 425846 h 1802203"/>
              <a:gd name="connsiteX89" fmla="*/ 656971 w 1010660"/>
              <a:gd name="connsiteY89" fmla="*/ 466442 h 1802203"/>
              <a:gd name="connsiteX90" fmla="*/ 637607 w 1010660"/>
              <a:gd name="connsiteY90" fmla="*/ 500414 h 1802203"/>
              <a:gd name="connsiteX91" fmla="*/ 635229 w 1010660"/>
              <a:gd name="connsiteY91" fmla="*/ 507378 h 1802203"/>
              <a:gd name="connsiteX92" fmla="*/ 628605 w 1010660"/>
              <a:gd name="connsiteY92" fmla="*/ 536084 h 1802203"/>
              <a:gd name="connsiteX93" fmla="*/ 601597 w 1010660"/>
              <a:gd name="connsiteY93" fmla="*/ 588910 h 1802203"/>
              <a:gd name="connsiteX94" fmla="*/ 576118 w 1010660"/>
              <a:gd name="connsiteY94" fmla="*/ 666876 h 1802203"/>
              <a:gd name="connsiteX95" fmla="*/ 566776 w 1010660"/>
              <a:gd name="connsiteY95" fmla="*/ 710699 h 1802203"/>
              <a:gd name="connsiteX96" fmla="*/ 552847 w 1010660"/>
              <a:gd name="connsiteY96" fmla="*/ 799535 h 1802203"/>
              <a:gd name="connsiteX97" fmla="*/ 547582 w 1010660"/>
              <a:gd name="connsiteY97" fmla="*/ 812784 h 1802203"/>
              <a:gd name="connsiteX98" fmla="*/ 532804 w 1010660"/>
              <a:gd name="connsiteY98" fmla="*/ 815332 h 1802203"/>
              <a:gd name="connsiteX99" fmla="*/ 491189 w 1010660"/>
              <a:gd name="connsiteY99" fmla="*/ 818220 h 1802203"/>
              <a:gd name="connsiteX100" fmla="*/ 458406 w 1010660"/>
              <a:gd name="connsiteY100" fmla="*/ 835885 h 1802203"/>
              <a:gd name="connsiteX101" fmla="*/ 411015 w 1010660"/>
              <a:gd name="connsiteY101" fmla="*/ 853720 h 1802203"/>
              <a:gd name="connsiteX102" fmla="*/ 394199 w 1010660"/>
              <a:gd name="connsiteY102" fmla="*/ 854400 h 1802203"/>
              <a:gd name="connsiteX103" fmla="*/ 375345 w 1010660"/>
              <a:gd name="connsiteY103" fmla="*/ 856948 h 1802203"/>
              <a:gd name="connsiteX104" fmla="*/ 367361 w 1010660"/>
              <a:gd name="connsiteY104" fmla="*/ 858646 h 1802203"/>
              <a:gd name="connsiteX105" fmla="*/ 355471 w 1010660"/>
              <a:gd name="connsiteY105" fmla="*/ 859156 h 1802203"/>
              <a:gd name="connsiteX106" fmla="*/ 346469 w 1010660"/>
              <a:gd name="connsiteY106" fmla="*/ 866800 h 1802203"/>
              <a:gd name="connsiteX107" fmla="*/ 318102 w 1010660"/>
              <a:gd name="connsiteY107" fmla="*/ 884125 h 1802203"/>
              <a:gd name="connsiteX108" fmla="*/ 274788 w 1010660"/>
              <a:gd name="connsiteY108" fmla="*/ 891259 h 1802203"/>
              <a:gd name="connsiteX109" fmla="*/ 219754 w 1010660"/>
              <a:gd name="connsiteY109" fmla="*/ 894487 h 1802203"/>
              <a:gd name="connsiteX110" fmla="*/ 211771 w 1010660"/>
              <a:gd name="connsiteY110" fmla="*/ 889391 h 1802203"/>
              <a:gd name="connsiteX111" fmla="*/ 186801 w 1010660"/>
              <a:gd name="connsiteY111" fmla="*/ 833677 h 1802203"/>
              <a:gd name="connsiteX112" fmla="*/ 87094 w 1010660"/>
              <a:gd name="connsiteY112" fmla="*/ 610992 h 1802203"/>
              <a:gd name="connsiteX113" fmla="*/ 76393 w 1010660"/>
              <a:gd name="connsiteY113" fmla="*/ 607255 h 1802203"/>
              <a:gd name="connsiteX114" fmla="*/ 5222 w 1010660"/>
              <a:gd name="connsiteY114" fmla="*/ 643095 h 1802203"/>
              <a:gd name="connsiteX115" fmla="*/ 1655 w 1010660"/>
              <a:gd name="connsiteY115" fmla="*/ 654306 h 1802203"/>
              <a:gd name="connsiteX116" fmla="*/ 35117 w 1010660"/>
              <a:gd name="connsiteY116" fmla="*/ 727515 h 1802203"/>
              <a:gd name="connsiteX117" fmla="*/ 141789 w 1010660"/>
              <a:gd name="connsiteY117" fmla="*/ 969394 h 1802203"/>
              <a:gd name="connsiteX118" fmla="*/ 138561 w 1010660"/>
              <a:gd name="connsiteY118" fmla="*/ 994194 h 1802203"/>
              <a:gd name="connsiteX119" fmla="*/ 135334 w 1010660"/>
              <a:gd name="connsiteY119" fmla="*/ 999969 h 1802203"/>
              <a:gd name="connsiteX120" fmla="*/ 125143 w 1010660"/>
              <a:gd name="connsiteY120" fmla="*/ 1013897 h 1802203"/>
              <a:gd name="connsiteX121" fmla="*/ 96436 w 1010660"/>
              <a:gd name="connsiteY121" fmla="*/ 1073178 h 1802203"/>
              <a:gd name="connsiteX122" fmla="*/ 96946 w 1010660"/>
              <a:gd name="connsiteY122" fmla="*/ 1119040 h 1802203"/>
              <a:gd name="connsiteX123" fmla="*/ 98305 w 1010660"/>
              <a:gd name="connsiteY123" fmla="*/ 1129062 h 1802203"/>
              <a:gd name="connsiteX124" fmla="*/ 105779 w 1010660"/>
              <a:gd name="connsiteY124" fmla="*/ 1168979 h 1802203"/>
              <a:gd name="connsiteX125" fmla="*/ 120726 w 1010660"/>
              <a:gd name="connsiteY125" fmla="*/ 1260872 h 1802203"/>
              <a:gd name="connsiteX126" fmla="*/ 157076 w 1010660"/>
              <a:gd name="connsiteY126" fmla="*/ 1380793 h 1802203"/>
              <a:gd name="connsiteX127" fmla="*/ 171514 w 1010660"/>
              <a:gd name="connsiteY127" fmla="*/ 1439224 h 1802203"/>
              <a:gd name="connsiteX128" fmla="*/ 162512 w 1010660"/>
              <a:gd name="connsiteY128" fmla="*/ 1504110 h 1802203"/>
              <a:gd name="connsiteX129" fmla="*/ 140430 w 1010660"/>
              <a:gd name="connsiteY129" fmla="*/ 1544197 h 1802203"/>
              <a:gd name="connsiteX130" fmla="*/ 123274 w 1010660"/>
              <a:gd name="connsiteY130" fmla="*/ 1557786 h 1802203"/>
              <a:gd name="connsiteX131" fmla="*/ 94228 w 1010660"/>
              <a:gd name="connsiteY131" fmla="*/ 1563731 h 1802203"/>
              <a:gd name="connsiteX132" fmla="*/ 85226 w 1010660"/>
              <a:gd name="connsiteY132" fmla="*/ 1569167 h 1802203"/>
              <a:gd name="connsiteX133" fmla="*/ 59917 w 1010660"/>
              <a:gd name="connsiteY133" fmla="*/ 1597533 h 1802203"/>
              <a:gd name="connsiteX134" fmla="*/ 47347 w 1010660"/>
              <a:gd name="connsiteY134" fmla="*/ 1636940 h 1802203"/>
              <a:gd name="connsiteX135" fmla="*/ 82848 w 1010660"/>
              <a:gd name="connsiteY135" fmla="*/ 1670233 h 1802203"/>
              <a:gd name="connsiteX136" fmla="*/ 168626 w 1010660"/>
              <a:gd name="connsiteY136" fmla="*/ 1675668 h 1802203"/>
              <a:gd name="connsiteX137" fmla="*/ 225699 w 1010660"/>
              <a:gd name="connsiteY137" fmla="*/ 1626239 h 1802203"/>
              <a:gd name="connsiteX138" fmla="*/ 241496 w 1010660"/>
              <a:gd name="connsiteY138" fmla="*/ 1605007 h 1802203"/>
              <a:gd name="connsiteX139" fmla="*/ 272750 w 1010660"/>
              <a:gd name="connsiteY139" fmla="*/ 1588021 h 1802203"/>
              <a:gd name="connsiteX140" fmla="*/ 282092 w 1010660"/>
              <a:gd name="connsiteY140" fmla="*/ 1593966 h 1802203"/>
              <a:gd name="connsiteX141" fmla="*/ 279884 w 1010660"/>
              <a:gd name="connsiteY141" fmla="*/ 1643055 h 1802203"/>
              <a:gd name="connsiteX142" fmla="*/ 287698 w 1010660"/>
              <a:gd name="connsiteY142" fmla="*/ 1653417 h 1802203"/>
              <a:gd name="connsiteX143" fmla="*/ 291095 w 1010660"/>
              <a:gd name="connsiteY143" fmla="*/ 1645943 h 1802203"/>
              <a:gd name="connsiteX144" fmla="*/ 292963 w 1010660"/>
              <a:gd name="connsiteY144" fmla="*/ 1604327 h 1802203"/>
              <a:gd name="connsiteX145" fmla="*/ 295681 w 1010660"/>
              <a:gd name="connsiteY145" fmla="*/ 1579188 h 1802203"/>
              <a:gd name="connsiteX146" fmla="*/ 311648 w 1010660"/>
              <a:gd name="connsiteY146" fmla="*/ 1549633 h 1802203"/>
              <a:gd name="connsiteX147" fmla="*/ 316234 w 1010660"/>
              <a:gd name="connsiteY147" fmla="*/ 1517190 h 1802203"/>
              <a:gd name="connsiteX148" fmla="*/ 316743 w 1010660"/>
              <a:gd name="connsiteY148" fmla="*/ 1507338 h 1802203"/>
              <a:gd name="connsiteX149" fmla="*/ 313686 w 1010660"/>
              <a:gd name="connsiteY149" fmla="*/ 1474385 h 1802203"/>
              <a:gd name="connsiteX150" fmla="*/ 294662 w 1010660"/>
              <a:gd name="connsiteY150" fmla="*/ 1451794 h 1802203"/>
              <a:gd name="connsiteX151" fmla="*/ 281073 w 1010660"/>
              <a:gd name="connsiteY151" fmla="*/ 1446189 h 1802203"/>
              <a:gd name="connsiteX152" fmla="*/ 272071 w 1010660"/>
              <a:gd name="connsiteY152" fmla="*/ 1439734 h 1802203"/>
              <a:gd name="connsiteX153" fmla="*/ 270542 w 1010660"/>
              <a:gd name="connsiteY153" fmla="*/ 1428863 h 1802203"/>
              <a:gd name="connsiteX154" fmla="*/ 278355 w 1010660"/>
              <a:gd name="connsiteY154" fmla="*/ 1303677 h 1802203"/>
              <a:gd name="connsiteX155" fmla="*/ 285659 w 1010660"/>
              <a:gd name="connsiteY155" fmla="*/ 1212293 h 1802203"/>
              <a:gd name="connsiteX156" fmla="*/ 280564 w 1010660"/>
              <a:gd name="connsiteY156" fmla="*/ 1182398 h 1802203"/>
              <a:gd name="connsiteX157" fmla="*/ 269862 w 1010660"/>
              <a:gd name="connsiteY157" fmla="*/ 1148596 h 1802203"/>
              <a:gd name="connsiteX158" fmla="*/ 278016 w 1010660"/>
              <a:gd name="connsiteY158" fmla="*/ 1137725 h 1802203"/>
              <a:gd name="connsiteX159" fmla="*/ 313686 w 1010660"/>
              <a:gd name="connsiteY159" fmla="*/ 1138234 h 1802203"/>
              <a:gd name="connsiteX160" fmla="*/ 323708 w 1010660"/>
              <a:gd name="connsiteY160" fmla="*/ 1148596 h 1802203"/>
              <a:gd name="connsiteX161" fmla="*/ 337296 w 1010660"/>
              <a:gd name="connsiteY161" fmla="*/ 1174414 h 1802203"/>
              <a:gd name="connsiteX162" fmla="*/ 383668 w 1010660"/>
              <a:gd name="connsiteY162" fmla="*/ 1187663 h 1802203"/>
              <a:gd name="connsiteX163" fmla="*/ 507325 w 1010660"/>
              <a:gd name="connsiteY163" fmla="*/ 1194797 h 1802203"/>
              <a:gd name="connsiteX164" fmla="*/ 517007 w 1010660"/>
              <a:gd name="connsiteY164" fmla="*/ 1204309 h 1802203"/>
              <a:gd name="connsiteX165" fmla="*/ 509194 w 1010660"/>
              <a:gd name="connsiteY165" fmla="*/ 1295524 h 1802203"/>
              <a:gd name="connsiteX166" fmla="*/ 499851 w 1010660"/>
              <a:gd name="connsiteY166" fmla="*/ 1395910 h 1802203"/>
              <a:gd name="connsiteX167" fmla="*/ 506816 w 1010660"/>
              <a:gd name="connsiteY167" fmla="*/ 1404064 h 1802203"/>
              <a:gd name="connsiteX168" fmla="*/ 593104 w 1010660"/>
              <a:gd name="connsiteY168" fmla="*/ 1408140 h 1802203"/>
              <a:gd name="connsiteX169" fmla="*/ 606693 w 1010660"/>
              <a:gd name="connsiteY169" fmla="*/ 1407970 h 1802203"/>
              <a:gd name="connsiteX170" fmla="*/ 615016 w 1010660"/>
              <a:gd name="connsiteY170" fmla="*/ 1416293 h 1802203"/>
              <a:gd name="connsiteX171" fmla="*/ 614167 w 1010660"/>
              <a:gd name="connsiteY171" fmla="*/ 1485936 h 1802203"/>
              <a:gd name="connsiteX172" fmla="*/ 610430 w 1010660"/>
              <a:gd name="connsiteY172" fmla="*/ 1490861 h 1802203"/>
              <a:gd name="connsiteX173" fmla="*/ 560831 w 1010660"/>
              <a:gd name="connsiteY173" fmla="*/ 1486105 h 1802203"/>
              <a:gd name="connsiteX174" fmla="*/ 452801 w 1010660"/>
              <a:gd name="connsiteY174" fmla="*/ 1450945 h 1802203"/>
              <a:gd name="connsiteX175" fmla="*/ 429870 w 1010660"/>
              <a:gd name="connsiteY175" fmla="*/ 1458928 h 1802203"/>
              <a:gd name="connsiteX176" fmla="*/ 428341 w 1010660"/>
              <a:gd name="connsiteY176" fmla="*/ 1467081 h 1802203"/>
              <a:gd name="connsiteX177" fmla="*/ 428171 w 1010660"/>
              <a:gd name="connsiteY177" fmla="*/ 1505300 h 1802203"/>
              <a:gd name="connsiteX178" fmla="*/ 434626 w 1010660"/>
              <a:gd name="connsiteY178" fmla="*/ 1523474 h 1802203"/>
              <a:gd name="connsiteX179" fmla="*/ 438193 w 1010660"/>
              <a:gd name="connsiteY179" fmla="*/ 1531628 h 1802203"/>
              <a:gd name="connsiteX180" fmla="*/ 448214 w 1010660"/>
              <a:gd name="connsiteY180" fmla="*/ 1551671 h 1802203"/>
              <a:gd name="connsiteX181" fmla="*/ 451611 w 1010660"/>
              <a:gd name="connsiteY181" fmla="*/ 1557956 h 1802203"/>
              <a:gd name="connsiteX182" fmla="*/ 446346 w 1010660"/>
              <a:gd name="connsiteY182" fmla="*/ 1561523 h 1802203"/>
              <a:gd name="connsiteX183" fmla="*/ 350715 w 1010660"/>
              <a:gd name="connsiteY183" fmla="*/ 1584454 h 1802203"/>
              <a:gd name="connsiteX184" fmla="*/ 327954 w 1010660"/>
              <a:gd name="connsiteY184" fmla="*/ 1610782 h 1802203"/>
              <a:gd name="connsiteX185" fmla="*/ 327954 w 1010660"/>
              <a:gd name="connsiteY185" fmla="*/ 1649850 h 1802203"/>
              <a:gd name="connsiteX186" fmla="*/ 335428 w 1010660"/>
              <a:gd name="connsiteY186" fmla="*/ 1668194 h 1802203"/>
              <a:gd name="connsiteX187" fmla="*/ 346809 w 1010660"/>
              <a:gd name="connsiteY187" fmla="*/ 1688407 h 1802203"/>
              <a:gd name="connsiteX188" fmla="*/ 351904 w 1010660"/>
              <a:gd name="connsiteY188" fmla="*/ 1693673 h 1802203"/>
              <a:gd name="connsiteX189" fmla="*/ 395558 w 1010660"/>
              <a:gd name="connsiteY189" fmla="*/ 1687219 h 1802203"/>
              <a:gd name="connsiteX190" fmla="*/ 410166 w 1010660"/>
              <a:gd name="connsiteY190" fmla="*/ 1651888 h 1802203"/>
              <a:gd name="connsiteX191" fmla="*/ 398615 w 1010660"/>
              <a:gd name="connsiteY191" fmla="*/ 1632354 h 1802203"/>
              <a:gd name="connsiteX192" fmla="*/ 395388 w 1010660"/>
              <a:gd name="connsiteY192" fmla="*/ 1623182 h 1802203"/>
              <a:gd name="connsiteX193" fmla="*/ 403032 w 1010660"/>
              <a:gd name="connsiteY193" fmla="*/ 1619445 h 1802203"/>
              <a:gd name="connsiteX194" fmla="*/ 500701 w 1010660"/>
              <a:gd name="connsiteY194" fmla="*/ 1603478 h 1802203"/>
              <a:gd name="connsiteX195" fmla="*/ 566606 w 1010660"/>
              <a:gd name="connsiteY195" fmla="*/ 1591928 h 1802203"/>
              <a:gd name="connsiteX196" fmla="*/ 616205 w 1010660"/>
              <a:gd name="connsiteY196" fmla="*/ 1587341 h 1802203"/>
              <a:gd name="connsiteX197" fmla="*/ 638626 w 1010660"/>
              <a:gd name="connsiteY197" fmla="*/ 1604667 h 1802203"/>
              <a:gd name="connsiteX198" fmla="*/ 663935 w 1010660"/>
              <a:gd name="connsiteY198" fmla="*/ 1683312 h 1802203"/>
              <a:gd name="connsiteX199" fmla="*/ 667502 w 1010660"/>
              <a:gd name="connsiteY199" fmla="*/ 1731891 h 1802203"/>
              <a:gd name="connsiteX200" fmla="*/ 665634 w 1010660"/>
              <a:gd name="connsiteY200" fmla="*/ 1757200 h 1802203"/>
              <a:gd name="connsiteX201" fmla="*/ 712345 w 1010660"/>
              <a:gd name="connsiteY201" fmla="*/ 1803402 h 1802203"/>
              <a:gd name="connsiteX202" fmla="*/ 763642 w 1010660"/>
              <a:gd name="connsiteY202" fmla="*/ 1762976 h 1802203"/>
              <a:gd name="connsiteX203" fmla="*/ 760415 w 1010660"/>
              <a:gd name="connsiteY203" fmla="*/ 1742423 h 1802203"/>
              <a:gd name="connsiteX204" fmla="*/ 730860 w 1010660"/>
              <a:gd name="connsiteY204" fmla="*/ 1710319 h 1802203"/>
              <a:gd name="connsiteX205" fmla="*/ 725934 w 1010660"/>
              <a:gd name="connsiteY205" fmla="*/ 1704204 h 1802203"/>
              <a:gd name="connsiteX206" fmla="*/ 695189 w 1010660"/>
              <a:gd name="connsiteY206" fmla="*/ 1594985 h 1802203"/>
              <a:gd name="connsiteX207" fmla="*/ 705890 w 1010660"/>
              <a:gd name="connsiteY207" fmla="*/ 1581736 h 1802203"/>
              <a:gd name="connsiteX208" fmla="*/ 711835 w 1010660"/>
              <a:gd name="connsiteY208" fmla="*/ 1582246 h 1802203"/>
              <a:gd name="connsiteX209" fmla="*/ 783516 w 1010660"/>
              <a:gd name="connsiteY209" fmla="*/ 1589719 h 1802203"/>
              <a:gd name="connsiteX210" fmla="*/ 928236 w 1010660"/>
              <a:gd name="connsiteY210" fmla="*/ 1601270 h 1802203"/>
              <a:gd name="connsiteX211" fmla="*/ 942844 w 1010660"/>
              <a:gd name="connsiteY211" fmla="*/ 1623182 h 1802203"/>
              <a:gd name="connsiteX212" fmla="*/ 943353 w 1010660"/>
              <a:gd name="connsiteY212" fmla="*/ 1639488 h 1802203"/>
              <a:gd name="connsiteX213" fmla="*/ 951506 w 1010660"/>
              <a:gd name="connsiteY213" fmla="*/ 1656984 h 1802203"/>
              <a:gd name="connsiteX214" fmla="*/ 958980 w 1010660"/>
              <a:gd name="connsiteY214" fmla="*/ 1663778 h 1802203"/>
              <a:gd name="connsiteX215" fmla="*/ 989385 w 1010660"/>
              <a:gd name="connsiteY215" fmla="*/ 1666496 h 1802203"/>
              <a:gd name="connsiteX216" fmla="*/ 1002974 w 1010660"/>
              <a:gd name="connsiteY216" fmla="*/ 1659531 h 1802203"/>
              <a:gd name="connsiteX217" fmla="*/ 1010278 w 1010660"/>
              <a:gd name="connsiteY217" fmla="*/ 1613160 h 1802203"/>
              <a:gd name="connsiteX218" fmla="*/ 893245 w 1010660"/>
              <a:gd name="connsiteY218" fmla="*/ 959203 h 1802203"/>
              <a:gd name="connsiteX219" fmla="*/ 911929 w 1010660"/>
              <a:gd name="connsiteY219" fmla="*/ 957674 h 1802203"/>
              <a:gd name="connsiteX220" fmla="*/ 923310 w 1010660"/>
              <a:gd name="connsiteY220" fmla="*/ 963110 h 1802203"/>
              <a:gd name="connsiteX221" fmla="*/ 941655 w 1010660"/>
              <a:gd name="connsiteY221" fmla="*/ 1071989 h 1802203"/>
              <a:gd name="connsiteX222" fmla="*/ 943183 w 1010660"/>
              <a:gd name="connsiteY222" fmla="*/ 1086257 h 1802203"/>
              <a:gd name="connsiteX223" fmla="*/ 942504 w 1010660"/>
              <a:gd name="connsiteY223" fmla="*/ 1086257 h 1802203"/>
              <a:gd name="connsiteX224" fmla="*/ 942504 w 1010660"/>
              <a:gd name="connsiteY224" fmla="*/ 1098147 h 1802203"/>
              <a:gd name="connsiteX225" fmla="*/ 937748 w 1010660"/>
              <a:gd name="connsiteY225" fmla="*/ 1103073 h 1802203"/>
              <a:gd name="connsiteX226" fmla="*/ 932822 w 1010660"/>
              <a:gd name="connsiteY226" fmla="*/ 1098317 h 1802203"/>
              <a:gd name="connsiteX227" fmla="*/ 912269 w 1010660"/>
              <a:gd name="connsiteY227" fmla="*/ 1033261 h 1802203"/>
              <a:gd name="connsiteX228" fmla="*/ 893245 w 1010660"/>
              <a:gd name="connsiteY228" fmla="*/ 974830 h 1802203"/>
              <a:gd name="connsiteX229" fmla="*/ 888998 w 1010660"/>
              <a:gd name="connsiteY229" fmla="*/ 962940 h 1802203"/>
              <a:gd name="connsiteX230" fmla="*/ 893245 w 1010660"/>
              <a:gd name="connsiteY230" fmla="*/ 959203 h 18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010660" h="1802203">
                <a:moveTo>
                  <a:pt x="1010278" y="1613160"/>
                </a:moveTo>
                <a:cubicBezTo>
                  <a:pt x="1009089" y="1607894"/>
                  <a:pt x="1006031" y="1602459"/>
                  <a:pt x="998557" y="1603308"/>
                </a:cubicBezTo>
                <a:cubicBezTo>
                  <a:pt x="993801" y="1603818"/>
                  <a:pt x="991253" y="1600760"/>
                  <a:pt x="990404" y="1596344"/>
                </a:cubicBezTo>
                <a:cubicBezTo>
                  <a:pt x="989725" y="1592437"/>
                  <a:pt x="989215" y="1588530"/>
                  <a:pt x="988536" y="1584624"/>
                </a:cubicBezTo>
                <a:cubicBezTo>
                  <a:pt x="986328" y="1571545"/>
                  <a:pt x="981232" y="1566449"/>
                  <a:pt x="968322" y="1564241"/>
                </a:cubicBezTo>
                <a:cubicBezTo>
                  <a:pt x="935879" y="1558975"/>
                  <a:pt x="903606" y="1553540"/>
                  <a:pt x="871163" y="1548444"/>
                </a:cubicBezTo>
                <a:cubicBezTo>
                  <a:pt x="830737" y="1542159"/>
                  <a:pt x="790140" y="1536214"/>
                  <a:pt x="749714" y="1529589"/>
                </a:cubicBezTo>
                <a:cubicBezTo>
                  <a:pt x="738843" y="1527721"/>
                  <a:pt x="728821" y="1521606"/>
                  <a:pt x="717101" y="1522625"/>
                </a:cubicBezTo>
                <a:cubicBezTo>
                  <a:pt x="717271" y="1521946"/>
                  <a:pt x="717441" y="1521096"/>
                  <a:pt x="717441" y="1520417"/>
                </a:cubicBezTo>
                <a:cubicBezTo>
                  <a:pt x="724915" y="1519228"/>
                  <a:pt x="732558" y="1518039"/>
                  <a:pt x="740032" y="1517020"/>
                </a:cubicBezTo>
                <a:cubicBezTo>
                  <a:pt x="741391" y="1516850"/>
                  <a:pt x="743599" y="1515491"/>
                  <a:pt x="743769" y="1518379"/>
                </a:cubicBezTo>
                <a:cubicBezTo>
                  <a:pt x="744109" y="1522795"/>
                  <a:pt x="748015" y="1522455"/>
                  <a:pt x="750563" y="1523474"/>
                </a:cubicBezTo>
                <a:cubicBezTo>
                  <a:pt x="768568" y="1530099"/>
                  <a:pt x="786404" y="1525853"/>
                  <a:pt x="804069" y="1521946"/>
                </a:cubicBezTo>
                <a:cubicBezTo>
                  <a:pt x="810354" y="1520587"/>
                  <a:pt x="812562" y="1514981"/>
                  <a:pt x="813581" y="1509036"/>
                </a:cubicBezTo>
                <a:cubicBezTo>
                  <a:pt x="814600" y="1502922"/>
                  <a:pt x="815110" y="1496637"/>
                  <a:pt x="816129" y="1490522"/>
                </a:cubicBezTo>
                <a:cubicBezTo>
                  <a:pt x="817827" y="1479821"/>
                  <a:pt x="815789" y="1474895"/>
                  <a:pt x="806277" y="1469459"/>
                </a:cubicBezTo>
                <a:cubicBezTo>
                  <a:pt x="800672" y="1466402"/>
                  <a:pt x="798124" y="1462155"/>
                  <a:pt x="798124" y="1455871"/>
                </a:cubicBezTo>
                <a:cubicBezTo>
                  <a:pt x="798124" y="1452473"/>
                  <a:pt x="798124" y="1449076"/>
                  <a:pt x="797274" y="1445849"/>
                </a:cubicBezTo>
                <a:cubicBezTo>
                  <a:pt x="795576" y="1439394"/>
                  <a:pt x="791839" y="1438375"/>
                  <a:pt x="786064" y="1441772"/>
                </a:cubicBezTo>
                <a:cubicBezTo>
                  <a:pt x="776722" y="1447208"/>
                  <a:pt x="767549" y="1452643"/>
                  <a:pt x="758037" y="1457739"/>
                </a:cubicBezTo>
                <a:cubicBezTo>
                  <a:pt x="738164" y="1468440"/>
                  <a:pt x="719649" y="1481349"/>
                  <a:pt x="698586" y="1490012"/>
                </a:cubicBezTo>
                <a:cubicBezTo>
                  <a:pt x="689584" y="1493749"/>
                  <a:pt x="685847" y="1491201"/>
                  <a:pt x="685507" y="1481859"/>
                </a:cubicBezTo>
                <a:cubicBezTo>
                  <a:pt x="684828" y="1460287"/>
                  <a:pt x="683979" y="1438885"/>
                  <a:pt x="683299" y="1417313"/>
                </a:cubicBezTo>
                <a:cubicBezTo>
                  <a:pt x="683129" y="1410688"/>
                  <a:pt x="686526" y="1405932"/>
                  <a:pt x="692302" y="1403214"/>
                </a:cubicBezTo>
                <a:cubicBezTo>
                  <a:pt x="697397" y="1400836"/>
                  <a:pt x="703003" y="1399817"/>
                  <a:pt x="708608" y="1399138"/>
                </a:cubicBezTo>
                <a:cubicBezTo>
                  <a:pt x="734087" y="1395910"/>
                  <a:pt x="759736" y="1392853"/>
                  <a:pt x="784875" y="1387417"/>
                </a:cubicBezTo>
                <a:cubicBezTo>
                  <a:pt x="802710" y="1383681"/>
                  <a:pt x="820375" y="1378755"/>
                  <a:pt x="833794" y="1365675"/>
                </a:cubicBezTo>
                <a:cubicBezTo>
                  <a:pt x="864369" y="1335780"/>
                  <a:pt x="892565" y="1303507"/>
                  <a:pt x="910231" y="1264100"/>
                </a:cubicBezTo>
                <a:cubicBezTo>
                  <a:pt x="921441" y="1239300"/>
                  <a:pt x="934011" y="1214671"/>
                  <a:pt x="935540" y="1186474"/>
                </a:cubicBezTo>
                <a:cubicBezTo>
                  <a:pt x="935710" y="1183417"/>
                  <a:pt x="936219" y="1180020"/>
                  <a:pt x="939616" y="1178661"/>
                </a:cubicBezTo>
                <a:cubicBezTo>
                  <a:pt x="949468" y="1174584"/>
                  <a:pt x="955243" y="1165582"/>
                  <a:pt x="960679" y="1157768"/>
                </a:cubicBezTo>
                <a:cubicBezTo>
                  <a:pt x="971380" y="1142141"/>
                  <a:pt x="975626" y="1123966"/>
                  <a:pt x="976646" y="1104602"/>
                </a:cubicBezTo>
                <a:cubicBezTo>
                  <a:pt x="978684" y="1059590"/>
                  <a:pt x="967473" y="1016615"/>
                  <a:pt x="958301" y="973301"/>
                </a:cubicBezTo>
                <a:cubicBezTo>
                  <a:pt x="957451" y="969564"/>
                  <a:pt x="954904" y="965318"/>
                  <a:pt x="956942" y="961751"/>
                </a:cubicBezTo>
                <a:cubicBezTo>
                  <a:pt x="961698" y="953767"/>
                  <a:pt x="959150" y="945784"/>
                  <a:pt x="957451" y="937970"/>
                </a:cubicBezTo>
                <a:cubicBezTo>
                  <a:pt x="954904" y="925571"/>
                  <a:pt x="953545" y="913511"/>
                  <a:pt x="957961" y="901281"/>
                </a:cubicBezTo>
                <a:cubicBezTo>
                  <a:pt x="959150" y="897884"/>
                  <a:pt x="958980" y="894656"/>
                  <a:pt x="957621" y="891259"/>
                </a:cubicBezTo>
                <a:cubicBezTo>
                  <a:pt x="953884" y="881407"/>
                  <a:pt x="954054" y="871046"/>
                  <a:pt x="957112" y="861364"/>
                </a:cubicBezTo>
                <a:cubicBezTo>
                  <a:pt x="961868" y="845567"/>
                  <a:pt x="962547" y="829770"/>
                  <a:pt x="959829" y="813804"/>
                </a:cubicBezTo>
                <a:cubicBezTo>
                  <a:pt x="958980" y="809047"/>
                  <a:pt x="959660" y="804971"/>
                  <a:pt x="962547" y="801064"/>
                </a:cubicBezTo>
                <a:cubicBezTo>
                  <a:pt x="971210" y="789174"/>
                  <a:pt x="967813" y="780171"/>
                  <a:pt x="953205" y="776435"/>
                </a:cubicBezTo>
                <a:cubicBezTo>
                  <a:pt x="950487" y="775755"/>
                  <a:pt x="947600" y="775246"/>
                  <a:pt x="944882" y="774566"/>
                </a:cubicBezTo>
                <a:cubicBezTo>
                  <a:pt x="930953" y="770999"/>
                  <a:pt x="930614" y="770489"/>
                  <a:pt x="930784" y="756561"/>
                </a:cubicBezTo>
                <a:cubicBezTo>
                  <a:pt x="930784" y="752315"/>
                  <a:pt x="931293" y="748068"/>
                  <a:pt x="931463" y="743822"/>
                </a:cubicBezTo>
                <a:cubicBezTo>
                  <a:pt x="932992" y="712398"/>
                  <a:pt x="939786" y="681483"/>
                  <a:pt x="939107" y="650059"/>
                </a:cubicBezTo>
                <a:cubicBezTo>
                  <a:pt x="938767" y="637490"/>
                  <a:pt x="928406" y="630526"/>
                  <a:pt x="916685" y="635112"/>
                </a:cubicBezTo>
                <a:cubicBezTo>
                  <a:pt x="902587" y="640547"/>
                  <a:pt x="901228" y="639698"/>
                  <a:pt x="902077" y="624581"/>
                </a:cubicBezTo>
                <a:cubicBezTo>
                  <a:pt x="902077" y="623392"/>
                  <a:pt x="902247" y="622372"/>
                  <a:pt x="902417" y="621183"/>
                </a:cubicBezTo>
                <a:cubicBezTo>
                  <a:pt x="908702" y="596044"/>
                  <a:pt x="906154" y="570565"/>
                  <a:pt x="907173" y="545087"/>
                </a:cubicBezTo>
                <a:cubicBezTo>
                  <a:pt x="908022" y="521816"/>
                  <a:pt x="906324" y="499395"/>
                  <a:pt x="896132" y="478162"/>
                </a:cubicBezTo>
                <a:cubicBezTo>
                  <a:pt x="893584" y="472896"/>
                  <a:pt x="890697" y="467631"/>
                  <a:pt x="888489" y="462195"/>
                </a:cubicBezTo>
                <a:cubicBezTo>
                  <a:pt x="886620" y="457779"/>
                  <a:pt x="884412" y="452344"/>
                  <a:pt x="887300" y="448267"/>
                </a:cubicBezTo>
                <a:cubicBezTo>
                  <a:pt x="892396" y="441303"/>
                  <a:pt x="891376" y="433829"/>
                  <a:pt x="891376" y="426355"/>
                </a:cubicBezTo>
                <a:cubicBezTo>
                  <a:pt x="891376" y="415484"/>
                  <a:pt x="898850" y="411238"/>
                  <a:pt x="908702" y="416333"/>
                </a:cubicBezTo>
                <a:cubicBezTo>
                  <a:pt x="911759" y="417862"/>
                  <a:pt x="914817" y="420240"/>
                  <a:pt x="919233" y="418881"/>
                </a:cubicBezTo>
                <a:cubicBezTo>
                  <a:pt x="916515" y="411747"/>
                  <a:pt x="910401" y="405462"/>
                  <a:pt x="913798" y="397819"/>
                </a:cubicBezTo>
                <a:cubicBezTo>
                  <a:pt x="919233" y="385759"/>
                  <a:pt x="916855" y="373359"/>
                  <a:pt x="915836" y="361129"/>
                </a:cubicBezTo>
                <a:cubicBezTo>
                  <a:pt x="915326" y="354165"/>
                  <a:pt x="912779" y="346861"/>
                  <a:pt x="915157" y="340067"/>
                </a:cubicBezTo>
                <a:cubicBezTo>
                  <a:pt x="922460" y="318834"/>
                  <a:pt x="918724" y="294545"/>
                  <a:pt x="933501" y="275520"/>
                </a:cubicBezTo>
                <a:cubicBezTo>
                  <a:pt x="933841" y="258704"/>
                  <a:pt x="943693" y="243417"/>
                  <a:pt x="941315" y="225922"/>
                </a:cubicBezTo>
                <a:cubicBezTo>
                  <a:pt x="940296" y="218108"/>
                  <a:pt x="940805" y="210125"/>
                  <a:pt x="940635" y="202141"/>
                </a:cubicBezTo>
                <a:cubicBezTo>
                  <a:pt x="940466" y="188213"/>
                  <a:pt x="939616" y="173945"/>
                  <a:pt x="934521" y="161205"/>
                </a:cubicBezTo>
                <a:cubicBezTo>
                  <a:pt x="929765" y="148806"/>
                  <a:pt x="933162" y="133348"/>
                  <a:pt x="920592" y="124006"/>
                </a:cubicBezTo>
                <a:cubicBezTo>
                  <a:pt x="914307" y="119250"/>
                  <a:pt x="917704" y="111437"/>
                  <a:pt x="914477" y="105661"/>
                </a:cubicBezTo>
                <a:cubicBezTo>
                  <a:pt x="907683" y="93262"/>
                  <a:pt x="900379" y="80692"/>
                  <a:pt x="893415" y="67783"/>
                </a:cubicBezTo>
                <a:cubicBezTo>
                  <a:pt x="871673" y="27696"/>
                  <a:pt x="841098" y="1028"/>
                  <a:pt x="792858" y="9"/>
                </a:cubicBezTo>
                <a:cubicBezTo>
                  <a:pt x="784535" y="-161"/>
                  <a:pt x="778420" y="2047"/>
                  <a:pt x="773834" y="8332"/>
                </a:cubicBezTo>
                <a:cubicBezTo>
                  <a:pt x="769078" y="14957"/>
                  <a:pt x="764322" y="21751"/>
                  <a:pt x="760415" y="28885"/>
                </a:cubicBezTo>
                <a:cubicBezTo>
                  <a:pt x="755659" y="37718"/>
                  <a:pt x="750393" y="40266"/>
                  <a:pt x="741221" y="35849"/>
                </a:cubicBezTo>
                <a:cubicBezTo>
                  <a:pt x="735786" y="33132"/>
                  <a:pt x="730010" y="32112"/>
                  <a:pt x="724235" y="30923"/>
                </a:cubicBezTo>
                <a:cubicBezTo>
                  <a:pt x="701814" y="26677"/>
                  <a:pt x="679053" y="25828"/>
                  <a:pt x="656801" y="30074"/>
                </a:cubicBezTo>
                <a:cubicBezTo>
                  <a:pt x="628435" y="35510"/>
                  <a:pt x="605674" y="52156"/>
                  <a:pt x="585630" y="72029"/>
                </a:cubicBezTo>
                <a:cubicBezTo>
                  <a:pt x="576628" y="81032"/>
                  <a:pt x="569833" y="91903"/>
                  <a:pt x="566946" y="104812"/>
                </a:cubicBezTo>
                <a:cubicBezTo>
                  <a:pt x="560831" y="132669"/>
                  <a:pt x="561171" y="161035"/>
                  <a:pt x="560491" y="189232"/>
                </a:cubicBezTo>
                <a:cubicBezTo>
                  <a:pt x="560321" y="195347"/>
                  <a:pt x="560831" y="200952"/>
                  <a:pt x="563209" y="206558"/>
                </a:cubicBezTo>
                <a:cubicBezTo>
                  <a:pt x="570853" y="224223"/>
                  <a:pt x="569324" y="241888"/>
                  <a:pt x="563379" y="259554"/>
                </a:cubicBezTo>
                <a:cubicBezTo>
                  <a:pt x="561510" y="264989"/>
                  <a:pt x="561680" y="270764"/>
                  <a:pt x="561340" y="276370"/>
                </a:cubicBezTo>
                <a:cubicBezTo>
                  <a:pt x="560831" y="283334"/>
                  <a:pt x="563039" y="287750"/>
                  <a:pt x="570853" y="288260"/>
                </a:cubicBezTo>
                <a:cubicBezTo>
                  <a:pt x="580534" y="288939"/>
                  <a:pt x="584951" y="294205"/>
                  <a:pt x="584781" y="303887"/>
                </a:cubicBezTo>
                <a:cubicBezTo>
                  <a:pt x="584781" y="307624"/>
                  <a:pt x="585970" y="311021"/>
                  <a:pt x="590386" y="312380"/>
                </a:cubicBezTo>
                <a:cubicBezTo>
                  <a:pt x="604654" y="317136"/>
                  <a:pt x="606353" y="320533"/>
                  <a:pt x="601937" y="335311"/>
                </a:cubicBezTo>
                <a:cubicBezTo>
                  <a:pt x="601087" y="338198"/>
                  <a:pt x="600918" y="339897"/>
                  <a:pt x="603635" y="341595"/>
                </a:cubicBezTo>
                <a:cubicBezTo>
                  <a:pt x="610599" y="345842"/>
                  <a:pt x="613827" y="352466"/>
                  <a:pt x="616205" y="359940"/>
                </a:cubicBezTo>
                <a:cubicBezTo>
                  <a:pt x="619772" y="370981"/>
                  <a:pt x="626227" y="375397"/>
                  <a:pt x="637947" y="374888"/>
                </a:cubicBezTo>
                <a:cubicBezTo>
                  <a:pt x="645590" y="374548"/>
                  <a:pt x="653234" y="373869"/>
                  <a:pt x="660708" y="372510"/>
                </a:cubicBezTo>
                <a:cubicBezTo>
                  <a:pt x="671239" y="370641"/>
                  <a:pt x="679222" y="374208"/>
                  <a:pt x="685168" y="382362"/>
                </a:cubicBezTo>
                <a:cubicBezTo>
                  <a:pt x="689924" y="388646"/>
                  <a:pt x="694000" y="395441"/>
                  <a:pt x="698247" y="402065"/>
                </a:cubicBezTo>
                <a:cubicBezTo>
                  <a:pt x="705381" y="413106"/>
                  <a:pt x="705041" y="414975"/>
                  <a:pt x="694680" y="422788"/>
                </a:cubicBezTo>
                <a:cubicBezTo>
                  <a:pt x="693321" y="423807"/>
                  <a:pt x="691962" y="424826"/>
                  <a:pt x="690603" y="425846"/>
                </a:cubicBezTo>
                <a:cubicBezTo>
                  <a:pt x="675995" y="436547"/>
                  <a:pt x="664954" y="450305"/>
                  <a:pt x="656971" y="466442"/>
                </a:cubicBezTo>
                <a:cubicBezTo>
                  <a:pt x="651196" y="478162"/>
                  <a:pt x="649327" y="492091"/>
                  <a:pt x="637607" y="500414"/>
                </a:cubicBezTo>
                <a:cubicBezTo>
                  <a:pt x="635399" y="501942"/>
                  <a:pt x="635908" y="505000"/>
                  <a:pt x="635229" y="507378"/>
                </a:cubicBezTo>
                <a:cubicBezTo>
                  <a:pt x="632851" y="516890"/>
                  <a:pt x="633021" y="527251"/>
                  <a:pt x="628605" y="536084"/>
                </a:cubicBezTo>
                <a:cubicBezTo>
                  <a:pt x="619942" y="553919"/>
                  <a:pt x="611449" y="571754"/>
                  <a:pt x="601597" y="588910"/>
                </a:cubicBezTo>
                <a:cubicBezTo>
                  <a:pt x="587499" y="613200"/>
                  <a:pt x="576798" y="638169"/>
                  <a:pt x="576118" y="666876"/>
                </a:cubicBezTo>
                <a:cubicBezTo>
                  <a:pt x="575778" y="681993"/>
                  <a:pt x="568474" y="695752"/>
                  <a:pt x="566776" y="710699"/>
                </a:cubicBezTo>
                <a:cubicBezTo>
                  <a:pt x="563209" y="740424"/>
                  <a:pt x="558453" y="769980"/>
                  <a:pt x="552847" y="799535"/>
                </a:cubicBezTo>
                <a:cubicBezTo>
                  <a:pt x="551998" y="804291"/>
                  <a:pt x="550300" y="808878"/>
                  <a:pt x="547582" y="812784"/>
                </a:cubicBezTo>
                <a:cubicBezTo>
                  <a:pt x="543505" y="818390"/>
                  <a:pt x="539768" y="819579"/>
                  <a:pt x="532804" y="815332"/>
                </a:cubicBezTo>
                <a:cubicBezTo>
                  <a:pt x="517177" y="805990"/>
                  <a:pt x="505457" y="802253"/>
                  <a:pt x="491189" y="818220"/>
                </a:cubicBezTo>
                <a:cubicBezTo>
                  <a:pt x="482866" y="827392"/>
                  <a:pt x="472334" y="835545"/>
                  <a:pt x="458406" y="835885"/>
                </a:cubicBezTo>
                <a:cubicBezTo>
                  <a:pt x="440571" y="836395"/>
                  <a:pt x="425114" y="844038"/>
                  <a:pt x="411015" y="853720"/>
                </a:cubicBezTo>
                <a:cubicBezTo>
                  <a:pt x="404391" y="858307"/>
                  <a:pt x="400654" y="861024"/>
                  <a:pt x="394199" y="854400"/>
                </a:cubicBezTo>
                <a:cubicBezTo>
                  <a:pt x="388424" y="848625"/>
                  <a:pt x="379761" y="850153"/>
                  <a:pt x="375345" y="856948"/>
                </a:cubicBezTo>
                <a:cubicBezTo>
                  <a:pt x="372967" y="860854"/>
                  <a:pt x="370249" y="861874"/>
                  <a:pt x="367361" y="858646"/>
                </a:cubicBezTo>
                <a:cubicBezTo>
                  <a:pt x="362945" y="853550"/>
                  <a:pt x="359208" y="855759"/>
                  <a:pt x="355471" y="859156"/>
                </a:cubicBezTo>
                <a:cubicBezTo>
                  <a:pt x="352414" y="861704"/>
                  <a:pt x="349526" y="864421"/>
                  <a:pt x="346469" y="866800"/>
                </a:cubicBezTo>
                <a:cubicBezTo>
                  <a:pt x="337806" y="873934"/>
                  <a:pt x="329143" y="882427"/>
                  <a:pt x="318102" y="884125"/>
                </a:cubicBezTo>
                <a:cubicBezTo>
                  <a:pt x="303664" y="886333"/>
                  <a:pt x="289566" y="890240"/>
                  <a:pt x="274788" y="891259"/>
                </a:cubicBezTo>
                <a:cubicBezTo>
                  <a:pt x="256444" y="892618"/>
                  <a:pt x="237929" y="891599"/>
                  <a:pt x="219754" y="894487"/>
                </a:cubicBezTo>
                <a:cubicBezTo>
                  <a:pt x="214998" y="895166"/>
                  <a:pt x="213469" y="893128"/>
                  <a:pt x="211771" y="889391"/>
                </a:cubicBezTo>
                <a:cubicBezTo>
                  <a:pt x="203617" y="870706"/>
                  <a:pt x="195124" y="852192"/>
                  <a:pt x="186801" y="833677"/>
                </a:cubicBezTo>
                <a:cubicBezTo>
                  <a:pt x="153509" y="759449"/>
                  <a:pt x="120047" y="685220"/>
                  <a:pt x="87094" y="610992"/>
                </a:cubicBezTo>
                <a:cubicBezTo>
                  <a:pt x="84207" y="604707"/>
                  <a:pt x="81998" y="604367"/>
                  <a:pt x="76393" y="607255"/>
                </a:cubicBezTo>
                <a:cubicBezTo>
                  <a:pt x="52783" y="619485"/>
                  <a:pt x="29172" y="631545"/>
                  <a:pt x="5222" y="643095"/>
                </a:cubicBezTo>
                <a:cubicBezTo>
                  <a:pt x="-1063" y="646153"/>
                  <a:pt x="-893" y="648701"/>
                  <a:pt x="1655" y="654306"/>
                </a:cubicBezTo>
                <a:cubicBezTo>
                  <a:pt x="13036" y="678596"/>
                  <a:pt x="23907" y="703225"/>
                  <a:pt x="35117" y="727515"/>
                </a:cubicBezTo>
                <a:cubicBezTo>
                  <a:pt x="71807" y="807689"/>
                  <a:pt x="107477" y="888202"/>
                  <a:pt x="141789" y="969394"/>
                </a:cubicBezTo>
                <a:cubicBezTo>
                  <a:pt x="145696" y="978567"/>
                  <a:pt x="147904" y="986890"/>
                  <a:pt x="138561" y="994194"/>
                </a:cubicBezTo>
                <a:cubicBezTo>
                  <a:pt x="136863" y="995553"/>
                  <a:pt x="135674" y="997931"/>
                  <a:pt x="135334" y="999969"/>
                </a:cubicBezTo>
                <a:cubicBezTo>
                  <a:pt x="133975" y="1006254"/>
                  <a:pt x="129729" y="1009991"/>
                  <a:pt x="125143" y="1013897"/>
                </a:cubicBezTo>
                <a:cubicBezTo>
                  <a:pt x="107138" y="1029524"/>
                  <a:pt x="94568" y="1047529"/>
                  <a:pt x="96436" y="1073178"/>
                </a:cubicBezTo>
                <a:cubicBezTo>
                  <a:pt x="97456" y="1088466"/>
                  <a:pt x="96776" y="1103753"/>
                  <a:pt x="96946" y="1119040"/>
                </a:cubicBezTo>
                <a:cubicBezTo>
                  <a:pt x="96946" y="1122437"/>
                  <a:pt x="97286" y="1125835"/>
                  <a:pt x="98305" y="1129062"/>
                </a:cubicBezTo>
                <a:cubicBezTo>
                  <a:pt x="102381" y="1142141"/>
                  <a:pt x="104760" y="1155390"/>
                  <a:pt x="105779" y="1168979"/>
                </a:cubicBezTo>
                <a:cubicBezTo>
                  <a:pt x="108157" y="1200063"/>
                  <a:pt x="112063" y="1230977"/>
                  <a:pt x="120726" y="1260872"/>
                </a:cubicBezTo>
                <a:cubicBezTo>
                  <a:pt x="132277" y="1300959"/>
                  <a:pt x="144676" y="1340876"/>
                  <a:pt x="157076" y="1380793"/>
                </a:cubicBezTo>
                <a:cubicBezTo>
                  <a:pt x="163021" y="1399987"/>
                  <a:pt x="167268" y="1419521"/>
                  <a:pt x="171514" y="1439224"/>
                </a:cubicBezTo>
                <a:cubicBezTo>
                  <a:pt x="176610" y="1461985"/>
                  <a:pt x="176270" y="1483727"/>
                  <a:pt x="162512" y="1504110"/>
                </a:cubicBezTo>
                <a:cubicBezTo>
                  <a:pt x="154019" y="1516680"/>
                  <a:pt x="147394" y="1530609"/>
                  <a:pt x="140430" y="1544197"/>
                </a:cubicBezTo>
                <a:cubicBezTo>
                  <a:pt x="136693" y="1551501"/>
                  <a:pt x="131597" y="1556257"/>
                  <a:pt x="123274" y="1557786"/>
                </a:cubicBezTo>
                <a:cubicBezTo>
                  <a:pt x="113592" y="1559485"/>
                  <a:pt x="103910" y="1561693"/>
                  <a:pt x="94228" y="1563731"/>
                </a:cubicBezTo>
                <a:cubicBezTo>
                  <a:pt x="90661" y="1564580"/>
                  <a:pt x="87604" y="1565599"/>
                  <a:pt x="85226" y="1569167"/>
                </a:cubicBezTo>
                <a:cubicBezTo>
                  <a:pt x="78092" y="1579698"/>
                  <a:pt x="70108" y="1589550"/>
                  <a:pt x="59917" y="1597533"/>
                </a:cubicBezTo>
                <a:cubicBezTo>
                  <a:pt x="47007" y="1607724"/>
                  <a:pt x="44120" y="1620974"/>
                  <a:pt x="47347" y="1636940"/>
                </a:cubicBezTo>
                <a:cubicBezTo>
                  <a:pt x="51424" y="1656984"/>
                  <a:pt x="66202" y="1666156"/>
                  <a:pt x="82848" y="1670233"/>
                </a:cubicBezTo>
                <a:cubicBezTo>
                  <a:pt x="110874" y="1677197"/>
                  <a:pt x="139750" y="1680764"/>
                  <a:pt x="168626" y="1675668"/>
                </a:cubicBezTo>
                <a:cubicBezTo>
                  <a:pt x="197333" y="1670572"/>
                  <a:pt x="219754" y="1658003"/>
                  <a:pt x="225699" y="1626239"/>
                </a:cubicBezTo>
                <a:cubicBezTo>
                  <a:pt x="227398" y="1616897"/>
                  <a:pt x="233343" y="1609763"/>
                  <a:pt x="241496" y="1605007"/>
                </a:cubicBezTo>
                <a:cubicBezTo>
                  <a:pt x="251687" y="1599062"/>
                  <a:pt x="262389" y="1593626"/>
                  <a:pt x="272750" y="1588021"/>
                </a:cubicBezTo>
                <a:cubicBezTo>
                  <a:pt x="280733" y="1583774"/>
                  <a:pt x="282092" y="1584284"/>
                  <a:pt x="282092" y="1593966"/>
                </a:cubicBezTo>
                <a:cubicBezTo>
                  <a:pt x="282262" y="1610272"/>
                  <a:pt x="283621" y="1626749"/>
                  <a:pt x="279884" y="1643055"/>
                </a:cubicBezTo>
                <a:cubicBezTo>
                  <a:pt x="278355" y="1649340"/>
                  <a:pt x="284300" y="1652397"/>
                  <a:pt x="287698" y="1653417"/>
                </a:cubicBezTo>
                <a:cubicBezTo>
                  <a:pt x="292114" y="1654606"/>
                  <a:pt x="290925" y="1648830"/>
                  <a:pt x="291095" y="1645943"/>
                </a:cubicBezTo>
                <a:cubicBezTo>
                  <a:pt x="291944" y="1632184"/>
                  <a:pt x="292284" y="1618256"/>
                  <a:pt x="292963" y="1604327"/>
                </a:cubicBezTo>
                <a:cubicBezTo>
                  <a:pt x="293473" y="1595834"/>
                  <a:pt x="293813" y="1587511"/>
                  <a:pt x="295681" y="1579188"/>
                </a:cubicBezTo>
                <a:cubicBezTo>
                  <a:pt x="298229" y="1567638"/>
                  <a:pt x="305363" y="1558805"/>
                  <a:pt x="311648" y="1549633"/>
                </a:cubicBezTo>
                <a:cubicBezTo>
                  <a:pt x="318612" y="1539441"/>
                  <a:pt x="322349" y="1529250"/>
                  <a:pt x="316234" y="1517190"/>
                </a:cubicBezTo>
                <a:cubicBezTo>
                  <a:pt x="314535" y="1513962"/>
                  <a:pt x="315045" y="1510395"/>
                  <a:pt x="316743" y="1507338"/>
                </a:cubicBezTo>
                <a:cubicBezTo>
                  <a:pt x="323028" y="1495618"/>
                  <a:pt x="319631" y="1484916"/>
                  <a:pt x="313686" y="1474385"/>
                </a:cubicBezTo>
                <a:cubicBezTo>
                  <a:pt x="308760" y="1465553"/>
                  <a:pt x="300947" y="1459268"/>
                  <a:pt x="294662" y="1451794"/>
                </a:cubicBezTo>
                <a:cubicBezTo>
                  <a:pt x="290755" y="1447378"/>
                  <a:pt x="287528" y="1444490"/>
                  <a:pt x="281073" y="1446189"/>
                </a:cubicBezTo>
                <a:cubicBezTo>
                  <a:pt x="276317" y="1447378"/>
                  <a:pt x="272920" y="1444830"/>
                  <a:pt x="272071" y="1439734"/>
                </a:cubicBezTo>
                <a:cubicBezTo>
                  <a:pt x="271391" y="1436167"/>
                  <a:pt x="270882" y="1432430"/>
                  <a:pt x="270542" y="1428863"/>
                </a:cubicBezTo>
                <a:cubicBezTo>
                  <a:pt x="266975" y="1386738"/>
                  <a:pt x="275298" y="1345292"/>
                  <a:pt x="278355" y="1303677"/>
                </a:cubicBezTo>
                <a:cubicBezTo>
                  <a:pt x="280564" y="1273272"/>
                  <a:pt x="285829" y="1243037"/>
                  <a:pt x="285659" y="1212293"/>
                </a:cubicBezTo>
                <a:cubicBezTo>
                  <a:pt x="285659" y="1202101"/>
                  <a:pt x="285150" y="1191230"/>
                  <a:pt x="280564" y="1182398"/>
                </a:cubicBezTo>
                <a:cubicBezTo>
                  <a:pt x="274958" y="1171527"/>
                  <a:pt x="273769" y="1159806"/>
                  <a:pt x="269862" y="1148596"/>
                </a:cubicBezTo>
                <a:cubicBezTo>
                  <a:pt x="267315" y="1141292"/>
                  <a:pt x="270372" y="1137725"/>
                  <a:pt x="278016" y="1137725"/>
                </a:cubicBezTo>
                <a:cubicBezTo>
                  <a:pt x="289906" y="1137555"/>
                  <a:pt x="301796" y="1138404"/>
                  <a:pt x="313686" y="1138234"/>
                </a:cubicBezTo>
                <a:cubicBezTo>
                  <a:pt x="321160" y="1138064"/>
                  <a:pt x="324217" y="1140952"/>
                  <a:pt x="323708" y="1148596"/>
                </a:cubicBezTo>
                <a:cubicBezTo>
                  <a:pt x="323198" y="1159636"/>
                  <a:pt x="328803" y="1167280"/>
                  <a:pt x="337296" y="1174414"/>
                </a:cubicBezTo>
                <a:cubicBezTo>
                  <a:pt x="351055" y="1185625"/>
                  <a:pt x="368041" y="1187154"/>
                  <a:pt x="383668" y="1187663"/>
                </a:cubicBezTo>
                <a:cubicBezTo>
                  <a:pt x="424944" y="1189362"/>
                  <a:pt x="466049" y="1193269"/>
                  <a:pt x="507325" y="1194797"/>
                </a:cubicBezTo>
                <a:cubicBezTo>
                  <a:pt x="514120" y="1194967"/>
                  <a:pt x="517007" y="1197345"/>
                  <a:pt x="517007" y="1204309"/>
                </a:cubicBezTo>
                <a:cubicBezTo>
                  <a:pt x="516837" y="1234884"/>
                  <a:pt x="513100" y="1265289"/>
                  <a:pt x="509194" y="1295524"/>
                </a:cubicBezTo>
                <a:cubicBezTo>
                  <a:pt x="504947" y="1328986"/>
                  <a:pt x="502229" y="1362448"/>
                  <a:pt x="499851" y="1395910"/>
                </a:cubicBezTo>
                <a:cubicBezTo>
                  <a:pt x="499512" y="1401176"/>
                  <a:pt x="501210" y="1403724"/>
                  <a:pt x="506816" y="1404064"/>
                </a:cubicBezTo>
                <a:cubicBezTo>
                  <a:pt x="535522" y="1405592"/>
                  <a:pt x="564228" y="1410688"/>
                  <a:pt x="593104" y="1408140"/>
                </a:cubicBezTo>
                <a:cubicBezTo>
                  <a:pt x="597520" y="1407801"/>
                  <a:pt x="602107" y="1407970"/>
                  <a:pt x="606693" y="1407970"/>
                </a:cubicBezTo>
                <a:cubicBezTo>
                  <a:pt x="612128" y="1407970"/>
                  <a:pt x="615016" y="1410348"/>
                  <a:pt x="615016" y="1416293"/>
                </a:cubicBezTo>
                <a:cubicBezTo>
                  <a:pt x="614676" y="1439564"/>
                  <a:pt x="614506" y="1462665"/>
                  <a:pt x="614167" y="1485936"/>
                </a:cubicBezTo>
                <a:cubicBezTo>
                  <a:pt x="614167" y="1488484"/>
                  <a:pt x="614336" y="1491201"/>
                  <a:pt x="610430" y="1490861"/>
                </a:cubicBezTo>
                <a:cubicBezTo>
                  <a:pt x="593953" y="1489672"/>
                  <a:pt x="577137" y="1491541"/>
                  <a:pt x="560831" y="1486105"/>
                </a:cubicBezTo>
                <a:cubicBezTo>
                  <a:pt x="524991" y="1474046"/>
                  <a:pt x="488980" y="1462325"/>
                  <a:pt x="452801" y="1450945"/>
                </a:cubicBezTo>
                <a:cubicBezTo>
                  <a:pt x="438363" y="1446358"/>
                  <a:pt x="436154" y="1447717"/>
                  <a:pt x="429870" y="1458928"/>
                </a:cubicBezTo>
                <a:cubicBezTo>
                  <a:pt x="428341" y="1461646"/>
                  <a:pt x="428341" y="1464194"/>
                  <a:pt x="428341" y="1467081"/>
                </a:cubicBezTo>
                <a:cubicBezTo>
                  <a:pt x="428341" y="1479821"/>
                  <a:pt x="428511" y="1492560"/>
                  <a:pt x="428171" y="1505300"/>
                </a:cubicBezTo>
                <a:cubicBezTo>
                  <a:pt x="428001" y="1512264"/>
                  <a:pt x="428341" y="1518718"/>
                  <a:pt x="434626" y="1523474"/>
                </a:cubicBezTo>
                <a:cubicBezTo>
                  <a:pt x="437004" y="1525343"/>
                  <a:pt x="439042" y="1528570"/>
                  <a:pt x="438193" y="1531628"/>
                </a:cubicBezTo>
                <a:cubicBezTo>
                  <a:pt x="435645" y="1541479"/>
                  <a:pt x="440571" y="1547085"/>
                  <a:pt x="448214" y="1551671"/>
                </a:cubicBezTo>
                <a:cubicBezTo>
                  <a:pt x="450592" y="1553030"/>
                  <a:pt x="451951" y="1555238"/>
                  <a:pt x="451611" y="1557956"/>
                </a:cubicBezTo>
                <a:cubicBezTo>
                  <a:pt x="451272" y="1560843"/>
                  <a:pt x="448554" y="1560843"/>
                  <a:pt x="446346" y="1561523"/>
                </a:cubicBezTo>
                <a:cubicBezTo>
                  <a:pt x="414582" y="1569846"/>
                  <a:pt x="382988" y="1578679"/>
                  <a:pt x="350715" y="1584454"/>
                </a:cubicBezTo>
                <a:cubicBezTo>
                  <a:pt x="336277" y="1587002"/>
                  <a:pt x="327954" y="1598722"/>
                  <a:pt x="327954" y="1610782"/>
                </a:cubicBezTo>
                <a:cubicBezTo>
                  <a:pt x="327954" y="1623861"/>
                  <a:pt x="327784" y="1636770"/>
                  <a:pt x="327954" y="1649850"/>
                </a:cubicBezTo>
                <a:cubicBezTo>
                  <a:pt x="327954" y="1656984"/>
                  <a:pt x="330332" y="1662929"/>
                  <a:pt x="335428" y="1668194"/>
                </a:cubicBezTo>
                <a:cubicBezTo>
                  <a:pt x="340863" y="1673800"/>
                  <a:pt x="346639" y="1679575"/>
                  <a:pt x="346809" y="1688407"/>
                </a:cubicBezTo>
                <a:cubicBezTo>
                  <a:pt x="346809" y="1691125"/>
                  <a:pt x="349866" y="1692314"/>
                  <a:pt x="351904" y="1693673"/>
                </a:cubicBezTo>
                <a:cubicBezTo>
                  <a:pt x="363285" y="1701317"/>
                  <a:pt x="383498" y="1698259"/>
                  <a:pt x="395558" y="1687219"/>
                </a:cubicBezTo>
                <a:cubicBezTo>
                  <a:pt x="405919" y="1677706"/>
                  <a:pt x="408637" y="1664627"/>
                  <a:pt x="410166" y="1651888"/>
                </a:cubicBezTo>
                <a:cubicBezTo>
                  <a:pt x="411015" y="1643905"/>
                  <a:pt x="405070" y="1637450"/>
                  <a:pt x="398615" y="1632354"/>
                </a:cubicBezTo>
                <a:cubicBezTo>
                  <a:pt x="395728" y="1630146"/>
                  <a:pt x="394539" y="1626919"/>
                  <a:pt x="395388" y="1623182"/>
                </a:cubicBezTo>
                <a:cubicBezTo>
                  <a:pt x="396407" y="1619105"/>
                  <a:pt x="400314" y="1619785"/>
                  <a:pt x="403032" y="1619445"/>
                </a:cubicBezTo>
                <a:cubicBezTo>
                  <a:pt x="435645" y="1614349"/>
                  <a:pt x="468597" y="1611971"/>
                  <a:pt x="500701" y="1603478"/>
                </a:cubicBezTo>
                <a:cubicBezTo>
                  <a:pt x="522103" y="1597703"/>
                  <a:pt x="544694" y="1595665"/>
                  <a:pt x="566606" y="1591928"/>
                </a:cubicBezTo>
                <a:cubicBezTo>
                  <a:pt x="583082" y="1589210"/>
                  <a:pt x="599389" y="1584963"/>
                  <a:pt x="616205" y="1587341"/>
                </a:cubicBezTo>
                <a:cubicBezTo>
                  <a:pt x="626736" y="1588870"/>
                  <a:pt x="634719" y="1592947"/>
                  <a:pt x="638626" y="1604667"/>
                </a:cubicBezTo>
                <a:cubicBezTo>
                  <a:pt x="647629" y="1630655"/>
                  <a:pt x="655952" y="1656984"/>
                  <a:pt x="663935" y="1683312"/>
                </a:cubicBezTo>
                <a:cubicBezTo>
                  <a:pt x="668861" y="1699448"/>
                  <a:pt x="672938" y="1715075"/>
                  <a:pt x="667502" y="1731891"/>
                </a:cubicBezTo>
                <a:cubicBezTo>
                  <a:pt x="664954" y="1739875"/>
                  <a:pt x="665124" y="1748707"/>
                  <a:pt x="665634" y="1757200"/>
                </a:cubicBezTo>
                <a:cubicBezTo>
                  <a:pt x="666993" y="1780471"/>
                  <a:pt x="688735" y="1802043"/>
                  <a:pt x="712345" y="1803402"/>
                </a:cubicBezTo>
                <a:cubicBezTo>
                  <a:pt x="734257" y="1804591"/>
                  <a:pt x="759905" y="1784378"/>
                  <a:pt x="763642" y="1762976"/>
                </a:cubicBezTo>
                <a:cubicBezTo>
                  <a:pt x="765001" y="1755842"/>
                  <a:pt x="763642" y="1748877"/>
                  <a:pt x="760415" y="1742423"/>
                </a:cubicBezTo>
                <a:cubicBezTo>
                  <a:pt x="753791" y="1728664"/>
                  <a:pt x="742580" y="1719152"/>
                  <a:pt x="730860" y="1710319"/>
                </a:cubicBezTo>
                <a:cubicBezTo>
                  <a:pt x="728482" y="1708451"/>
                  <a:pt x="726783" y="1707092"/>
                  <a:pt x="725934" y="1704204"/>
                </a:cubicBezTo>
                <a:cubicBezTo>
                  <a:pt x="714553" y="1668024"/>
                  <a:pt x="702663" y="1632184"/>
                  <a:pt x="695189" y="1594985"/>
                </a:cubicBezTo>
                <a:cubicBezTo>
                  <a:pt x="692811" y="1583435"/>
                  <a:pt x="694000" y="1581906"/>
                  <a:pt x="705890" y="1581736"/>
                </a:cubicBezTo>
                <a:cubicBezTo>
                  <a:pt x="707929" y="1581736"/>
                  <a:pt x="709797" y="1582076"/>
                  <a:pt x="711835" y="1582246"/>
                </a:cubicBezTo>
                <a:cubicBezTo>
                  <a:pt x="735786" y="1584793"/>
                  <a:pt x="759566" y="1587681"/>
                  <a:pt x="783516" y="1589719"/>
                </a:cubicBezTo>
                <a:cubicBezTo>
                  <a:pt x="831756" y="1593626"/>
                  <a:pt x="879996" y="1596514"/>
                  <a:pt x="928236" y="1601270"/>
                </a:cubicBezTo>
                <a:cubicBezTo>
                  <a:pt x="948449" y="1603308"/>
                  <a:pt x="948449" y="1603138"/>
                  <a:pt x="942844" y="1623182"/>
                </a:cubicBezTo>
                <a:cubicBezTo>
                  <a:pt x="941315" y="1628617"/>
                  <a:pt x="939446" y="1634732"/>
                  <a:pt x="943353" y="1639488"/>
                </a:cubicBezTo>
                <a:cubicBezTo>
                  <a:pt x="947600" y="1644754"/>
                  <a:pt x="950148" y="1650529"/>
                  <a:pt x="951506" y="1656984"/>
                </a:cubicBezTo>
                <a:cubicBezTo>
                  <a:pt x="952356" y="1661060"/>
                  <a:pt x="954734" y="1662759"/>
                  <a:pt x="958980" y="1663778"/>
                </a:cubicBezTo>
                <a:cubicBezTo>
                  <a:pt x="969002" y="1665986"/>
                  <a:pt x="979193" y="1665816"/>
                  <a:pt x="989385" y="1666496"/>
                </a:cubicBezTo>
                <a:cubicBezTo>
                  <a:pt x="996179" y="1667005"/>
                  <a:pt x="999916" y="1664118"/>
                  <a:pt x="1002974" y="1659531"/>
                </a:cubicBezTo>
                <a:cubicBezTo>
                  <a:pt x="1012656" y="1645263"/>
                  <a:pt x="1014015" y="1629297"/>
                  <a:pt x="1010278" y="1613160"/>
                </a:cubicBezTo>
                <a:close/>
                <a:moveTo>
                  <a:pt x="893245" y="959203"/>
                </a:moveTo>
                <a:cubicBezTo>
                  <a:pt x="900379" y="964808"/>
                  <a:pt x="906154" y="960732"/>
                  <a:pt x="911929" y="957674"/>
                </a:cubicBezTo>
                <a:cubicBezTo>
                  <a:pt x="921611" y="952748"/>
                  <a:pt x="921611" y="952578"/>
                  <a:pt x="923310" y="963110"/>
                </a:cubicBezTo>
                <a:cubicBezTo>
                  <a:pt x="929425" y="999459"/>
                  <a:pt x="935540" y="1035639"/>
                  <a:pt x="941655" y="1071989"/>
                </a:cubicBezTo>
                <a:cubicBezTo>
                  <a:pt x="942504" y="1076745"/>
                  <a:pt x="942674" y="1081501"/>
                  <a:pt x="943183" y="1086257"/>
                </a:cubicBezTo>
                <a:cubicBezTo>
                  <a:pt x="943013" y="1086257"/>
                  <a:pt x="942844" y="1086257"/>
                  <a:pt x="942504" y="1086257"/>
                </a:cubicBezTo>
                <a:cubicBezTo>
                  <a:pt x="942504" y="1090164"/>
                  <a:pt x="942674" y="1094241"/>
                  <a:pt x="942504" y="1098147"/>
                </a:cubicBezTo>
                <a:cubicBezTo>
                  <a:pt x="942334" y="1100865"/>
                  <a:pt x="940805" y="1103073"/>
                  <a:pt x="937748" y="1103073"/>
                </a:cubicBezTo>
                <a:cubicBezTo>
                  <a:pt x="934690" y="1103243"/>
                  <a:pt x="933501" y="1101205"/>
                  <a:pt x="932822" y="1098317"/>
                </a:cubicBezTo>
                <a:cubicBezTo>
                  <a:pt x="928066" y="1076066"/>
                  <a:pt x="919573" y="1054833"/>
                  <a:pt x="912269" y="1033261"/>
                </a:cubicBezTo>
                <a:cubicBezTo>
                  <a:pt x="905645" y="1013897"/>
                  <a:pt x="897152" y="995213"/>
                  <a:pt x="893245" y="974830"/>
                </a:cubicBezTo>
                <a:cubicBezTo>
                  <a:pt x="892565" y="970753"/>
                  <a:pt x="888828" y="967526"/>
                  <a:pt x="888998" y="962940"/>
                </a:cubicBezTo>
                <a:cubicBezTo>
                  <a:pt x="888998" y="960562"/>
                  <a:pt x="889508" y="956145"/>
                  <a:pt x="893245" y="959203"/>
                </a:cubicBezTo>
                <a:close/>
              </a:path>
            </a:pathLst>
          </a:custGeom>
          <a:solidFill>
            <a:schemeClr val="accent2"/>
          </a:solidFill>
          <a:ln w="1698" cap="flat">
            <a:noFill/>
            <a:prstDash val="solid"/>
            <a:miter/>
          </a:ln>
        </p:spPr>
        <p:txBody>
          <a:bodyPr rtlCol="0" anchor="ctr"/>
          <a:lstStyle/>
          <a:p>
            <a:endParaRPr lang="en-US"/>
          </a:p>
        </p:txBody>
      </p:sp>
      <p:sp>
        <p:nvSpPr>
          <p:cNvPr id="7" name="Rectangle 6">
            <a:extLst>
              <a:ext uri="{FF2B5EF4-FFF2-40B4-BE49-F238E27FC236}">
                <a16:creationId xmlns:a16="http://schemas.microsoft.com/office/drawing/2014/main" xmlns="" id="{6D7463A3-1F32-4EB2-8136-D0598DCA0FAD}"/>
              </a:ext>
            </a:extLst>
          </p:cNvPr>
          <p:cNvSpPr/>
          <p:nvPr/>
        </p:nvSpPr>
        <p:spPr>
          <a:xfrm>
            <a:off x="1183314" y="3282513"/>
            <a:ext cx="2466454" cy="118394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8" name="Group 7">
            <a:extLst>
              <a:ext uri="{FF2B5EF4-FFF2-40B4-BE49-F238E27FC236}">
                <a16:creationId xmlns:a16="http://schemas.microsoft.com/office/drawing/2014/main" xmlns="" id="{01D56A5B-4565-4D71-959B-F08E30D7F8C8}"/>
              </a:ext>
            </a:extLst>
          </p:cNvPr>
          <p:cNvGrpSpPr/>
          <p:nvPr/>
        </p:nvGrpSpPr>
        <p:grpSpPr>
          <a:xfrm>
            <a:off x="8453900" y="5179504"/>
            <a:ext cx="2819647" cy="671825"/>
            <a:chOff x="-475010" y="1129566"/>
            <a:chExt cx="3859356" cy="671825"/>
          </a:xfrm>
        </p:grpSpPr>
        <p:sp>
          <p:nvSpPr>
            <p:cNvPr id="9" name="TextBox 8">
              <a:extLst>
                <a:ext uri="{FF2B5EF4-FFF2-40B4-BE49-F238E27FC236}">
                  <a16:creationId xmlns:a16="http://schemas.microsoft.com/office/drawing/2014/main" xmlns="" id="{712A9DE1-17D5-43E4-9160-B330E0C702DA}"/>
                </a:ext>
              </a:extLst>
            </p:cNvPr>
            <p:cNvSpPr txBox="1"/>
            <p:nvPr/>
          </p:nvSpPr>
          <p:spPr>
            <a:xfrm>
              <a:off x="-475010" y="1129566"/>
              <a:ext cx="3859356" cy="276999"/>
            </a:xfrm>
            <a:prstGeom prst="rect">
              <a:avLst/>
            </a:prstGeom>
            <a:noFill/>
          </p:spPr>
          <p:txBody>
            <a:bodyPr wrap="square" rtlCol="0" anchor="ctr">
              <a:spAutoFit/>
            </a:bodyPr>
            <a:lstStyle/>
            <a:p>
              <a:r>
                <a:rPr lang="zh-TW" altLang="en-US" sz="1200" b="1" dirty="0" smtClean="0">
                  <a:solidFill>
                    <a:schemeClr val="tx1">
                      <a:lumMod val="75000"/>
                      <a:lumOff val="25000"/>
                    </a:schemeClr>
                  </a:solidFill>
                  <a:cs typeface="Arial" pitchFamily="34" charset="0"/>
                </a:rPr>
                <a:t>分配工作、進度追蹤</a:t>
              </a:r>
              <a:endParaRPr lang="ko-KR" altLang="en-US" sz="1200" b="1"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xmlns="" id="{E36E8953-5E04-4B62-8BA7-9390BE98B52A}"/>
                </a:ext>
              </a:extLst>
            </p:cNvPr>
            <p:cNvSpPr txBox="1"/>
            <p:nvPr/>
          </p:nvSpPr>
          <p:spPr>
            <a:xfrm>
              <a:off x="-460976" y="1339726"/>
              <a:ext cx="3845322" cy="461665"/>
            </a:xfrm>
            <a:prstGeom prst="rect">
              <a:avLst/>
            </a:prstGeom>
            <a:noFill/>
          </p:spPr>
          <p:txBody>
            <a:bodyPr wrap="square" rtlCol="0">
              <a:spAutoFit/>
            </a:bodyPr>
            <a:lstStyle/>
            <a:p>
              <a:pPr marL="171450" indent="-171450">
                <a:buFont typeface="Arial" panose="020B0604020202020204" pitchFamily="34" charset="0"/>
                <a:buChar char="•"/>
              </a:pPr>
              <a:r>
                <a:rPr lang="zh-TW" altLang="en-US" sz="1200" dirty="0" smtClean="0">
                  <a:solidFill>
                    <a:schemeClr val="tx1">
                      <a:lumMod val="75000"/>
                      <a:lumOff val="25000"/>
                    </a:schemeClr>
                  </a:solidFill>
                  <a:cs typeface="Arial" pitchFamily="34" charset="0"/>
                </a:rPr>
                <a:t>驗收進度</a:t>
              </a:r>
              <a:endParaRPr lang="en-US" altLang="zh-TW" sz="1200" dirty="0" smtClean="0">
                <a:solidFill>
                  <a:schemeClr val="tx1">
                    <a:lumMod val="75000"/>
                    <a:lumOff val="25000"/>
                  </a:schemeClr>
                </a:solidFill>
                <a:cs typeface="Arial" pitchFamily="34" charset="0"/>
              </a:endParaRPr>
            </a:p>
            <a:p>
              <a:pPr marL="171450" indent="-171450">
                <a:buFont typeface="Arial" panose="020B0604020202020204" pitchFamily="34" charset="0"/>
                <a:buChar char="•"/>
              </a:pPr>
              <a:r>
                <a:rPr lang="zh-TW" altLang="en-US" sz="1200" dirty="0" smtClean="0">
                  <a:solidFill>
                    <a:schemeClr val="tx1">
                      <a:lumMod val="75000"/>
                      <a:lumOff val="25000"/>
                    </a:schemeClr>
                  </a:solidFill>
                  <a:cs typeface="Arial" pitchFamily="34" charset="0"/>
                </a:rPr>
                <a:t>視</a:t>
              </a:r>
              <a:r>
                <a:rPr lang="zh-TW" altLang="en-US" sz="1200" dirty="0">
                  <a:solidFill>
                    <a:schemeClr val="tx1">
                      <a:lumMod val="75000"/>
                      <a:lumOff val="25000"/>
                    </a:schemeClr>
                  </a:solidFill>
                  <a:cs typeface="Arial" pitchFamily="34" charset="0"/>
                </a:rPr>
                <a:t>當</a:t>
              </a:r>
              <a:r>
                <a:rPr lang="zh-TW" altLang="en-US" sz="1200" dirty="0" smtClean="0">
                  <a:solidFill>
                    <a:schemeClr val="tx1">
                      <a:lumMod val="75000"/>
                      <a:lumOff val="25000"/>
                    </a:schemeClr>
                  </a:solidFill>
                  <a:cs typeface="Arial" pitchFamily="34" charset="0"/>
                </a:rPr>
                <a:t>週狀況</a:t>
              </a:r>
              <a:r>
                <a:rPr lang="zh-TW" altLang="en-US" sz="1200" dirty="0">
                  <a:solidFill>
                    <a:schemeClr val="tx1">
                      <a:lumMod val="75000"/>
                      <a:lumOff val="25000"/>
                    </a:schemeClr>
                  </a:solidFill>
                  <a:cs typeface="Arial" pitchFamily="34" charset="0"/>
                </a:rPr>
                <a:t>分配</a:t>
              </a:r>
              <a:r>
                <a:rPr lang="zh-TW" altLang="en-US" sz="1200" dirty="0" smtClean="0">
                  <a:solidFill>
                    <a:schemeClr val="tx1">
                      <a:lumMod val="75000"/>
                      <a:lumOff val="25000"/>
                    </a:schemeClr>
                  </a:solidFill>
                  <a:cs typeface="Arial" pitchFamily="34" charset="0"/>
                </a:rPr>
                <a:t>工作</a:t>
              </a:r>
              <a:endParaRPr lang="en-US" altLang="zh-TW" sz="1200" dirty="0" smtClean="0">
                <a:solidFill>
                  <a:schemeClr val="tx1">
                    <a:lumMod val="75000"/>
                    <a:lumOff val="25000"/>
                  </a:schemeClr>
                </a:solidFill>
                <a:cs typeface="Arial" pitchFamily="34" charset="0"/>
              </a:endParaRPr>
            </a:p>
          </p:txBody>
        </p:sp>
      </p:grpSp>
      <p:grpSp>
        <p:nvGrpSpPr>
          <p:cNvPr id="11" name="Group 10">
            <a:extLst>
              <a:ext uri="{FF2B5EF4-FFF2-40B4-BE49-F238E27FC236}">
                <a16:creationId xmlns:a16="http://schemas.microsoft.com/office/drawing/2014/main" xmlns="" id="{549D37A7-5A5B-4F79-A194-2F21ECE1F26D}"/>
              </a:ext>
            </a:extLst>
          </p:cNvPr>
          <p:cNvGrpSpPr/>
          <p:nvPr/>
        </p:nvGrpSpPr>
        <p:grpSpPr>
          <a:xfrm>
            <a:off x="8453900" y="1721968"/>
            <a:ext cx="2819647" cy="671825"/>
            <a:chOff x="-475010" y="1129566"/>
            <a:chExt cx="3859356" cy="671825"/>
          </a:xfrm>
        </p:grpSpPr>
        <p:sp>
          <p:nvSpPr>
            <p:cNvPr id="12" name="TextBox 11">
              <a:extLst>
                <a:ext uri="{FF2B5EF4-FFF2-40B4-BE49-F238E27FC236}">
                  <a16:creationId xmlns:a16="http://schemas.microsoft.com/office/drawing/2014/main" xmlns="" id="{04E6B6DC-D921-45B3-955A-D091A6264E96}"/>
                </a:ext>
              </a:extLst>
            </p:cNvPr>
            <p:cNvSpPr txBox="1"/>
            <p:nvPr/>
          </p:nvSpPr>
          <p:spPr>
            <a:xfrm>
              <a:off x="-475010" y="1129566"/>
              <a:ext cx="3859356" cy="276999"/>
            </a:xfrm>
            <a:prstGeom prst="rect">
              <a:avLst/>
            </a:prstGeom>
            <a:noFill/>
          </p:spPr>
          <p:txBody>
            <a:bodyPr wrap="square" rtlCol="0" anchor="ctr">
              <a:spAutoFit/>
            </a:bodyPr>
            <a:lstStyle/>
            <a:p>
              <a:r>
                <a:rPr lang="zh-TW" altLang="en-US" sz="1200" b="1" dirty="0" smtClean="0">
                  <a:solidFill>
                    <a:schemeClr val="tx1">
                      <a:lumMod val="75000"/>
                      <a:lumOff val="25000"/>
                    </a:schemeClr>
                  </a:solidFill>
                  <a:cs typeface="Arial" pitchFamily="34" charset="0"/>
                </a:rPr>
                <a:t>預先想好開會內容</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xmlns="" id="{EEE24597-C722-4526-8D97-F39B9353AC90}"/>
                </a:ext>
              </a:extLst>
            </p:cNvPr>
            <p:cNvSpPr txBox="1"/>
            <p:nvPr/>
          </p:nvSpPr>
          <p:spPr>
            <a:xfrm>
              <a:off x="-460976" y="1339726"/>
              <a:ext cx="3845322" cy="461665"/>
            </a:xfrm>
            <a:prstGeom prst="rect">
              <a:avLst/>
            </a:prstGeom>
            <a:noFill/>
          </p:spPr>
          <p:txBody>
            <a:bodyPr wrap="square" rtlCol="0">
              <a:spAutoFit/>
            </a:bodyPr>
            <a:lstStyle/>
            <a:p>
              <a:pPr marL="171450" indent="-171450">
                <a:buFont typeface="Arial" panose="020B0604020202020204" pitchFamily="34" charset="0"/>
                <a:buChar char="•"/>
              </a:pPr>
              <a:r>
                <a:rPr lang="zh-TW" altLang="en-US" sz="1200" dirty="0" smtClean="0">
                  <a:solidFill>
                    <a:schemeClr val="tx1">
                      <a:lumMod val="75000"/>
                      <a:lumOff val="25000"/>
                    </a:schemeClr>
                  </a:solidFill>
                  <a:cs typeface="Arial" pitchFamily="34" charset="0"/>
                </a:rPr>
                <a:t>時間地點</a:t>
              </a:r>
              <a:endParaRPr lang="en-US" altLang="zh-TW" sz="1200" dirty="0" smtClean="0">
                <a:solidFill>
                  <a:schemeClr val="tx1">
                    <a:lumMod val="75000"/>
                    <a:lumOff val="25000"/>
                  </a:schemeClr>
                </a:solidFill>
                <a:cs typeface="Arial" pitchFamily="34" charset="0"/>
              </a:endParaRPr>
            </a:p>
            <a:p>
              <a:pPr marL="171450" indent="-171450">
                <a:buFont typeface="Arial" panose="020B0604020202020204" pitchFamily="34" charset="0"/>
                <a:buChar char="•"/>
              </a:pPr>
              <a:r>
                <a:rPr lang="zh-TW" altLang="en-US" sz="1200" dirty="0" smtClean="0">
                  <a:solidFill>
                    <a:schemeClr val="tx1">
                      <a:lumMod val="75000"/>
                      <a:lumOff val="25000"/>
                    </a:schemeClr>
                  </a:solidFill>
                  <a:cs typeface="Arial" pitchFamily="34" charset="0"/>
                </a:rPr>
                <a:t>這週討論目的</a:t>
              </a:r>
              <a:endParaRPr lang="en-US" altLang="zh-TW" sz="1200" dirty="0" smtClean="0">
                <a:solidFill>
                  <a:schemeClr val="tx1">
                    <a:lumMod val="75000"/>
                    <a:lumOff val="25000"/>
                  </a:schemeClr>
                </a:solidFill>
                <a:cs typeface="Arial" pitchFamily="34" charset="0"/>
              </a:endParaRPr>
            </a:p>
          </p:txBody>
        </p:sp>
      </p:grpSp>
      <p:grpSp>
        <p:nvGrpSpPr>
          <p:cNvPr id="14" name="Group 13">
            <a:extLst>
              <a:ext uri="{FF2B5EF4-FFF2-40B4-BE49-F238E27FC236}">
                <a16:creationId xmlns:a16="http://schemas.microsoft.com/office/drawing/2014/main" xmlns="" id="{7004B7F6-E46F-4939-AA49-F23427A1F17B}"/>
              </a:ext>
            </a:extLst>
          </p:cNvPr>
          <p:cNvGrpSpPr/>
          <p:nvPr/>
        </p:nvGrpSpPr>
        <p:grpSpPr>
          <a:xfrm>
            <a:off x="1011844" y="5179504"/>
            <a:ext cx="2809394" cy="671825"/>
            <a:chOff x="-475010" y="1129566"/>
            <a:chExt cx="3859356" cy="671825"/>
          </a:xfrm>
        </p:grpSpPr>
        <p:sp>
          <p:nvSpPr>
            <p:cNvPr id="15" name="TextBox 14">
              <a:extLst>
                <a:ext uri="{FF2B5EF4-FFF2-40B4-BE49-F238E27FC236}">
                  <a16:creationId xmlns:a16="http://schemas.microsoft.com/office/drawing/2014/main" xmlns="" id="{8F67D8C1-AF16-4130-87E9-BBD7CDE21899}"/>
                </a:ext>
              </a:extLst>
            </p:cNvPr>
            <p:cNvSpPr txBox="1"/>
            <p:nvPr/>
          </p:nvSpPr>
          <p:spPr>
            <a:xfrm>
              <a:off x="-475010" y="1129566"/>
              <a:ext cx="3859356" cy="276999"/>
            </a:xfrm>
            <a:prstGeom prst="rect">
              <a:avLst/>
            </a:prstGeom>
            <a:noFill/>
          </p:spPr>
          <p:txBody>
            <a:bodyPr wrap="square" rtlCol="0" anchor="ctr">
              <a:spAutoFit/>
            </a:bodyPr>
            <a:lstStyle/>
            <a:p>
              <a:pPr algn="r"/>
              <a:r>
                <a:rPr lang="zh-TW" altLang="en-US" sz="1200" b="1" dirty="0" smtClean="0">
                  <a:solidFill>
                    <a:schemeClr val="tx1">
                      <a:lumMod val="75000"/>
                      <a:lumOff val="25000"/>
                    </a:schemeClr>
                  </a:solidFill>
                  <a:cs typeface="Arial" pitchFamily="34" charset="0"/>
                </a:rPr>
                <a:t>錄音、文字紀錄</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xmlns="" id="{100C5804-BC14-4F29-AD3A-76404B1EEE32}"/>
                </a:ext>
              </a:extLst>
            </p:cNvPr>
            <p:cNvSpPr txBox="1"/>
            <p:nvPr/>
          </p:nvSpPr>
          <p:spPr>
            <a:xfrm>
              <a:off x="-460976" y="1339726"/>
              <a:ext cx="3845322" cy="461665"/>
            </a:xfrm>
            <a:prstGeom prst="rect">
              <a:avLst/>
            </a:prstGeom>
            <a:noFill/>
          </p:spPr>
          <p:txBody>
            <a:bodyPr wrap="square" rtlCol="0">
              <a:spAutoFit/>
            </a:bodyPr>
            <a:lstStyle/>
            <a:p>
              <a:pPr marL="171450" indent="-171450" algn="r">
                <a:buFont typeface="Arial" panose="020B0604020202020204" pitchFamily="34" charset="0"/>
                <a:buChar char="•"/>
              </a:pPr>
              <a:r>
                <a:rPr lang="en-US" altLang="ko-KR" sz="1200" dirty="0" smtClean="0">
                  <a:solidFill>
                    <a:schemeClr val="tx1">
                      <a:lumMod val="75000"/>
                      <a:lumOff val="25000"/>
                    </a:schemeClr>
                  </a:solidFill>
                  <a:cs typeface="Arial" pitchFamily="34" charset="0"/>
                </a:rPr>
                <a:t>Google</a:t>
              </a:r>
              <a:r>
                <a:rPr lang="zh-TW" altLang="en-US" sz="1200" dirty="0" smtClean="0">
                  <a:solidFill>
                    <a:schemeClr val="tx1">
                      <a:lumMod val="75000"/>
                      <a:lumOff val="25000"/>
                    </a:schemeClr>
                  </a:solidFill>
                  <a:cs typeface="Arial" pitchFamily="34" charset="0"/>
                </a:rPr>
                <a:t>文件共同編輯</a:t>
              </a:r>
              <a:endParaRPr lang="en-US" altLang="zh-TW" sz="1200" dirty="0" smtClean="0">
                <a:solidFill>
                  <a:schemeClr val="tx1">
                    <a:lumMod val="75000"/>
                    <a:lumOff val="25000"/>
                  </a:schemeClr>
                </a:solidFill>
                <a:cs typeface="Arial" pitchFamily="34" charset="0"/>
              </a:endParaRPr>
            </a:p>
            <a:p>
              <a:pPr marL="171450" indent="-171450" algn="r">
                <a:buFont typeface="Arial" panose="020B0604020202020204" pitchFamily="34" charset="0"/>
                <a:buChar char="•"/>
              </a:pPr>
              <a:r>
                <a:rPr lang="zh-TW" altLang="en-US" sz="1200" dirty="0">
                  <a:solidFill>
                    <a:schemeClr val="tx1">
                      <a:lumMod val="75000"/>
                      <a:lumOff val="25000"/>
                    </a:schemeClr>
                  </a:solidFill>
                  <a:cs typeface="Arial" pitchFamily="34" charset="0"/>
                </a:rPr>
                <a:t>錄音以做補充</a:t>
              </a:r>
              <a:endParaRPr lang="en-US" altLang="ko-KR" sz="1200"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xmlns="" id="{9AFD090F-87D2-421D-9110-2213CA5959A9}"/>
              </a:ext>
            </a:extLst>
          </p:cNvPr>
          <p:cNvGrpSpPr/>
          <p:nvPr/>
        </p:nvGrpSpPr>
        <p:grpSpPr>
          <a:xfrm>
            <a:off x="1011844" y="1721968"/>
            <a:ext cx="2809394" cy="856491"/>
            <a:chOff x="-475010" y="1129566"/>
            <a:chExt cx="3859356" cy="856491"/>
          </a:xfrm>
        </p:grpSpPr>
        <p:sp>
          <p:nvSpPr>
            <p:cNvPr id="18" name="TextBox 17">
              <a:extLst>
                <a:ext uri="{FF2B5EF4-FFF2-40B4-BE49-F238E27FC236}">
                  <a16:creationId xmlns:a16="http://schemas.microsoft.com/office/drawing/2014/main" xmlns="" id="{D987341E-23C1-496E-9181-6CB3957391B4}"/>
                </a:ext>
              </a:extLst>
            </p:cNvPr>
            <p:cNvSpPr txBox="1"/>
            <p:nvPr/>
          </p:nvSpPr>
          <p:spPr>
            <a:xfrm>
              <a:off x="-475010" y="1129566"/>
              <a:ext cx="3859356" cy="276999"/>
            </a:xfrm>
            <a:prstGeom prst="rect">
              <a:avLst/>
            </a:prstGeom>
            <a:noFill/>
          </p:spPr>
          <p:txBody>
            <a:bodyPr wrap="square" rtlCol="0" anchor="ctr">
              <a:spAutoFit/>
            </a:bodyPr>
            <a:lstStyle/>
            <a:p>
              <a:pPr algn="r"/>
              <a:r>
                <a:rPr lang="zh-TW" altLang="en-US" sz="1200" b="1" dirty="0" smtClean="0">
                  <a:solidFill>
                    <a:schemeClr val="tx1">
                      <a:lumMod val="75000"/>
                      <a:lumOff val="25000"/>
                    </a:schemeClr>
                  </a:solidFill>
                  <a:cs typeface="Arial" pitchFamily="34" charset="0"/>
                </a:rPr>
                <a:t>線上會議</a:t>
              </a:r>
              <a:endParaRPr lang="ko-KR" altLang="en-US" sz="12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xmlns="" id="{3B988FE8-5A0D-4921-AC45-767455FCEF21}"/>
                </a:ext>
              </a:extLst>
            </p:cNvPr>
            <p:cNvSpPr txBox="1"/>
            <p:nvPr/>
          </p:nvSpPr>
          <p:spPr>
            <a:xfrm>
              <a:off x="-460976" y="1339726"/>
              <a:ext cx="3845322" cy="646331"/>
            </a:xfrm>
            <a:prstGeom prst="rect">
              <a:avLst/>
            </a:prstGeom>
            <a:noFill/>
          </p:spPr>
          <p:txBody>
            <a:bodyPr wrap="square" rtlCol="0">
              <a:spAutoFit/>
            </a:bodyPr>
            <a:lstStyle/>
            <a:p>
              <a:pPr algn="r"/>
              <a:r>
                <a:rPr lang="zh-TW" altLang="en-US" sz="1200" dirty="0" smtClean="0">
                  <a:solidFill>
                    <a:schemeClr val="tx1">
                      <a:lumMod val="75000"/>
                      <a:lumOff val="25000"/>
                    </a:schemeClr>
                  </a:solidFill>
                  <a:cs typeface="Arial" pitchFamily="34" charset="0"/>
                </a:rPr>
                <a:t>主要為線上</a:t>
              </a:r>
              <a:endParaRPr lang="en-US" altLang="zh-TW" sz="1200" dirty="0" smtClean="0">
                <a:solidFill>
                  <a:schemeClr val="tx1">
                    <a:lumMod val="75000"/>
                    <a:lumOff val="25000"/>
                  </a:schemeClr>
                </a:solidFill>
                <a:cs typeface="Arial" pitchFamily="34" charset="0"/>
              </a:endParaRPr>
            </a:p>
            <a:p>
              <a:pPr marL="171450" indent="-171450" algn="r">
                <a:buFont typeface="Arial" panose="020B0604020202020204" pitchFamily="34" charset="0"/>
                <a:buChar char="•"/>
              </a:pPr>
              <a:r>
                <a:rPr lang="zh-TW" altLang="en-US" sz="1200" dirty="0" smtClean="0">
                  <a:solidFill>
                    <a:schemeClr val="tx1">
                      <a:lumMod val="75000"/>
                      <a:lumOff val="25000"/>
                    </a:schemeClr>
                  </a:solidFill>
                  <a:cs typeface="Arial" pitchFamily="34" charset="0"/>
                </a:rPr>
                <a:t>方便及時</a:t>
              </a:r>
              <a:endParaRPr lang="en-US" altLang="zh-TW" sz="1200" dirty="0" smtClean="0">
                <a:solidFill>
                  <a:schemeClr val="tx1">
                    <a:lumMod val="75000"/>
                    <a:lumOff val="25000"/>
                  </a:schemeClr>
                </a:solidFill>
                <a:cs typeface="Arial" pitchFamily="34" charset="0"/>
              </a:endParaRPr>
            </a:p>
            <a:p>
              <a:pPr marL="171450" indent="-171450" algn="r">
                <a:buFont typeface="Arial" panose="020B0604020202020204" pitchFamily="34" charset="0"/>
                <a:buChar char="•"/>
              </a:pPr>
              <a:r>
                <a:rPr lang="zh-TW" altLang="en-US" sz="1200" dirty="0">
                  <a:solidFill>
                    <a:schemeClr val="tx1">
                      <a:lumMod val="75000"/>
                      <a:lumOff val="25000"/>
                    </a:schemeClr>
                  </a:solidFill>
                  <a:cs typeface="Arial" pitchFamily="34" charset="0"/>
                </a:rPr>
                <a:t>控制</a:t>
              </a:r>
              <a:r>
                <a:rPr lang="zh-TW" altLang="en-US" sz="1200" dirty="0" smtClean="0">
                  <a:solidFill>
                    <a:schemeClr val="tx1">
                      <a:lumMod val="75000"/>
                      <a:lumOff val="25000"/>
                    </a:schemeClr>
                  </a:solidFill>
                  <a:cs typeface="Arial" pitchFamily="34" charset="0"/>
                </a:rPr>
                <a:t>時長</a:t>
              </a:r>
              <a:endParaRPr lang="en-US" altLang="zh-TW" sz="1200" dirty="0" smtClean="0">
                <a:solidFill>
                  <a:schemeClr val="tx1">
                    <a:lumMod val="75000"/>
                    <a:lumOff val="25000"/>
                  </a:schemeClr>
                </a:solidFill>
                <a:cs typeface="Arial" pitchFamily="34" charset="0"/>
              </a:endParaRPr>
            </a:p>
          </p:txBody>
        </p:sp>
      </p:grpSp>
      <p:grpSp>
        <p:nvGrpSpPr>
          <p:cNvPr id="20" name="Group 19">
            <a:extLst>
              <a:ext uri="{FF2B5EF4-FFF2-40B4-BE49-F238E27FC236}">
                <a16:creationId xmlns:a16="http://schemas.microsoft.com/office/drawing/2014/main" xmlns="" id="{05751B0D-9E08-46A0-9789-A2F52353A22D}"/>
              </a:ext>
            </a:extLst>
          </p:cNvPr>
          <p:cNvGrpSpPr/>
          <p:nvPr/>
        </p:nvGrpSpPr>
        <p:grpSpPr>
          <a:xfrm>
            <a:off x="1623875" y="3535159"/>
            <a:ext cx="1585333" cy="678649"/>
            <a:chOff x="3233964" y="1954419"/>
            <a:chExt cx="1410044" cy="678649"/>
          </a:xfrm>
        </p:grpSpPr>
        <p:sp>
          <p:nvSpPr>
            <p:cNvPr id="21" name="TextBox 20">
              <a:extLst>
                <a:ext uri="{FF2B5EF4-FFF2-40B4-BE49-F238E27FC236}">
                  <a16:creationId xmlns:a16="http://schemas.microsoft.com/office/drawing/2014/main" xmlns="" id="{52B6AE5A-CC86-46F8-8C39-C9F0C669EB04}"/>
                </a:ext>
              </a:extLst>
            </p:cNvPr>
            <p:cNvSpPr txBox="1"/>
            <p:nvPr/>
          </p:nvSpPr>
          <p:spPr>
            <a:xfrm>
              <a:off x="3233964" y="1954419"/>
              <a:ext cx="1400519" cy="276999"/>
            </a:xfrm>
            <a:prstGeom prst="rect">
              <a:avLst/>
            </a:prstGeom>
            <a:noFill/>
          </p:spPr>
          <p:txBody>
            <a:bodyPr wrap="square" rtlCol="0">
              <a:spAutoFit/>
            </a:bodyPr>
            <a:lstStyle/>
            <a:p>
              <a:pPr algn="ctr"/>
              <a:r>
                <a:rPr lang="zh-TW" altLang="en-US" sz="1200" b="1" dirty="0" smtClean="0">
                  <a:solidFill>
                    <a:schemeClr val="bg1"/>
                  </a:solidFill>
                  <a:cs typeface="Arial" pitchFamily="34" charset="0"/>
                </a:rPr>
                <a:t>開會中</a:t>
              </a:r>
              <a:endParaRPr lang="ko-KR" altLang="en-US" sz="1200" b="1" dirty="0">
                <a:solidFill>
                  <a:schemeClr val="bg1"/>
                </a:solidFill>
                <a:cs typeface="Arial" pitchFamily="34" charset="0"/>
              </a:endParaRPr>
            </a:p>
          </p:txBody>
        </p:sp>
        <p:sp>
          <p:nvSpPr>
            <p:cNvPr id="22" name="TextBox 21">
              <a:extLst>
                <a:ext uri="{FF2B5EF4-FFF2-40B4-BE49-F238E27FC236}">
                  <a16:creationId xmlns:a16="http://schemas.microsoft.com/office/drawing/2014/main" xmlns="" id="{CEF4296C-FDE1-4850-9947-86379B57B780}"/>
                </a:ext>
              </a:extLst>
            </p:cNvPr>
            <p:cNvSpPr txBox="1"/>
            <p:nvPr/>
          </p:nvSpPr>
          <p:spPr>
            <a:xfrm>
              <a:off x="3243489" y="2171403"/>
              <a:ext cx="1400519" cy="461665"/>
            </a:xfrm>
            <a:prstGeom prst="rect">
              <a:avLst/>
            </a:prstGeom>
            <a:noFill/>
          </p:spPr>
          <p:txBody>
            <a:bodyPr wrap="square" rtlCol="0">
              <a:spAutoFit/>
            </a:bodyPr>
            <a:lstStyle/>
            <a:p>
              <a:pPr algn="ctr"/>
              <a:r>
                <a:rPr lang="en-US" altLang="zh-TW" sz="1200" dirty="0" smtClean="0">
                  <a:solidFill>
                    <a:schemeClr val="bg1"/>
                  </a:solidFill>
                  <a:cs typeface="Arial" pitchFamily="34" charset="0"/>
                </a:rPr>
                <a:t>In </a:t>
              </a:r>
            </a:p>
            <a:p>
              <a:pPr algn="ctr"/>
              <a:r>
                <a:rPr lang="en-US" altLang="zh-TW" sz="1200" dirty="0" smtClean="0">
                  <a:solidFill>
                    <a:schemeClr val="bg1"/>
                  </a:solidFill>
                  <a:cs typeface="Arial" pitchFamily="34" charset="0"/>
                </a:rPr>
                <a:t>Meeting</a:t>
              </a:r>
              <a:endParaRPr lang="ko-KR" altLang="en-US" sz="1200"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xmlns="" id="{AAED3162-02B8-4186-BBB3-0602A066E194}"/>
              </a:ext>
            </a:extLst>
          </p:cNvPr>
          <p:cNvSpPr/>
          <p:nvPr/>
        </p:nvSpPr>
        <p:spPr>
          <a:xfrm>
            <a:off x="8631672" y="3282513"/>
            <a:ext cx="2464100" cy="118394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4" name="Group 23">
            <a:extLst>
              <a:ext uri="{FF2B5EF4-FFF2-40B4-BE49-F238E27FC236}">
                <a16:creationId xmlns:a16="http://schemas.microsoft.com/office/drawing/2014/main" xmlns="" id="{0DC6880A-160F-4A55-9E19-315E6D36D08A}"/>
              </a:ext>
            </a:extLst>
          </p:cNvPr>
          <p:cNvGrpSpPr/>
          <p:nvPr/>
        </p:nvGrpSpPr>
        <p:grpSpPr>
          <a:xfrm>
            <a:off x="9071057" y="3535159"/>
            <a:ext cx="1585333" cy="678649"/>
            <a:chOff x="3233964" y="1954419"/>
            <a:chExt cx="1410044" cy="678649"/>
          </a:xfrm>
        </p:grpSpPr>
        <p:sp>
          <p:nvSpPr>
            <p:cNvPr id="25" name="TextBox 24">
              <a:extLst>
                <a:ext uri="{FF2B5EF4-FFF2-40B4-BE49-F238E27FC236}">
                  <a16:creationId xmlns:a16="http://schemas.microsoft.com/office/drawing/2014/main" xmlns="" id="{5A9FE46F-8FC2-4E43-8CF3-56971CF3D05C}"/>
                </a:ext>
              </a:extLst>
            </p:cNvPr>
            <p:cNvSpPr txBox="1"/>
            <p:nvPr/>
          </p:nvSpPr>
          <p:spPr>
            <a:xfrm>
              <a:off x="3233964" y="1954419"/>
              <a:ext cx="1400519" cy="276999"/>
            </a:xfrm>
            <a:prstGeom prst="rect">
              <a:avLst/>
            </a:prstGeom>
            <a:noFill/>
          </p:spPr>
          <p:txBody>
            <a:bodyPr wrap="square" rtlCol="0">
              <a:spAutoFit/>
            </a:bodyPr>
            <a:lstStyle/>
            <a:p>
              <a:pPr algn="ctr"/>
              <a:r>
                <a:rPr lang="zh-TW" altLang="en-US" sz="1200" b="1" dirty="0" smtClean="0">
                  <a:solidFill>
                    <a:schemeClr val="bg1"/>
                  </a:solidFill>
                  <a:cs typeface="Arial" pitchFamily="34" charset="0"/>
                </a:rPr>
                <a:t>開會前後</a:t>
              </a:r>
              <a:endParaRPr lang="ko-KR" altLang="en-US" sz="1200" b="1" dirty="0">
                <a:solidFill>
                  <a:schemeClr val="bg1"/>
                </a:solidFill>
                <a:cs typeface="Arial" pitchFamily="34" charset="0"/>
              </a:endParaRPr>
            </a:p>
          </p:txBody>
        </p:sp>
        <p:sp>
          <p:nvSpPr>
            <p:cNvPr id="26" name="TextBox 25">
              <a:extLst>
                <a:ext uri="{FF2B5EF4-FFF2-40B4-BE49-F238E27FC236}">
                  <a16:creationId xmlns:a16="http://schemas.microsoft.com/office/drawing/2014/main" xmlns="" id="{F25788AB-F882-4D2C-A090-02E36AE48D4B}"/>
                </a:ext>
              </a:extLst>
            </p:cNvPr>
            <p:cNvSpPr txBox="1"/>
            <p:nvPr/>
          </p:nvSpPr>
          <p:spPr>
            <a:xfrm>
              <a:off x="3243489" y="2171403"/>
              <a:ext cx="1400519" cy="461665"/>
            </a:xfrm>
            <a:prstGeom prst="rect">
              <a:avLst/>
            </a:prstGeom>
            <a:noFill/>
          </p:spPr>
          <p:txBody>
            <a:bodyPr wrap="square" rtlCol="0">
              <a:spAutoFit/>
            </a:bodyPr>
            <a:lstStyle/>
            <a:p>
              <a:pPr algn="ctr"/>
              <a:r>
                <a:rPr lang="en-US" altLang="ko-KR" sz="1200" dirty="0" smtClean="0">
                  <a:solidFill>
                    <a:schemeClr val="bg1"/>
                  </a:solidFill>
                  <a:cs typeface="Arial" pitchFamily="34" charset="0"/>
                </a:rPr>
                <a:t>Before and After Meeting</a:t>
              </a:r>
              <a:endParaRPr lang="ko-KR" altLang="en-US" sz="1200" dirty="0">
                <a:solidFill>
                  <a:schemeClr val="bg1"/>
                </a:solidFill>
                <a:cs typeface="Arial" pitchFamily="34" charset="0"/>
              </a:endParaRPr>
            </a:p>
          </p:txBody>
        </p:sp>
      </p:grpSp>
    </p:spTree>
    <p:extLst>
      <p:ext uri="{BB962C8B-B14F-4D97-AF65-F5344CB8AC3E}">
        <p14:creationId xmlns:p14="http://schemas.microsoft.com/office/powerpoint/2010/main" val="339461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F009C79-8591-4A58-A9F5-FA2E249DFF61}"/>
              </a:ext>
            </a:extLst>
          </p:cNvPr>
          <p:cNvSpPr>
            <a:spLocks noGrp="1"/>
          </p:cNvSpPr>
          <p:nvPr>
            <p:ph type="body" sz="quarter" idx="10"/>
          </p:nvPr>
        </p:nvSpPr>
        <p:spPr/>
        <p:txBody>
          <a:bodyPr>
            <a:normAutofit fontScale="92500" lnSpcReduction="10000"/>
          </a:bodyPr>
          <a:lstStyle/>
          <a:p>
            <a:r>
              <a:rPr lang="en-US" b="1" dirty="0" err="1" smtClean="0"/>
              <a:t>KeepLearning</a:t>
            </a:r>
            <a:endParaRPr lang="en-US" b="1" dirty="0"/>
          </a:p>
        </p:txBody>
      </p:sp>
      <p:grpSp>
        <p:nvGrpSpPr>
          <p:cNvPr id="3" name="Group 2">
            <a:extLst>
              <a:ext uri="{FF2B5EF4-FFF2-40B4-BE49-F238E27FC236}">
                <a16:creationId xmlns:a16="http://schemas.microsoft.com/office/drawing/2014/main" xmlns="" id="{5A919C64-013B-4F60-B288-E3A0D62AE625}"/>
              </a:ext>
            </a:extLst>
          </p:cNvPr>
          <p:cNvGrpSpPr/>
          <p:nvPr/>
        </p:nvGrpSpPr>
        <p:grpSpPr>
          <a:xfrm>
            <a:off x="7683310" y="1289230"/>
            <a:ext cx="2705012" cy="719858"/>
            <a:chOff x="3960971" y="2767117"/>
            <a:chExt cx="4267200" cy="1321489"/>
          </a:xfrm>
        </p:grpSpPr>
        <p:sp>
          <p:nvSpPr>
            <p:cNvPr id="4" name="Freeform: Shape 3">
              <a:extLst>
                <a:ext uri="{FF2B5EF4-FFF2-40B4-BE49-F238E27FC236}">
                  <a16:creationId xmlns:a16="http://schemas.microsoft.com/office/drawing/2014/main" xmlns="" id="{7B1FAE37-98DE-4CE1-8EFA-C4C97A04DFE5}"/>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chemeClr val="accent4"/>
            </a:solidFill>
            <a:ln w="9525" cap="flat">
              <a:noFill/>
              <a:prstDash val="solid"/>
              <a:miter/>
            </a:ln>
          </p:spPr>
          <p:txBody>
            <a:bodyPr rtlCol="0" anchor="ctr"/>
            <a:lstStyle/>
            <a:p>
              <a:endParaRPr lang="en-US" sz="1200"/>
            </a:p>
          </p:txBody>
        </p:sp>
        <p:sp>
          <p:nvSpPr>
            <p:cNvPr id="5" name="Freeform: Shape 4">
              <a:extLst>
                <a:ext uri="{FF2B5EF4-FFF2-40B4-BE49-F238E27FC236}">
                  <a16:creationId xmlns:a16="http://schemas.microsoft.com/office/drawing/2014/main" xmlns="" id="{8DE0D49E-9846-49A7-99EF-B7D99E3D8809}"/>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dirty="0"/>
            </a:p>
          </p:txBody>
        </p:sp>
        <p:sp>
          <p:nvSpPr>
            <p:cNvPr id="6" name="Freeform: Shape 5">
              <a:extLst>
                <a:ext uri="{FF2B5EF4-FFF2-40B4-BE49-F238E27FC236}">
                  <a16:creationId xmlns:a16="http://schemas.microsoft.com/office/drawing/2014/main" xmlns="" id="{CF6EB3A0-0B86-4AF1-81B0-D356B1399EC7}"/>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chemeClr val="accent4"/>
            </a:solidFill>
            <a:ln w="9525" cap="flat">
              <a:noFill/>
              <a:prstDash val="solid"/>
              <a:miter/>
            </a:ln>
          </p:spPr>
          <p:txBody>
            <a:bodyPr rtlCol="0" anchor="ctr"/>
            <a:lstStyle/>
            <a:p>
              <a:endParaRPr lang="en-US" sz="1200" dirty="0"/>
            </a:p>
          </p:txBody>
        </p:sp>
        <p:sp>
          <p:nvSpPr>
            <p:cNvPr id="7" name="Freeform: Shape 6">
              <a:extLst>
                <a:ext uri="{FF2B5EF4-FFF2-40B4-BE49-F238E27FC236}">
                  <a16:creationId xmlns:a16="http://schemas.microsoft.com/office/drawing/2014/main" xmlns="" id="{B9479C85-3907-4CB7-9B97-05521F28F207}"/>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chemeClr val="accent4"/>
            </a:solidFill>
            <a:ln w="9525" cap="flat">
              <a:noFill/>
              <a:prstDash val="solid"/>
              <a:miter/>
            </a:ln>
          </p:spPr>
          <p:txBody>
            <a:bodyPr rtlCol="0" anchor="ctr"/>
            <a:lstStyle/>
            <a:p>
              <a:endParaRPr lang="en-US" sz="1200"/>
            </a:p>
          </p:txBody>
        </p:sp>
      </p:grpSp>
      <p:grpSp>
        <p:nvGrpSpPr>
          <p:cNvPr id="44" name="Group 43">
            <a:extLst>
              <a:ext uri="{FF2B5EF4-FFF2-40B4-BE49-F238E27FC236}">
                <a16:creationId xmlns:a16="http://schemas.microsoft.com/office/drawing/2014/main" xmlns="" id="{A834FAF9-76F8-4B15-A08D-51DA9224561B}"/>
              </a:ext>
            </a:extLst>
          </p:cNvPr>
          <p:cNvGrpSpPr/>
          <p:nvPr/>
        </p:nvGrpSpPr>
        <p:grpSpPr>
          <a:xfrm>
            <a:off x="6130347" y="1627412"/>
            <a:ext cx="5568051" cy="1616152"/>
            <a:chOff x="2186387" y="1618118"/>
            <a:chExt cx="4468475" cy="1296995"/>
          </a:xfrm>
        </p:grpSpPr>
        <p:grpSp>
          <p:nvGrpSpPr>
            <p:cNvPr id="17" name="Graphic 3">
              <a:extLst>
                <a:ext uri="{FF2B5EF4-FFF2-40B4-BE49-F238E27FC236}">
                  <a16:creationId xmlns:a16="http://schemas.microsoft.com/office/drawing/2014/main" xmlns="" id="{82160583-036A-495B-A35F-71B6CFDE2F1D}"/>
                </a:ext>
              </a:extLst>
            </p:cNvPr>
            <p:cNvGrpSpPr/>
            <p:nvPr/>
          </p:nvGrpSpPr>
          <p:grpSpPr>
            <a:xfrm rot="294171">
              <a:off x="3334968" y="1707704"/>
              <a:ext cx="3319894" cy="1207409"/>
              <a:chOff x="0" y="1211951"/>
              <a:chExt cx="12192000" cy="4434097"/>
            </a:xfrm>
          </p:grpSpPr>
          <p:sp>
            <p:nvSpPr>
              <p:cNvPr id="18" name="Freeform: Shape 17">
                <a:extLst>
                  <a:ext uri="{FF2B5EF4-FFF2-40B4-BE49-F238E27FC236}">
                    <a16:creationId xmlns:a16="http://schemas.microsoft.com/office/drawing/2014/main" xmlns="" id="{E02C75A6-3423-4CFC-977E-BA668326F019}"/>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23798611-2DAA-4639-90EB-E6D17FCE98D2}"/>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FEEE669A-1477-4C84-8893-1638285E58AB}"/>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7A1E6170-AB94-4AB9-8955-B1FC54E71DF4}"/>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80054AEE-5CC2-4D02-8E19-4C87FDB24AD4}"/>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xmlns="" id="{5CB8DF25-81D9-4CE5-A1FE-2E1D0C0FBD77}"/>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2">
                  <a:lumMod val="20000"/>
                  <a:lumOff val="80000"/>
                </a:schemeClr>
              </a:solidFill>
              <a:ln w="7072"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xmlns="" id="{0C4100FA-99C3-4B3F-9D80-C12EAFD2414B}"/>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E56888FB-E20D-4208-AA64-DDE19E7FA251}"/>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2"/>
              </a:solidFill>
              <a:ln w="7072"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xmlns="" id="{09516238-7394-493E-B691-835297499A3A}"/>
                  </a:ext>
                </a:extLst>
              </p:cNvPr>
              <p:cNvSpPr/>
              <p:nvPr/>
            </p:nvSpPr>
            <p:spPr>
              <a:xfrm>
                <a:off x="353" y="3313727"/>
                <a:ext cx="9078321" cy="2328077"/>
              </a:xfrm>
              <a:custGeom>
                <a:avLst/>
                <a:gdLst>
                  <a:gd name="connsiteX0" fmla="*/ 3610572 w 9078321"/>
                  <a:gd name="connsiteY0" fmla="*/ 2328078 h 2328077"/>
                  <a:gd name="connsiteX1" fmla="*/ 3544803 w 9078321"/>
                  <a:gd name="connsiteY1" fmla="*/ 2321713 h 2328077"/>
                  <a:gd name="connsiteX2" fmla="*/ 3189793 w 9078321"/>
                  <a:gd name="connsiteY2" fmla="*/ 1795562 h 2328077"/>
                  <a:gd name="connsiteX3" fmla="*/ 2843976 w 9078321"/>
                  <a:gd name="connsiteY3" fmla="*/ 1168282 h 2328077"/>
                  <a:gd name="connsiteX4" fmla="*/ 1514453 w 9078321"/>
                  <a:gd name="connsiteY4" fmla="*/ 1176061 h 2328077"/>
                  <a:gd name="connsiteX5" fmla="*/ 58344 w 9078321"/>
                  <a:gd name="connsiteY5" fmla="*/ 1524000 h 2328077"/>
                  <a:gd name="connsiteX6" fmla="*/ 1769 w 9078321"/>
                  <a:gd name="connsiteY6" fmla="*/ 1492176 h 2328077"/>
                  <a:gd name="connsiteX7" fmla="*/ 33592 w 9078321"/>
                  <a:gd name="connsiteY7" fmla="*/ 1435601 h 2328077"/>
                  <a:gd name="connsiteX8" fmla="*/ 1497481 w 9078321"/>
                  <a:gd name="connsiteY8" fmla="*/ 1085541 h 2328077"/>
                  <a:gd name="connsiteX9" fmla="*/ 2895601 w 9078321"/>
                  <a:gd name="connsiteY9" fmla="*/ 1091905 h 2328077"/>
                  <a:gd name="connsiteX10" fmla="*/ 3277485 w 9078321"/>
                  <a:gd name="connsiteY10" fmla="*/ 1768688 h 2328077"/>
                  <a:gd name="connsiteX11" fmla="*/ 3561776 w 9078321"/>
                  <a:gd name="connsiteY11" fmla="*/ 2231192 h 2328077"/>
                  <a:gd name="connsiteX12" fmla="*/ 4685505 w 9078321"/>
                  <a:gd name="connsiteY12" fmla="*/ 1395291 h 2328077"/>
                  <a:gd name="connsiteX13" fmla="*/ 4949995 w 9078321"/>
                  <a:gd name="connsiteY13" fmla="*/ 1115950 h 2328077"/>
                  <a:gd name="connsiteX14" fmla="*/ 5143766 w 9078321"/>
                  <a:gd name="connsiteY14" fmla="*/ 917936 h 2328077"/>
                  <a:gd name="connsiteX15" fmla="*/ 6571588 w 9078321"/>
                  <a:gd name="connsiteY15" fmla="*/ 0 h 2328077"/>
                  <a:gd name="connsiteX16" fmla="*/ 6590682 w 9078321"/>
                  <a:gd name="connsiteY16" fmla="*/ 0 h 2328077"/>
                  <a:gd name="connsiteX17" fmla="*/ 7109054 w 9078321"/>
                  <a:gd name="connsiteY17" fmla="*/ 313993 h 2328077"/>
                  <a:gd name="connsiteX18" fmla="*/ 7288681 w 9078321"/>
                  <a:gd name="connsiteY18" fmla="*/ 899549 h 2328077"/>
                  <a:gd name="connsiteX19" fmla="*/ 7502960 w 9078321"/>
                  <a:gd name="connsiteY19" fmla="*/ 1377611 h 2328077"/>
                  <a:gd name="connsiteX20" fmla="*/ 9000086 w 9078321"/>
                  <a:gd name="connsiteY20" fmla="*/ 607478 h 2328077"/>
                  <a:gd name="connsiteX21" fmla="*/ 9065149 w 9078321"/>
                  <a:gd name="connsiteY21" fmla="*/ 608186 h 2328077"/>
                  <a:gd name="connsiteX22" fmla="*/ 9064442 w 9078321"/>
                  <a:gd name="connsiteY22" fmla="*/ 673247 h 2328077"/>
                  <a:gd name="connsiteX23" fmla="*/ 8523439 w 9078321"/>
                  <a:gd name="connsiteY23" fmla="*/ 1110292 h 2328077"/>
                  <a:gd name="connsiteX24" fmla="*/ 7487403 w 9078321"/>
                  <a:gd name="connsiteY24" fmla="*/ 1468839 h 2328077"/>
                  <a:gd name="connsiteX25" fmla="*/ 7198868 w 9078321"/>
                  <a:gd name="connsiteY25" fmla="*/ 918643 h 2328077"/>
                  <a:gd name="connsiteX26" fmla="*/ 6589268 w 9078321"/>
                  <a:gd name="connsiteY26" fmla="*/ 92642 h 2328077"/>
                  <a:gd name="connsiteX27" fmla="*/ 6572295 w 9078321"/>
                  <a:gd name="connsiteY27" fmla="*/ 92642 h 2328077"/>
                  <a:gd name="connsiteX28" fmla="*/ 5210949 w 9078321"/>
                  <a:gd name="connsiteY28" fmla="*/ 981583 h 2328077"/>
                  <a:gd name="connsiteX29" fmla="*/ 5014350 w 9078321"/>
                  <a:gd name="connsiteY29" fmla="*/ 1183133 h 2328077"/>
                  <a:gd name="connsiteX30" fmla="*/ 4754103 w 9078321"/>
                  <a:gd name="connsiteY30" fmla="*/ 1457524 h 2328077"/>
                  <a:gd name="connsiteX31" fmla="*/ 4157939 w 9078321"/>
                  <a:gd name="connsiteY31" fmla="*/ 2055809 h 2328077"/>
                  <a:gd name="connsiteX32" fmla="*/ 3610572 w 9078321"/>
                  <a:gd name="connsiteY32" fmla="*/ 2328078 h 232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78321" h="2328077">
                    <a:moveTo>
                      <a:pt x="3610572" y="2328078"/>
                    </a:moveTo>
                    <a:cubicBezTo>
                      <a:pt x="3587942" y="2328078"/>
                      <a:pt x="3566019" y="2325956"/>
                      <a:pt x="3544803" y="2321713"/>
                    </a:cubicBezTo>
                    <a:cubicBezTo>
                      <a:pt x="3337596" y="2280696"/>
                      <a:pt x="3266170" y="2045201"/>
                      <a:pt x="3189793" y="1795562"/>
                    </a:cubicBezTo>
                    <a:cubicBezTo>
                      <a:pt x="3119074" y="1564310"/>
                      <a:pt x="3039868" y="1302649"/>
                      <a:pt x="2843976" y="1168282"/>
                    </a:cubicBezTo>
                    <a:cubicBezTo>
                      <a:pt x="2720924" y="1083419"/>
                      <a:pt x="2389958" y="1016236"/>
                      <a:pt x="1514453" y="1176061"/>
                    </a:cubicBezTo>
                    <a:cubicBezTo>
                      <a:pt x="921119" y="1284261"/>
                      <a:pt x="316469" y="1452573"/>
                      <a:pt x="58344" y="1524000"/>
                    </a:cubicBezTo>
                    <a:cubicBezTo>
                      <a:pt x="33592" y="1531072"/>
                      <a:pt x="8840" y="1516221"/>
                      <a:pt x="1769" y="1492176"/>
                    </a:cubicBezTo>
                    <a:cubicBezTo>
                      <a:pt x="-5303" y="1467425"/>
                      <a:pt x="9548" y="1442673"/>
                      <a:pt x="33592" y="1435601"/>
                    </a:cubicBezTo>
                    <a:cubicBezTo>
                      <a:pt x="293132" y="1363467"/>
                      <a:pt x="899903" y="1195155"/>
                      <a:pt x="1497481" y="1085541"/>
                    </a:cubicBezTo>
                    <a:cubicBezTo>
                      <a:pt x="2235790" y="951174"/>
                      <a:pt x="2692636" y="953295"/>
                      <a:pt x="2895601" y="1091905"/>
                    </a:cubicBezTo>
                    <a:cubicBezTo>
                      <a:pt x="3117659" y="1244659"/>
                      <a:pt x="3202522" y="1522585"/>
                      <a:pt x="3277485" y="1768688"/>
                    </a:cubicBezTo>
                    <a:cubicBezTo>
                      <a:pt x="3348204" y="2000647"/>
                      <a:pt x="3409023" y="2200783"/>
                      <a:pt x="3561776" y="2231192"/>
                    </a:cubicBezTo>
                    <a:cubicBezTo>
                      <a:pt x="3865161" y="2291304"/>
                      <a:pt x="4358782" y="1751716"/>
                      <a:pt x="4685505" y="1395291"/>
                    </a:cubicBezTo>
                    <a:cubicBezTo>
                      <a:pt x="4788048" y="1282847"/>
                      <a:pt x="4876447" y="1186669"/>
                      <a:pt x="4949995" y="1115950"/>
                    </a:cubicBezTo>
                    <a:cubicBezTo>
                      <a:pt x="5005864" y="1062910"/>
                      <a:pt x="5069511" y="995727"/>
                      <a:pt x="5143766" y="917936"/>
                    </a:cubicBezTo>
                    <a:cubicBezTo>
                      <a:pt x="5491705" y="551610"/>
                      <a:pt x="6016442" y="0"/>
                      <a:pt x="6571588" y="0"/>
                    </a:cubicBezTo>
                    <a:cubicBezTo>
                      <a:pt x="6577953" y="0"/>
                      <a:pt x="6584317" y="0"/>
                      <a:pt x="6590682" y="0"/>
                    </a:cubicBezTo>
                    <a:cubicBezTo>
                      <a:pt x="6824056" y="5657"/>
                      <a:pt x="6993075" y="108200"/>
                      <a:pt x="7109054" y="313993"/>
                    </a:cubicBezTo>
                    <a:cubicBezTo>
                      <a:pt x="7205940" y="486548"/>
                      <a:pt x="7249785" y="705778"/>
                      <a:pt x="7288681" y="899549"/>
                    </a:cubicBezTo>
                    <a:cubicBezTo>
                      <a:pt x="7337477" y="1144237"/>
                      <a:pt x="7379909" y="1356395"/>
                      <a:pt x="7502960" y="1377611"/>
                    </a:cubicBezTo>
                    <a:cubicBezTo>
                      <a:pt x="8096295" y="1480154"/>
                      <a:pt x="8990894" y="615965"/>
                      <a:pt x="9000086" y="607478"/>
                    </a:cubicBezTo>
                    <a:cubicBezTo>
                      <a:pt x="9018474" y="589799"/>
                      <a:pt x="9047469" y="589799"/>
                      <a:pt x="9065149" y="608186"/>
                    </a:cubicBezTo>
                    <a:cubicBezTo>
                      <a:pt x="9082829" y="626572"/>
                      <a:pt x="9082829" y="655567"/>
                      <a:pt x="9064442" y="673247"/>
                    </a:cubicBezTo>
                    <a:cubicBezTo>
                      <a:pt x="9062320" y="675369"/>
                      <a:pt x="8829653" y="900963"/>
                      <a:pt x="8523439" y="1110292"/>
                    </a:cubicBezTo>
                    <a:cubicBezTo>
                      <a:pt x="8106903" y="1394584"/>
                      <a:pt x="7758257" y="1515514"/>
                      <a:pt x="7487403" y="1468839"/>
                    </a:cubicBezTo>
                    <a:cubicBezTo>
                      <a:pt x="7302118" y="1437015"/>
                      <a:pt x="7254029" y="1196570"/>
                      <a:pt x="7198868" y="918643"/>
                    </a:cubicBezTo>
                    <a:cubicBezTo>
                      <a:pt x="7122491" y="536759"/>
                      <a:pt x="7036213" y="103250"/>
                      <a:pt x="6589268" y="92642"/>
                    </a:cubicBezTo>
                    <a:cubicBezTo>
                      <a:pt x="6583610" y="92642"/>
                      <a:pt x="6577953" y="92642"/>
                      <a:pt x="6572295" y="92642"/>
                    </a:cubicBezTo>
                    <a:cubicBezTo>
                      <a:pt x="6056752" y="92642"/>
                      <a:pt x="5548987" y="627280"/>
                      <a:pt x="5210949" y="981583"/>
                    </a:cubicBezTo>
                    <a:cubicBezTo>
                      <a:pt x="5135987" y="1060082"/>
                      <a:pt x="5071632" y="1127972"/>
                      <a:pt x="5014350" y="1183133"/>
                    </a:cubicBezTo>
                    <a:cubicBezTo>
                      <a:pt x="4942923" y="1251024"/>
                      <a:pt x="4855939" y="1347202"/>
                      <a:pt x="4754103" y="1457524"/>
                    </a:cubicBezTo>
                    <a:cubicBezTo>
                      <a:pt x="4581548" y="1646344"/>
                      <a:pt x="4366561" y="1881132"/>
                      <a:pt x="4157939" y="2055809"/>
                    </a:cubicBezTo>
                    <a:cubicBezTo>
                      <a:pt x="3938710" y="2238264"/>
                      <a:pt x="3759083" y="2328078"/>
                      <a:pt x="3610572" y="2328078"/>
                    </a:cubicBezTo>
                    <a:close/>
                  </a:path>
                </a:pathLst>
              </a:custGeom>
              <a:solidFill>
                <a:srgbClr val="B3B3B3"/>
              </a:solidFill>
              <a:ln w="7072"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CB0F23FC-B2AC-4CA8-84FB-BE13028BFCC6}"/>
                  </a:ext>
                </a:extLst>
              </p:cNvPr>
              <p:cNvSpPr/>
              <p:nvPr/>
            </p:nvSpPr>
            <p:spPr>
              <a:xfrm>
                <a:off x="21068" y="3363230"/>
                <a:ext cx="9066093" cy="2285646"/>
              </a:xfrm>
              <a:custGeom>
                <a:avLst/>
                <a:gdLst>
                  <a:gd name="connsiteX0" fmla="*/ 3589857 w 9066093"/>
                  <a:gd name="connsiteY0" fmla="*/ 2285646 h 2285646"/>
                  <a:gd name="connsiteX1" fmla="*/ 3527624 w 9066093"/>
                  <a:gd name="connsiteY1" fmla="*/ 2279281 h 2285646"/>
                  <a:gd name="connsiteX2" fmla="*/ 3162713 w 9066093"/>
                  <a:gd name="connsiteY2" fmla="*/ 1741815 h 2285646"/>
                  <a:gd name="connsiteX3" fmla="*/ 2817603 w 9066093"/>
                  <a:gd name="connsiteY3" fmla="*/ 1121607 h 2285646"/>
                  <a:gd name="connsiteX4" fmla="*/ 1497982 w 9066093"/>
                  <a:gd name="connsiteY4" fmla="*/ 1127265 h 2285646"/>
                  <a:gd name="connsiteX5" fmla="*/ 49651 w 9066093"/>
                  <a:gd name="connsiteY5" fmla="*/ 1477325 h 2285646"/>
                  <a:gd name="connsiteX6" fmla="*/ 31264 w 9066093"/>
                  <a:gd name="connsiteY6" fmla="*/ 1482275 h 2285646"/>
                  <a:gd name="connsiteX7" fmla="*/ 855 w 9066093"/>
                  <a:gd name="connsiteY7" fmla="*/ 1465303 h 2285646"/>
                  <a:gd name="connsiteX8" fmla="*/ 17827 w 9066093"/>
                  <a:gd name="connsiteY8" fmla="*/ 1434894 h 2285646"/>
                  <a:gd name="connsiteX9" fmla="*/ 36214 w 9066093"/>
                  <a:gd name="connsiteY9" fmla="*/ 1429943 h 2285646"/>
                  <a:gd name="connsiteX10" fmla="*/ 1489495 w 9066093"/>
                  <a:gd name="connsiteY10" fmla="*/ 1079176 h 2285646"/>
                  <a:gd name="connsiteX11" fmla="*/ 2845891 w 9066093"/>
                  <a:gd name="connsiteY11" fmla="*/ 1081297 h 2285646"/>
                  <a:gd name="connsiteX12" fmla="*/ 3210095 w 9066093"/>
                  <a:gd name="connsiteY12" fmla="*/ 1727671 h 2285646"/>
                  <a:gd name="connsiteX13" fmla="*/ 3537525 w 9066093"/>
                  <a:gd name="connsiteY13" fmla="*/ 2231192 h 2285646"/>
                  <a:gd name="connsiteX14" fmla="*/ 4096207 w 9066093"/>
                  <a:gd name="connsiteY14" fmla="*/ 1978725 h 2285646"/>
                  <a:gd name="connsiteX15" fmla="*/ 4690956 w 9066093"/>
                  <a:gd name="connsiteY15" fmla="*/ 1383976 h 2285646"/>
                  <a:gd name="connsiteX16" fmla="*/ 4951203 w 9066093"/>
                  <a:gd name="connsiteY16" fmla="*/ 1110292 h 2285646"/>
                  <a:gd name="connsiteX17" fmla="*/ 5147095 w 9066093"/>
                  <a:gd name="connsiteY17" fmla="*/ 909449 h 2285646"/>
                  <a:gd name="connsiteX18" fmla="*/ 6557945 w 9066093"/>
                  <a:gd name="connsiteY18" fmla="*/ 0 h 2285646"/>
                  <a:gd name="connsiteX19" fmla="*/ 6569260 w 9066093"/>
                  <a:gd name="connsiteY19" fmla="*/ 0 h 2285646"/>
                  <a:gd name="connsiteX20" fmla="*/ 7044493 w 9066093"/>
                  <a:gd name="connsiteY20" fmla="*/ 287827 h 2285646"/>
                  <a:gd name="connsiteX21" fmla="*/ 7221291 w 9066093"/>
                  <a:gd name="connsiteY21" fmla="*/ 852167 h 2285646"/>
                  <a:gd name="connsiteX22" fmla="*/ 7480831 w 9066093"/>
                  <a:gd name="connsiteY22" fmla="*/ 1378318 h 2285646"/>
                  <a:gd name="connsiteX23" fmla="*/ 9024632 w 9066093"/>
                  <a:gd name="connsiteY23" fmla="*/ 576362 h 2285646"/>
                  <a:gd name="connsiteX24" fmla="*/ 9059284 w 9066093"/>
                  <a:gd name="connsiteY24" fmla="*/ 577069 h 2285646"/>
                  <a:gd name="connsiteX25" fmla="*/ 9058577 w 9066093"/>
                  <a:gd name="connsiteY25" fmla="*/ 611722 h 2285646"/>
                  <a:gd name="connsiteX26" fmla="*/ 8506260 w 9066093"/>
                  <a:gd name="connsiteY26" fmla="*/ 1060082 h 2285646"/>
                  <a:gd name="connsiteX27" fmla="*/ 7471637 w 9066093"/>
                  <a:gd name="connsiteY27" fmla="*/ 1426407 h 2285646"/>
                  <a:gd name="connsiteX28" fmla="*/ 7172495 w 9066093"/>
                  <a:gd name="connsiteY28" fmla="*/ 861360 h 2285646"/>
                  <a:gd name="connsiteX29" fmla="*/ 6568552 w 9066093"/>
                  <a:gd name="connsiteY29" fmla="*/ 48796 h 2285646"/>
                  <a:gd name="connsiteX30" fmla="*/ 6557945 w 9066093"/>
                  <a:gd name="connsiteY30" fmla="*/ 48796 h 2285646"/>
                  <a:gd name="connsiteX31" fmla="*/ 5182455 w 9066093"/>
                  <a:gd name="connsiteY31" fmla="*/ 942688 h 2285646"/>
                  <a:gd name="connsiteX32" fmla="*/ 4985148 w 9066093"/>
                  <a:gd name="connsiteY32" fmla="*/ 1144945 h 2285646"/>
                  <a:gd name="connsiteX33" fmla="*/ 4727023 w 9066093"/>
                  <a:gd name="connsiteY33" fmla="*/ 1416507 h 2285646"/>
                  <a:gd name="connsiteX34" fmla="*/ 3589857 w 9066093"/>
                  <a:gd name="connsiteY34" fmla="*/ 2285646 h 228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066093" h="2285646">
                    <a:moveTo>
                      <a:pt x="3589857" y="2285646"/>
                    </a:moveTo>
                    <a:cubicBezTo>
                      <a:pt x="3568641" y="2285646"/>
                      <a:pt x="3547426" y="2283524"/>
                      <a:pt x="3527624" y="2279281"/>
                    </a:cubicBezTo>
                    <a:cubicBezTo>
                      <a:pt x="3318295" y="2236850"/>
                      <a:pt x="3242626" y="1996404"/>
                      <a:pt x="3162713" y="1741815"/>
                    </a:cubicBezTo>
                    <a:cubicBezTo>
                      <a:pt x="3087043" y="1501370"/>
                      <a:pt x="3009252" y="1252438"/>
                      <a:pt x="2817603" y="1121607"/>
                    </a:cubicBezTo>
                    <a:cubicBezTo>
                      <a:pt x="2635147" y="997141"/>
                      <a:pt x="2191030" y="999263"/>
                      <a:pt x="1497982" y="1127265"/>
                    </a:cubicBezTo>
                    <a:cubicBezTo>
                      <a:pt x="931520" y="1232637"/>
                      <a:pt x="336064" y="1398120"/>
                      <a:pt x="49651" y="1477325"/>
                    </a:cubicBezTo>
                    <a:lnTo>
                      <a:pt x="31264" y="1482275"/>
                    </a:lnTo>
                    <a:cubicBezTo>
                      <a:pt x="17827" y="1485811"/>
                      <a:pt x="4391" y="1478032"/>
                      <a:pt x="855" y="1465303"/>
                    </a:cubicBezTo>
                    <a:cubicBezTo>
                      <a:pt x="-2681" y="1451866"/>
                      <a:pt x="5098" y="1438430"/>
                      <a:pt x="17827" y="1434894"/>
                    </a:cubicBezTo>
                    <a:lnTo>
                      <a:pt x="36214" y="1429943"/>
                    </a:lnTo>
                    <a:cubicBezTo>
                      <a:pt x="323335" y="1350031"/>
                      <a:pt x="920205" y="1184548"/>
                      <a:pt x="1489495" y="1079176"/>
                    </a:cubicBezTo>
                    <a:cubicBezTo>
                      <a:pt x="2195981" y="948345"/>
                      <a:pt x="2652120" y="949759"/>
                      <a:pt x="2845891" y="1081297"/>
                    </a:cubicBezTo>
                    <a:cubicBezTo>
                      <a:pt x="3051684" y="1221321"/>
                      <a:pt x="3135840" y="1490055"/>
                      <a:pt x="3210095" y="1727671"/>
                    </a:cubicBezTo>
                    <a:cubicBezTo>
                      <a:pt x="3288593" y="1978725"/>
                      <a:pt x="3356484" y="2195125"/>
                      <a:pt x="3537525" y="2231192"/>
                    </a:cubicBezTo>
                    <a:cubicBezTo>
                      <a:pt x="3676135" y="2258773"/>
                      <a:pt x="3858590" y="2176739"/>
                      <a:pt x="4096207" y="1978725"/>
                    </a:cubicBezTo>
                    <a:cubicBezTo>
                      <a:pt x="4303415" y="1806169"/>
                      <a:pt x="4518401" y="1572089"/>
                      <a:pt x="4690956" y="1383976"/>
                    </a:cubicBezTo>
                    <a:cubicBezTo>
                      <a:pt x="4792085" y="1274361"/>
                      <a:pt x="4879070" y="1178890"/>
                      <a:pt x="4951203" y="1110292"/>
                    </a:cubicBezTo>
                    <a:cubicBezTo>
                      <a:pt x="5007778" y="1056546"/>
                      <a:pt x="5072133" y="988655"/>
                      <a:pt x="5147095" y="909449"/>
                    </a:cubicBezTo>
                    <a:cubicBezTo>
                      <a:pt x="5491498" y="546660"/>
                      <a:pt x="6010578" y="0"/>
                      <a:pt x="6557945" y="0"/>
                    </a:cubicBezTo>
                    <a:cubicBezTo>
                      <a:pt x="6561480" y="0"/>
                      <a:pt x="6565724" y="0"/>
                      <a:pt x="6569260" y="0"/>
                    </a:cubicBezTo>
                    <a:cubicBezTo>
                      <a:pt x="6781418" y="2829"/>
                      <a:pt x="6936293" y="96885"/>
                      <a:pt x="7044493" y="287827"/>
                    </a:cubicBezTo>
                    <a:cubicBezTo>
                      <a:pt x="7136428" y="450482"/>
                      <a:pt x="7181688" y="664054"/>
                      <a:pt x="7221291" y="852167"/>
                    </a:cubicBezTo>
                    <a:cubicBezTo>
                      <a:pt x="7277866" y="1120193"/>
                      <a:pt x="7326663" y="1351445"/>
                      <a:pt x="7480831" y="1378318"/>
                    </a:cubicBezTo>
                    <a:cubicBezTo>
                      <a:pt x="8084066" y="1485811"/>
                      <a:pt x="9015439" y="585555"/>
                      <a:pt x="9024632" y="576362"/>
                    </a:cubicBezTo>
                    <a:cubicBezTo>
                      <a:pt x="9034533" y="567168"/>
                      <a:pt x="9050091" y="567168"/>
                      <a:pt x="9059284" y="577069"/>
                    </a:cubicBezTo>
                    <a:cubicBezTo>
                      <a:pt x="9068478" y="586970"/>
                      <a:pt x="9068478" y="602528"/>
                      <a:pt x="9058577" y="611722"/>
                    </a:cubicBezTo>
                    <a:cubicBezTo>
                      <a:pt x="9056456" y="613843"/>
                      <a:pt x="8818132" y="845802"/>
                      <a:pt x="8506260" y="1060082"/>
                    </a:cubicBezTo>
                    <a:cubicBezTo>
                      <a:pt x="8084773" y="1350738"/>
                      <a:pt x="7736835" y="1473789"/>
                      <a:pt x="7471637" y="1426407"/>
                    </a:cubicBezTo>
                    <a:cubicBezTo>
                      <a:pt x="7284231" y="1393169"/>
                      <a:pt x="7232606" y="1146359"/>
                      <a:pt x="7172495" y="861360"/>
                    </a:cubicBezTo>
                    <a:cubicBezTo>
                      <a:pt x="7092582" y="483012"/>
                      <a:pt x="7002769" y="54454"/>
                      <a:pt x="6568552" y="48796"/>
                    </a:cubicBezTo>
                    <a:cubicBezTo>
                      <a:pt x="6565016" y="48796"/>
                      <a:pt x="6561480" y="48796"/>
                      <a:pt x="6557945" y="48796"/>
                    </a:cubicBezTo>
                    <a:cubicBezTo>
                      <a:pt x="6031793" y="48796"/>
                      <a:pt x="5521200" y="586263"/>
                      <a:pt x="5182455" y="942688"/>
                    </a:cubicBezTo>
                    <a:cubicBezTo>
                      <a:pt x="5107493" y="1021893"/>
                      <a:pt x="5042431" y="1089784"/>
                      <a:pt x="4985148" y="1144945"/>
                    </a:cubicBezTo>
                    <a:cubicBezTo>
                      <a:pt x="4914429" y="1212128"/>
                      <a:pt x="4827444" y="1306892"/>
                      <a:pt x="4727023" y="1416507"/>
                    </a:cubicBezTo>
                    <a:cubicBezTo>
                      <a:pt x="4387571" y="1787783"/>
                      <a:pt x="3929309" y="2285646"/>
                      <a:pt x="3589857" y="2285646"/>
                    </a:cubicBezTo>
                    <a:close/>
                  </a:path>
                </a:pathLst>
              </a:custGeom>
              <a:solidFill>
                <a:srgbClr val="000000"/>
              </a:solidFill>
              <a:ln w="7072" cap="flat">
                <a:noFill/>
                <a:prstDash val="solid"/>
                <a:miter/>
              </a:ln>
            </p:spPr>
            <p:txBody>
              <a:bodyPr rtlCol="0" anchor="ctr"/>
              <a:lstStyle/>
              <a:p>
                <a:endParaRPr lang="en-US"/>
              </a:p>
            </p:txBody>
          </p:sp>
        </p:grpSp>
        <p:grpSp>
          <p:nvGrpSpPr>
            <p:cNvPr id="28" name="Group 27">
              <a:extLst>
                <a:ext uri="{FF2B5EF4-FFF2-40B4-BE49-F238E27FC236}">
                  <a16:creationId xmlns:a16="http://schemas.microsoft.com/office/drawing/2014/main" xmlns="" id="{EE659BD0-3FE8-4D36-9B27-588C1972F519}"/>
                </a:ext>
              </a:extLst>
            </p:cNvPr>
            <p:cNvGrpSpPr/>
            <p:nvPr/>
          </p:nvGrpSpPr>
          <p:grpSpPr>
            <a:xfrm flipH="1">
              <a:off x="2186387" y="1618118"/>
              <a:ext cx="1183662" cy="1040677"/>
              <a:chOff x="3983887" y="4061275"/>
              <a:chExt cx="2122406" cy="1866023"/>
            </a:xfrm>
          </p:grpSpPr>
          <p:grpSp>
            <p:nvGrpSpPr>
              <p:cNvPr id="29" name="Group 28">
                <a:extLst>
                  <a:ext uri="{FF2B5EF4-FFF2-40B4-BE49-F238E27FC236}">
                    <a16:creationId xmlns:a16="http://schemas.microsoft.com/office/drawing/2014/main" xmlns="" id="{F42C8D1F-D63E-4981-989B-1F013A6F1976}"/>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42" name="Freeform 15">
                  <a:extLst>
                    <a:ext uri="{FF2B5EF4-FFF2-40B4-BE49-F238E27FC236}">
                      <a16:creationId xmlns:a16="http://schemas.microsoft.com/office/drawing/2014/main" xmlns="" id="{DF5302EA-E82C-45B3-8458-5AA703910A50}"/>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3" name="Rectangle 22">
                  <a:extLst>
                    <a:ext uri="{FF2B5EF4-FFF2-40B4-BE49-F238E27FC236}">
                      <a16:creationId xmlns:a16="http://schemas.microsoft.com/office/drawing/2014/main" xmlns="" id="{79B2057E-6E91-451F-9D7F-9F02A94E10C7}"/>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0" name="Group 29">
                <a:extLst>
                  <a:ext uri="{FF2B5EF4-FFF2-40B4-BE49-F238E27FC236}">
                    <a16:creationId xmlns:a16="http://schemas.microsoft.com/office/drawing/2014/main" xmlns="" id="{79967091-91AB-4E9F-BA12-F3DEF5459401}"/>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40" name="Freeform 18">
                  <a:extLst>
                    <a:ext uri="{FF2B5EF4-FFF2-40B4-BE49-F238E27FC236}">
                      <a16:creationId xmlns:a16="http://schemas.microsoft.com/office/drawing/2014/main" xmlns="" id="{839B9E1C-FF1D-4F0C-9DEA-3AD16C70FDB7}"/>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Freeform 19">
                  <a:extLst>
                    <a:ext uri="{FF2B5EF4-FFF2-40B4-BE49-F238E27FC236}">
                      <a16:creationId xmlns:a16="http://schemas.microsoft.com/office/drawing/2014/main" xmlns="" id="{B73525C1-39BB-426B-9996-BA7ED11A3FC8}"/>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31" name="Group 30">
                <a:extLst>
                  <a:ext uri="{FF2B5EF4-FFF2-40B4-BE49-F238E27FC236}">
                    <a16:creationId xmlns:a16="http://schemas.microsoft.com/office/drawing/2014/main" xmlns="" id="{60671005-D8BF-4F1F-968C-8D42F67333AE}"/>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38" name="Freeform 21">
                  <a:extLst>
                    <a:ext uri="{FF2B5EF4-FFF2-40B4-BE49-F238E27FC236}">
                      <a16:creationId xmlns:a16="http://schemas.microsoft.com/office/drawing/2014/main" xmlns="" id="{57F13B0F-0960-4103-BB03-93FA45BA3CE9}"/>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9" name="Rectangle 22">
                  <a:extLst>
                    <a:ext uri="{FF2B5EF4-FFF2-40B4-BE49-F238E27FC236}">
                      <a16:creationId xmlns:a16="http://schemas.microsoft.com/office/drawing/2014/main" xmlns="" id="{E412CD39-0C47-4922-94E0-E85FD76D6604}"/>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2" name="Group 31">
                <a:extLst>
                  <a:ext uri="{FF2B5EF4-FFF2-40B4-BE49-F238E27FC236}">
                    <a16:creationId xmlns:a16="http://schemas.microsoft.com/office/drawing/2014/main" xmlns="" id="{B3135474-D851-44D5-8F06-9E4D17788EC5}"/>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36" name="Freeform 24">
                  <a:extLst>
                    <a:ext uri="{FF2B5EF4-FFF2-40B4-BE49-F238E27FC236}">
                      <a16:creationId xmlns:a16="http://schemas.microsoft.com/office/drawing/2014/main" xmlns="" id="{86592426-3E97-4A6A-B00C-6F9CADF22402}"/>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7" name="Rectangle 22">
                  <a:extLst>
                    <a:ext uri="{FF2B5EF4-FFF2-40B4-BE49-F238E27FC236}">
                      <a16:creationId xmlns:a16="http://schemas.microsoft.com/office/drawing/2014/main" xmlns="" id="{C9F9C584-D53B-4ABA-82FB-916327D0D067}"/>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3" name="Group 32">
                <a:extLst>
                  <a:ext uri="{FF2B5EF4-FFF2-40B4-BE49-F238E27FC236}">
                    <a16:creationId xmlns:a16="http://schemas.microsoft.com/office/drawing/2014/main" xmlns="" id="{6040B8D9-337F-47ED-9F6B-E7B24717164E}"/>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34" name="Freeform 27">
                  <a:extLst>
                    <a:ext uri="{FF2B5EF4-FFF2-40B4-BE49-F238E27FC236}">
                      <a16:creationId xmlns:a16="http://schemas.microsoft.com/office/drawing/2014/main" xmlns="" id="{BD716AC1-AD66-44DA-9C17-ED7F45E9B2D2}"/>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5" name="Freeform 28">
                  <a:extLst>
                    <a:ext uri="{FF2B5EF4-FFF2-40B4-BE49-F238E27FC236}">
                      <a16:creationId xmlns:a16="http://schemas.microsoft.com/office/drawing/2014/main" xmlns="" id="{F860BB65-1469-4241-9DC9-ED5DD4B3C169}"/>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grpSp>
      <p:grpSp>
        <p:nvGrpSpPr>
          <p:cNvPr id="92" name="Group 91">
            <a:extLst>
              <a:ext uri="{FF2B5EF4-FFF2-40B4-BE49-F238E27FC236}">
                <a16:creationId xmlns:a16="http://schemas.microsoft.com/office/drawing/2014/main" xmlns="" id="{DC09745B-0FEE-4C9B-8E16-1834C3E8E1BD}"/>
              </a:ext>
            </a:extLst>
          </p:cNvPr>
          <p:cNvGrpSpPr/>
          <p:nvPr/>
        </p:nvGrpSpPr>
        <p:grpSpPr>
          <a:xfrm rot="20445859">
            <a:off x="9239131" y="3312563"/>
            <a:ext cx="915399" cy="1466941"/>
            <a:chOff x="8125134" y="1155951"/>
            <a:chExt cx="809697" cy="1297553"/>
          </a:xfrm>
        </p:grpSpPr>
        <p:grpSp>
          <p:nvGrpSpPr>
            <p:cNvPr id="93" name="Group 115">
              <a:extLst>
                <a:ext uri="{FF2B5EF4-FFF2-40B4-BE49-F238E27FC236}">
                  <a16:creationId xmlns:a16="http://schemas.microsoft.com/office/drawing/2014/main" xmlns="" id="{5AC55FE7-E5D6-4120-8E60-B24419210301}"/>
                </a:ext>
              </a:extLst>
            </p:cNvPr>
            <p:cNvGrpSpPr/>
            <p:nvPr/>
          </p:nvGrpSpPr>
          <p:grpSpPr>
            <a:xfrm>
              <a:off x="8224344" y="1155951"/>
              <a:ext cx="520444" cy="828880"/>
              <a:chOff x="6867874" y="3721883"/>
              <a:chExt cx="1093501" cy="1741553"/>
            </a:xfrm>
          </p:grpSpPr>
          <p:sp>
            <p:nvSpPr>
              <p:cNvPr id="95" name="Oval 7">
                <a:extLst>
                  <a:ext uri="{FF2B5EF4-FFF2-40B4-BE49-F238E27FC236}">
                    <a16:creationId xmlns:a16="http://schemas.microsoft.com/office/drawing/2014/main" xmlns="" id="{17CEEF87-9A75-4F4F-95D7-C268933B3EFC}"/>
                  </a:ext>
                </a:extLst>
              </p:cNvPr>
              <p:cNvSpPr/>
              <p:nvPr/>
            </p:nvSpPr>
            <p:spPr>
              <a:xfrm>
                <a:off x="6867874" y="3721883"/>
                <a:ext cx="1093501" cy="1741553"/>
              </a:xfrm>
              <a:custGeom>
                <a:avLst/>
                <a:gdLst/>
                <a:ahLst/>
                <a:cxnLst/>
                <a:rect l="l" t="t" r="r" b="b"/>
                <a:pathLst>
                  <a:path w="1093501" h="1741553">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6" name="Rounded Rectangle 108">
                <a:extLst>
                  <a:ext uri="{FF2B5EF4-FFF2-40B4-BE49-F238E27FC236}">
                    <a16:creationId xmlns:a16="http://schemas.microsoft.com/office/drawing/2014/main" xmlns="" id="{328CEA1F-EB7A-4B80-9C04-50482CB82673}"/>
                  </a:ext>
                </a:extLst>
              </p:cNvPr>
              <p:cNvSpPr/>
              <p:nvPr/>
            </p:nvSpPr>
            <p:spPr>
              <a:xfrm>
                <a:off x="7309131" y="3809649"/>
                <a:ext cx="210986" cy="4572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4" name="Freeform 62">
              <a:extLst>
                <a:ext uri="{FF2B5EF4-FFF2-40B4-BE49-F238E27FC236}">
                  <a16:creationId xmlns:a16="http://schemas.microsoft.com/office/drawing/2014/main" xmlns="" id="{ACE1B6B3-0C3C-4CA2-9B3B-E2218AD42AE1}"/>
                </a:ext>
              </a:extLst>
            </p:cNvPr>
            <p:cNvSpPr/>
            <p:nvPr/>
          </p:nvSpPr>
          <p:spPr>
            <a:xfrm>
              <a:off x="8125134" y="1340038"/>
              <a:ext cx="809697" cy="1113466"/>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 name="connsiteX0" fmla="*/ 0 w 1518129"/>
                <a:gd name="connsiteY0" fmla="*/ 891306 h 2174861"/>
                <a:gd name="connsiteX1" fmla="*/ 227051 w 1518129"/>
                <a:gd name="connsiteY1" fmla="*/ 1320850 h 2174861"/>
                <a:gd name="connsiteX2" fmla="*/ 462841 w 1518129"/>
                <a:gd name="connsiteY2" fmla="*/ 1655174 h 2174861"/>
                <a:gd name="connsiteX3" fmla="*/ 644540 w 1518129"/>
                <a:gd name="connsiteY3" fmla="*/ 1879748 h 2174861"/>
                <a:gd name="connsiteX4" fmla="*/ 678137 w 1518129"/>
                <a:gd name="connsiteY4" fmla="*/ 2115210 h 2174861"/>
                <a:gd name="connsiteX5" fmla="*/ 1339145 w 1518129"/>
                <a:gd name="connsiteY5" fmla="*/ 2174859 h 2174861"/>
                <a:gd name="connsiteX6" fmla="*/ 1358227 w 1518129"/>
                <a:gd name="connsiteY6" fmla="*/ 1930484 h 2174861"/>
                <a:gd name="connsiteX7" fmla="*/ 1516859 w 1518129"/>
                <a:gd name="connsiteY7" fmla="*/ 1069958 h 2174861"/>
                <a:gd name="connsiteX8" fmla="*/ 1464891 w 1518129"/>
                <a:gd name="connsiteY8" fmla="*/ 644162 h 2174861"/>
                <a:gd name="connsiteX9" fmla="*/ 1272486 w 1518129"/>
                <a:gd name="connsiteY9" fmla="*/ 612493 h 2174861"/>
                <a:gd name="connsiteX10" fmla="*/ 1264720 w 1518129"/>
                <a:gd name="connsiteY10" fmla="*/ 911472 h 2174861"/>
                <a:gd name="connsiteX11" fmla="*/ 1252622 w 1518129"/>
                <a:gd name="connsiteY11" fmla="*/ 600743 h 2174861"/>
                <a:gd name="connsiteX12" fmla="*/ 1022817 w 1518129"/>
                <a:gd name="connsiteY12" fmla="*/ 558366 h 2174861"/>
                <a:gd name="connsiteX13" fmla="*/ 1053082 w 1518129"/>
                <a:gd name="connsiteY13" fmla="*/ 887580 h 2174861"/>
                <a:gd name="connsiteX14" fmla="*/ 1001757 w 1518129"/>
                <a:gd name="connsiteY14" fmla="*/ 557324 h 2174861"/>
                <a:gd name="connsiteX15" fmla="*/ 806783 w 1518129"/>
                <a:gd name="connsiteY15" fmla="*/ 513030 h 2174861"/>
                <a:gd name="connsiteX16" fmla="*/ 810613 w 1518129"/>
                <a:gd name="connsiteY16" fmla="*/ 901237 h 2174861"/>
                <a:gd name="connsiteX17" fmla="*/ 778941 w 1518129"/>
                <a:gd name="connsiteY17" fmla="*/ 121917 h 2174861"/>
                <a:gd name="connsiteX18" fmla="*/ 582042 w 1518129"/>
                <a:gd name="connsiteY18" fmla="*/ 161731 h 2174861"/>
                <a:gd name="connsiteX19" fmla="*/ 554580 w 1518129"/>
                <a:gd name="connsiteY19" fmla="*/ 1197645 h 2174861"/>
                <a:gd name="connsiteX20" fmla="*/ 419736 w 1518129"/>
                <a:gd name="connsiteY20" fmla="*/ 1153389 h 2174861"/>
                <a:gd name="connsiteX21" fmla="*/ 0 w 1518129"/>
                <a:gd name="connsiteY21" fmla="*/ 891306 h 2174861"/>
                <a:gd name="connsiteX0" fmla="*/ 0 w 1518129"/>
                <a:gd name="connsiteY0" fmla="*/ 891306 h 2116848"/>
                <a:gd name="connsiteX1" fmla="*/ 227051 w 1518129"/>
                <a:gd name="connsiteY1" fmla="*/ 1320850 h 2116848"/>
                <a:gd name="connsiteX2" fmla="*/ 462841 w 1518129"/>
                <a:gd name="connsiteY2" fmla="*/ 1655174 h 2116848"/>
                <a:gd name="connsiteX3" fmla="*/ 644540 w 1518129"/>
                <a:gd name="connsiteY3" fmla="*/ 1879748 h 2116848"/>
                <a:gd name="connsiteX4" fmla="*/ 678137 w 1518129"/>
                <a:gd name="connsiteY4" fmla="*/ 2115210 h 2116848"/>
                <a:gd name="connsiteX5" fmla="*/ 1358227 w 1518129"/>
                <a:gd name="connsiteY5" fmla="*/ 1930484 h 2116848"/>
                <a:gd name="connsiteX6" fmla="*/ 1516859 w 1518129"/>
                <a:gd name="connsiteY6" fmla="*/ 1069958 h 2116848"/>
                <a:gd name="connsiteX7" fmla="*/ 1464891 w 1518129"/>
                <a:gd name="connsiteY7" fmla="*/ 644162 h 2116848"/>
                <a:gd name="connsiteX8" fmla="*/ 1272486 w 1518129"/>
                <a:gd name="connsiteY8" fmla="*/ 612493 h 2116848"/>
                <a:gd name="connsiteX9" fmla="*/ 1264720 w 1518129"/>
                <a:gd name="connsiteY9" fmla="*/ 911472 h 2116848"/>
                <a:gd name="connsiteX10" fmla="*/ 1252622 w 1518129"/>
                <a:gd name="connsiteY10" fmla="*/ 600743 h 2116848"/>
                <a:gd name="connsiteX11" fmla="*/ 1022817 w 1518129"/>
                <a:gd name="connsiteY11" fmla="*/ 558366 h 2116848"/>
                <a:gd name="connsiteX12" fmla="*/ 1053082 w 1518129"/>
                <a:gd name="connsiteY12" fmla="*/ 887580 h 2116848"/>
                <a:gd name="connsiteX13" fmla="*/ 1001757 w 1518129"/>
                <a:gd name="connsiteY13" fmla="*/ 557324 h 2116848"/>
                <a:gd name="connsiteX14" fmla="*/ 806783 w 1518129"/>
                <a:gd name="connsiteY14" fmla="*/ 513030 h 2116848"/>
                <a:gd name="connsiteX15" fmla="*/ 810613 w 1518129"/>
                <a:gd name="connsiteY15" fmla="*/ 901237 h 2116848"/>
                <a:gd name="connsiteX16" fmla="*/ 778941 w 1518129"/>
                <a:gd name="connsiteY16" fmla="*/ 121917 h 2116848"/>
                <a:gd name="connsiteX17" fmla="*/ 582042 w 1518129"/>
                <a:gd name="connsiteY17" fmla="*/ 161731 h 2116848"/>
                <a:gd name="connsiteX18" fmla="*/ 554580 w 1518129"/>
                <a:gd name="connsiteY18" fmla="*/ 1197645 h 2116848"/>
                <a:gd name="connsiteX19" fmla="*/ 419736 w 1518129"/>
                <a:gd name="connsiteY19" fmla="*/ 1153389 h 2116848"/>
                <a:gd name="connsiteX20" fmla="*/ 0 w 1518129"/>
                <a:gd name="connsiteY20" fmla="*/ 891306 h 2116848"/>
                <a:gd name="connsiteX0" fmla="*/ 0 w 1518129"/>
                <a:gd name="connsiteY0" fmla="*/ 891306 h 1987766"/>
                <a:gd name="connsiteX1" fmla="*/ 227051 w 1518129"/>
                <a:gd name="connsiteY1" fmla="*/ 1320850 h 1987766"/>
                <a:gd name="connsiteX2" fmla="*/ 462841 w 1518129"/>
                <a:gd name="connsiteY2" fmla="*/ 1655174 h 1987766"/>
                <a:gd name="connsiteX3" fmla="*/ 644540 w 1518129"/>
                <a:gd name="connsiteY3" fmla="*/ 1879748 h 1987766"/>
                <a:gd name="connsiteX4" fmla="*/ 1358227 w 1518129"/>
                <a:gd name="connsiteY4" fmla="*/ 1930484 h 1987766"/>
                <a:gd name="connsiteX5" fmla="*/ 1516859 w 1518129"/>
                <a:gd name="connsiteY5" fmla="*/ 1069958 h 1987766"/>
                <a:gd name="connsiteX6" fmla="*/ 1464891 w 1518129"/>
                <a:gd name="connsiteY6" fmla="*/ 644162 h 1987766"/>
                <a:gd name="connsiteX7" fmla="*/ 1272486 w 1518129"/>
                <a:gd name="connsiteY7" fmla="*/ 612493 h 1987766"/>
                <a:gd name="connsiteX8" fmla="*/ 1264720 w 1518129"/>
                <a:gd name="connsiteY8" fmla="*/ 911472 h 1987766"/>
                <a:gd name="connsiteX9" fmla="*/ 1252622 w 1518129"/>
                <a:gd name="connsiteY9" fmla="*/ 600743 h 1987766"/>
                <a:gd name="connsiteX10" fmla="*/ 1022817 w 1518129"/>
                <a:gd name="connsiteY10" fmla="*/ 558366 h 1987766"/>
                <a:gd name="connsiteX11" fmla="*/ 1053082 w 1518129"/>
                <a:gd name="connsiteY11" fmla="*/ 887580 h 1987766"/>
                <a:gd name="connsiteX12" fmla="*/ 1001757 w 1518129"/>
                <a:gd name="connsiteY12" fmla="*/ 557324 h 1987766"/>
                <a:gd name="connsiteX13" fmla="*/ 806783 w 1518129"/>
                <a:gd name="connsiteY13" fmla="*/ 513030 h 1987766"/>
                <a:gd name="connsiteX14" fmla="*/ 810613 w 1518129"/>
                <a:gd name="connsiteY14" fmla="*/ 901237 h 1987766"/>
                <a:gd name="connsiteX15" fmla="*/ 778941 w 1518129"/>
                <a:gd name="connsiteY15" fmla="*/ 121917 h 1987766"/>
                <a:gd name="connsiteX16" fmla="*/ 582042 w 1518129"/>
                <a:gd name="connsiteY16" fmla="*/ 161731 h 1987766"/>
                <a:gd name="connsiteX17" fmla="*/ 554580 w 1518129"/>
                <a:gd name="connsiteY17" fmla="*/ 1197645 h 1987766"/>
                <a:gd name="connsiteX18" fmla="*/ 419736 w 1518129"/>
                <a:gd name="connsiteY18" fmla="*/ 1153389 h 1987766"/>
                <a:gd name="connsiteX19" fmla="*/ 0 w 1518129"/>
                <a:gd name="connsiteY19" fmla="*/ 891306 h 1987766"/>
                <a:gd name="connsiteX0" fmla="*/ 0 w 1518129"/>
                <a:gd name="connsiteY0" fmla="*/ 891306 h 1934599"/>
                <a:gd name="connsiteX1" fmla="*/ 227051 w 1518129"/>
                <a:gd name="connsiteY1" fmla="*/ 1320850 h 1934599"/>
                <a:gd name="connsiteX2" fmla="*/ 462841 w 1518129"/>
                <a:gd name="connsiteY2" fmla="*/ 1655174 h 1934599"/>
                <a:gd name="connsiteX3" fmla="*/ 644540 w 1518129"/>
                <a:gd name="connsiteY3" fmla="*/ 1879748 h 1934599"/>
                <a:gd name="connsiteX4" fmla="*/ 1358227 w 1518129"/>
                <a:gd name="connsiteY4" fmla="*/ 1930484 h 1934599"/>
                <a:gd name="connsiteX5" fmla="*/ 1516859 w 1518129"/>
                <a:gd name="connsiteY5" fmla="*/ 1069958 h 1934599"/>
                <a:gd name="connsiteX6" fmla="*/ 1464891 w 1518129"/>
                <a:gd name="connsiteY6" fmla="*/ 644162 h 1934599"/>
                <a:gd name="connsiteX7" fmla="*/ 1272486 w 1518129"/>
                <a:gd name="connsiteY7" fmla="*/ 612493 h 1934599"/>
                <a:gd name="connsiteX8" fmla="*/ 1264720 w 1518129"/>
                <a:gd name="connsiteY8" fmla="*/ 911472 h 1934599"/>
                <a:gd name="connsiteX9" fmla="*/ 1252622 w 1518129"/>
                <a:gd name="connsiteY9" fmla="*/ 600743 h 1934599"/>
                <a:gd name="connsiteX10" fmla="*/ 1022817 w 1518129"/>
                <a:gd name="connsiteY10" fmla="*/ 558366 h 1934599"/>
                <a:gd name="connsiteX11" fmla="*/ 1053082 w 1518129"/>
                <a:gd name="connsiteY11" fmla="*/ 887580 h 1934599"/>
                <a:gd name="connsiteX12" fmla="*/ 1001757 w 1518129"/>
                <a:gd name="connsiteY12" fmla="*/ 557324 h 1934599"/>
                <a:gd name="connsiteX13" fmla="*/ 806783 w 1518129"/>
                <a:gd name="connsiteY13" fmla="*/ 513030 h 1934599"/>
                <a:gd name="connsiteX14" fmla="*/ 810613 w 1518129"/>
                <a:gd name="connsiteY14" fmla="*/ 901237 h 1934599"/>
                <a:gd name="connsiteX15" fmla="*/ 778941 w 1518129"/>
                <a:gd name="connsiteY15" fmla="*/ 121917 h 1934599"/>
                <a:gd name="connsiteX16" fmla="*/ 582042 w 1518129"/>
                <a:gd name="connsiteY16" fmla="*/ 161731 h 1934599"/>
                <a:gd name="connsiteX17" fmla="*/ 554580 w 1518129"/>
                <a:gd name="connsiteY17" fmla="*/ 1197645 h 1934599"/>
                <a:gd name="connsiteX18" fmla="*/ 419736 w 1518129"/>
                <a:gd name="connsiteY18" fmla="*/ 1153389 h 1934599"/>
                <a:gd name="connsiteX19" fmla="*/ 0 w 1518129"/>
                <a:gd name="connsiteY19" fmla="*/ 891306 h 1934599"/>
                <a:gd name="connsiteX0" fmla="*/ 0 w 1518129"/>
                <a:gd name="connsiteY0" fmla="*/ 891306 h 1914832"/>
                <a:gd name="connsiteX1" fmla="*/ 227051 w 1518129"/>
                <a:gd name="connsiteY1" fmla="*/ 1320850 h 1914832"/>
                <a:gd name="connsiteX2" fmla="*/ 462841 w 1518129"/>
                <a:gd name="connsiteY2" fmla="*/ 1655174 h 1914832"/>
                <a:gd name="connsiteX3" fmla="*/ 644540 w 1518129"/>
                <a:gd name="connsiteY3" fmla="*/ 1879748 h 1914832"/>
                <a:gd name="connsiteX4" fmla="*/ 1366786 w 1518129"/>
                <a:gd name="connsiteY4" fmla="*/ 1904807 h 1914832"/>
                <a:gd name="connsiteX5" fmla="*/ 1516859 w 1518129"/>
                <a:gd name="connsiteY5" fmla="*/ 1069958 h 1914832"/>
                <a:gd name="connsiteX6" fmla="*/ 1464891 w 1518129"/>
                <a:gd name="connsiteY6" fmla="*/ 644162 h 1914832"/>
                <a:gd name="connsiteX7" fmla="*/ 1272486 w 1518129"/>
                <a:gd name="connsiteY7" fmla="*/ 612493 h 1914832"/>
                <a:gd name="connsiteX8" fmla="*/ 1264720 w 1518129"/>
                <a:gd name="connsiteY8" fmla="*/ 911472 h 1914832"/>
                <a:gd name="connsiteX9" fmla="*/ 1252622 w 1518129"/>
                <a:gd name="connsiteY9" fmla="*/ 600743 h 1914832"/>
                <a:gd name="connsiteX10" fmla="*/ 1022817 w 1518129"/>
                <a:gd name="connsiteY10" fmla="*/ 558366 h 1914832"/>
                <a:gd name="connsiteX11" fmla="*/ 1053082 w 1518129"/>
                <a:gd name="connsiteY11" fmla="*/ 887580 h 1914832"/>
                <a:gd name="connsiteX12" fmla="*/ 1001757 w 1518129"/>
                <a:gd name="connsiteY12" fmla="*/ 557324 h 1914832"/>
                <a:gd name="connsiteX13" fmla="*/ 806783 w 1518129"/>
                <a:gd name="connsiteY13" fmla="*/ 513030 h 1914832"/>
                <a:gd name="connsiteX14" fmla="*/ 810613 w 1518129"/>
                <a:gd name="connsiteY14" fmla="*/ 901237 h 1914832"/>
                <a:gd name="connsiteX15" fmla="*/ 778941 w 1518129"/>
                <a:gd name="connsiteY15" fmla="*/ 121917 h 1914832"/>
                <a:gd name="connsiteX16" fmla="*/ 582042 w 1518129"/>
                <a:gd name="connsiteY16" fmla="*/ 161731 h 1914832"/>
                <a:gd name="connsiteX17" fmla="*/ 554580 w 1518129"/>
                <a:gd name="connsiteY17" fmla="*/ 1197645 h 1914832"/>
                <a:gd name="connsiteX18" fmla="*/ 419736 w 1518129"/>
                <a:gd name="connsiteY18" fmla="*/ 1153389 h 1914832"/>
                <a:gd name="connsiteX19" fmla="*/ 0 w 1518129"/>
                <a:gd name="connsiteY19" fmla="*/ 891306 h 1914832"/>
                <a:gd name="connsiteX0" fmla="*/ 0 w 1518129"/>
                <a:gd name="connsiteY0" fmla="*/ 891306 h 1910129"/>
                <a:gd name="connsiteX1" fmla="*/ 227051 w 1518129"/>
                <a:gd name="connsiteY1" fmla="*/ 1320850 h 1910129"/>
                <a:gd name="connsiteX2" fmla="*/ 462841 w 1518129"/>
                <a:gd name="connsiteY2" fmla="*/ 1655174 h 1910129"/>
                <a:gd name="connsiteX3" fmla="*/ 644540 w 1518129"/>
                <a:gd name="connsiteY3" fmla="*/ 1879748 h 1910129"/>
                <a:gd name="connsiteX4" fmla="*/ 1366786 w 1518129"/>
                <a:gd name="connsiteY4" fmla="*/ 1904807 h 1910129"/>
                <a:gd name="connsiteX5" fmla="*/ 1516859 w 1518129"/>
                <a:gd name="connsiteY5" fmla="*/ 1069958 h 1910129"/>
                <a:gd name="connsiteX6" fmla="*/ 1464891 w 1518129"/>
                <a:gd name="connsiteY6" fmla="*/ 644162 h 1910129"/>
                <a:gd name="connsiteX7" fmla="*/ 1272486 w 1518129"/>
                <a:gd name="connsiteY7" fmla="*/ 612493 h 1910129"/>
                <a:gd name="connsiteX8" fmla="*/ 1264720 w 1518129"/>
                <a:gd name="connsiteY8" fmla="*/ 911472 h 1910129"/>
                <a:gd name="connsiteX9" fmla="*/ 1252622 w 1518129"/>
                <a:gd name="connsiteY9" fmla="*/ 600743 h 1910129"/>
                <a:gd name="connsiteX10" fmla="*/ 1022817 w 1518129"/>
                <a:gd name="connsiteY10" fmla="*/ 558366 h 1910129"/>
                <a:gd name="connsiteX11" fmla="*/ 1053082 w 1518129"/>
                <a:gd name="connsiteY11" fmla="*/ 887580 h 1910129"/>
                <a:gd name="connsiteX12" fmla="*/ 1001757 w 1518129"/>
                <a:gd name="connsiteY12" fmla="*/ 557324 h 1910129"/>
                <a:gd name="connsiteX13" fmla="*/ 806783 w 1518129"/>
                <a:gd name="connsiteY13" fmla="*/ 513030 h 1910129"/>
                <a:gd name="connsiteX14" fmla="*/ 810613 w 1518129"/>
                <a:gd name="connsiteY14" fmla="*/ 901237 h 1910129"/>
                <a:gd name="connsiteX15" fmla="*/ 778941 w 1518129"/>
                <a:gd name="connsiteY15" fmla="*/ 121917 h 1910129"/>
                <a:gd name="connsiteX16" fmla="*/ 582042 w 1518129"/>
                <a:gd name="connsiteY16" fmla="*/ 161731 h 1910129"/>
                <a:gd name="connsiteX17" fmla="*/ 554580 w 1518129"/>
                <a:gd name="connsiteY17" fmla="*/ 1197645 h 1910129"/>
                <a:gd name="connsiteX18" fmla="*/ 419736 w 1518129"/>
                <a:gd name="connsiteY18" fmla="*/ 1153389 h 1910129"/>
                <a:gd name="connsiteX19" fmla="*/ 0 w 1518129"/>
                <a:gd name="connsiteY19" fmla="*/ 891306 h 1910129"/>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10576"/>
                <a:gd name="connsiteX1" fmla="*/ 227051 w 1518129"/>
                <a:gd name="connsiteY1" fmla="*/ 1320850 h 1910576"/>
                <a:gd name="connsiteX2" fmla="*/ 462841 w 1518129"/>
                <a:gd name="connsiteY2" fmla="*/ 1655174 h 1910576"/>
                <a:gd name="connsiteX3" fmla="*/ 655952 w 1518129"/>
                <a:gd name="connsiteY3" fmla="*/ 1885455 h 1910576"/>
                <a:gd name="connsiteX4" fmla="*/ 1366786 w 1518129"/>
                <a:gd name="connsiteY4" fmla="*/ 1899100 h 1910576"/>
                <a:gd name="connsiteX5" fmla="*/ 1516859 w 1518129"/>
                <a:gd name="connsiteY5" fmla="*/ 1069958 h 1910576"/>
                <a:gd name="connsiteX6" fmla="*/ 1464891 w 1518129"/>
                <a:gd name="connsiteY6" fmla="*/ 644162 h 1910576"/>
                <a:gd name="connsiteX7" fmla="*/ 1272486 w 1518129"/>
                <a:gd name="connsiteY7" fmla="*/ 612493 h 1910576"/>
                <a:gd name="connsiteX8" fmla="*/ 1264720 w 1518129"/>
                <a:gd name="connsiteY8" fmla="*/ 911472 h 1910576"/>
                <a:gd name="connsiteX9" fmla="*/ 1252622 w 1518129"/>
                <a:gd name="connsiteY9" fmla="*/ 600743 h 1910576"/>
                <a:gd name="connsiteX10" fmla="*/ 1022817 w 1518129"/>
                <a:gd name="connsiteY10" fmla="*/ 558366 h 1910576"/>
                <a:gd name="connsiteX11" fmla="*/ 1053082 w 1518129"/>
                <a:gd name="connsiteY11" fmla="*/ 887580 h 1910576"/>
                <a:gd name="connsiteX12" fmla="*/ 1001757 w 1518129"/>
                <a:gd name="connsiteY12" fmla="*/ 557324 h 1910576"/>
                <a:gd name="connsiteX13" fmla="*/ 806783 w 1518129"/>
                <a:gd name="connsiteY13" fmla="*/ 513030 h 1910576"/>
                <a:gd name="connsiteX14" fmla="*/ 810613 w 1518129"/>
                <a:gd name="connsiteY14" fmla="*/ 901237 h 1910576"/>
                <a:gd name="connsiteX15" fmla="*/ 778941 w 1518129"/>
                <a:gd name="connsiteY15" fmla="*/ 121917 h 1910576"/>
                <a:gd name="connsiteX16" fmla="*/ 582042 w 1518129"/>
                <a:gd name="connsiteY16" fmla="*/ 161731 h 1910576"/>
                <a:gd name="connsiteX17" fmla="*/ 554580 w 1518129"/>
                <a:gd name="connsiteY17" fmla="*/ 1197645 h 1910576"/>
                <a:gd name="connsiteX18" fmla="*/ 419736 w 1518129"/>
                <a:gd name="connsiteY18" fmla="*/ 1153389 h 1910576"/>
                <a:gd name="connsiteX19" fmla="*/ 0 w 1518129"/>
                <a:gd name="connsiteY19" fmla="*/ 891306 h 1910576"/>
                <a:gd name="connsiteX0" fmla="*/ 0 w 1518129"/>
                <a:gd name="connsiteY0" fmla="*/ 891306 h 1918220"/>
                <a:gd name="connsiteX1" fmla="*/ 227051 w 1518129"/>
                <a:gd name="connsiteY1" fmla="*/ 1320850 h 1918220"/>
                <a:gd name="connsiteX2" fmla="*/ 462841 w 1518129"/>
                <a:gd name="connsiteY2" fmla="*/ 1655174 h 1918220"/>
                <a:gd name="connsiteX3" fmla="*/ 670217 w 1518129"/>
                <a:gd name="connsiteY3" fmla="*/ 1896868 h 1918220"/>
                <a:gd name="connsiteX4" fmla="*/ 1366786 w 1518129"/>
                <a:gd name="connsiteY4" fmla="*/ 1899100 h 1918220"/>
                <a:gd name="connsiteX5" fmla="*/ 1516859 w 1518129"/>
                <a:gd name="connsiteY5" fmla="*/ 1069958 h 1918220"/>
                <a:gd name="connsiteX6" fmla="*/ 1464891 w 1518129"/>
                <a:gd name="connsiteY6" fmla="*/ 644162 h 1918220"/>
                <a:gd name="connsiteX7" fmla="*/ 1272486 w 1518129"/>
                <a:gd name="connsiteY7" fmla="*/ 612493 h 1918220"/>
                <a:gd name="connsiteX8" fmla="*/ 1264720 w 1518129"/>
                <a:gd name="connsiteY8" fmla="*/ 911472 h 1918220"/>
                <a:gd name="connsiteX9" fmla="*/ 1252622 w 1518129"/>
                <a:gd name="connsiteY9" fmla="*/ 600743 h 1918220"/>
                <a:gd name="connsiteX10" fmla="*/ 1022817 w 1518129"/>
                <a:gd name="connsiteY10" fmla="*/ 558366 h 1918220"/>
                <a:gd name="connsiteX11" fmla="*/ 1053082 w 1518129"/>
                <a:gd name="connsiteY11" fmla="*/ 887580 h 1918220"/>
                <a:gd name="connsiteX12" fmla="*/ 1001757 w 1518129"/>
                <a:gd name="connsiteY12" fmla="*/ 557324 h 1918220"/>
                <a:gd name="connsiteX13" fmla="*/ 806783 w 1518129"/>
                <a:gd name="connsiteY13" fmla="*/ 513030 h 1918220"/>
                <a:gd name="connsiteX14" fmla="*/ 810613 w 1518129"/>
                <a:gd name="connsiteY14" fmla="*/ 901237 h 1918220"/>
                <a:gd name="connsiteX15" fmla="*/ 778941 w 1518129"/>
                <a:gd name="connsiteY15" fmla="*/ 121917 h 1918220"/>
                <a:gd name="connsiteX16" fmla="*/ 582042 w 1518129"/>
                <a:gd name="connsiteY16" fmla="*/ 161731 h 1918220"/>
                <a:gd name="connsiteX17" fmla="*/ 554580 w 1518129"/>
                <a:gd name="connsiteY17" fmla="*/ 1197645 h 1918220"/>
                <a:gd name="connsiteX18" fmla="*/ 419736 w 1518129"/>
                <a:gd name="connsiteY18" fmla="*/ 1153389 h 1918220"/>
                <a:gd name="connsiteX19" fmla="*/ 0 w 1518129"/>
                <a:gd name="connsiteY19" fmla="*/ 891306 h 1918220"/>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0789"/>
                <a:gd name="connsiteX1" fmla="*/ 227051 w 1518129"/>
                <a:gd name="connsiteY1" fmla="*/ 1320850 h 1900789"/>
                <a:gd name="connsiteX2" fmla="*/ 462841 w 1518129"/>
                <a:gd name="connsiteY2" fmla="*/ 1655174 h 1900789"/>
                <a:gd name="connsiteX3" fmla="*/ 670217 w 1518129"/>
                <a:gd name="connsiteY3" fmla="*/ 1896868 h 1900789"/>
                <a:gd name="connsiteX4" fmla="*/ 1366786 w 1518129"/>
                <a:gd name="connsiteY4" fmla="*/ 1899100 h 1900789"/>
                <a:gd name="connsiteX5" fmla="*/ 1516859 w 1518129"/>
                <a:gd name="connsiteY5" fmla="*/ 1069958 h 1900789"/>
                <a:gd name="connsiteX6" fmla="*/ 1464891 w 1518129"/>
                <a:gd name="connsiteY6" fmla="*/ 644162 h 1900789"/>
                <a:gd name="connsiteX7" fmla="*/ 1272486 w 1518129"/>
                <a:gd name="connsiteY7" fmla="*/ 612493 h 1900789"/>
                <a:gd name="connsiteX8" fmla="*/ 1264720 w 1518129"/>
                <a:gd name="connsiteY8" fmla="*/ 911472 h 1900789"/>
                <a:gd name="connsiteX9" fmla="*/ 1252622 w 1518129"/>
                <a:gd name="connsiteY9" fmla="*/ 600743 h 1900789"/>
                <a:gd name="connsiteX10" fmla="*/ 1022817 w 1518129"/>
                <a:gd name="connsiteY10" fmla="*/ 558366 h 1900789"/>
                <a:gd name="connsiteX11" fmla="*/ 1053082 w 1518129"/>
                <a:gd name="connsiteY11" fmla="*/ 887580 h 1900789"/>
                <a:gd name="connsiteX12" fmla="*/ 1001757 w 1518129"/>
                <a:gd name="connsiteY12" fmla="*/ 557324 h 1900789"/>
                <a:gd name="connsiteX13" fmla="*/ 806783 w 1518129"/>
                <a:gd name="connsiteY13" fmla="*/ 513030 h 1900789"/>
                <a:gd name="connsiteX14" fmla="*/ 810613 w 1518129"/>
                <a:gd name="connsiteY14" fmla="*/ 901237 h 1900789"/>
                <a:gd name="connsiteX15" fmla="*/ 778941 w 1518129"/>
                <a:gd name="connsiteY15" fmla="*/ 121917 h 1900789"/>
                <a:gd name="connsiteX16" fmla="*/ 582042 w 1518129"/>
                <a:gd name="connsiteY16" fmla="*/ 161731 h 1900789"/>
                <a:gd name="connsiteX17" fmla="*/ 554580 w 1518129"/>
                <a:gd name="connsiteY17" fmla="*/ 1197645 h 1900789"/>
                <a:gd name="connsiteX18" fmla="*/ 419736 w 1518129"/>
                <a:gd name="connsiteY18" fmla="*/ 1153389 h 1900789"/>
                <a:gd name="connsiteX19" fmla="*/ 0 w 1518129"/>
                <a:gd name="connsiteY19" fmla="*/ 891306 h 1900789"/>
                <a:gd name="connsiteX0" fmla="*/ 0 w 1518129"/>
                <a:gd name="connsiteY0" fmla="*/ 891306 h 1899182"/>
                <a:gd name="connsiteX1" fmla="*/ 227051 w 1518129"/>
                <a:gd name="connsiteY1" fmla="*/ 1320850 h 1899182"/>
                <a:gd name="connsiteX2" fmla="*/ 462841 w 1518129"/>
                <a:gd name="connsiteY2" fmla="*/ 1655174 h 1899182"/>
                <a:gd name="connsiteX3" fmla="*/ 670217 w 1518129"/>
                <a:gd name="connsiteY3" fmla="*/ 1896868 h 1899182"/>
                <a:gd name="connsiteX4" fmla="*/ 1366786 w 1518129"/>
                <a:gd name="connsiteY4" fmla="*/ 1899100 h 1899182"/>
                <a:gd name="connsiteX5" fmla="*/ 1516859 w 1518129"/>
                <a:gd name="connsiteY5" fmla="*/ 1069958 h 1899182"/>
                <a:gd name="connsiteX6" fmla="*/ 1464891 w 1518129"/>
                <a:gd name="connsiteY6" fmla="*/ 644162 h 1899182"/>
                <a:gd name="connsiteX7" fmla="*/ 1272486 w 1518129"/>
                <a:gd name="connsiteY7" fmla="*/ 612493 h 1899182"/>
                <a:gd name="connsiteX8" fmla="*/ 1264720 w 1518129"/>
                <a:gd name="connsiteY8" fmla="*/ 911472 h 1899182"/>
                <a:gd name="connsiteX9" fmla="*/ 1252622 w 1518129"/>
                <a:gd name="connsiteY9" fmla="*/ 600743 h 1899182"/>
                <a:gd name="connsiteX10" fmla="*/ 1022817 w 1518129"/>
                <a:gd name="connsiteY10" fmla="*/ 558366 h 1899182"/>
                <a:gd name="connsiteX11" fmla="*/ 1053082 w 1518129"/>
                <a:gd name="connsiteY11" fmla="*/ 887580 h 1899182"/>
                <a:gd name="connsiteX12" fmla="*/ 1001757 w 1518129"/>
                <a:gd name="connsiteY12" fmla="*/ 557324 h 1899182"/>
                <a:gd name="connsiteX13" fmla="*/ 806783 w 1518129"/>
                <a:gd name="connsiteY13" fmla="*/ 513030 h 1899182"/>
                <a:gd name="connsiteX14" fmla="*/ 810613 w 1518129"/>
                <a:gd name="connsiteY14" fmla="*/ 901237 h 1899182"/>
                <a:gd name="connsiteX15" fmla="*/ 778941 w 1518129"/>
                <a:gd name="connsiteY15" fmla="*/ 121917 h 1899182"/>
                <a:gd name="connsiteX16" fmla="*/ 582042 w 1518129"/>
                <a:gd name="connsiteY16" fmla="*/ 161731 h 1899182"/>
                <a:gd name="connsiteX17" fmla="*/ 554580 w 1518129"/>
                <a:gd name="connsiteY17" fmla="*/ 1197645 h 1899182"/>
                <a:gd name="connsiteX18" fmla="*/ 419736 w 1518129"/>
                <a:gd name="connsiteY18" fmla="*/ 1153389 h 1899182"/>
                <a:gd name="connsiteX19" fmla="*/ 0 w 1518129"/>
                <a:gd name="connsiteY19" fmla="*/ 891306 h 1899182"/>
                <a:gd name="connsiteX0" fmla="*/ 0 w 1518129"/>
                <a:gd name="connsiteY0" fmla="*/ 891306 h 1898397"/>
                <a:gd name="connsiteX1" fmla="*/ 227051 w 1518129"/>
                <a:gd name="connsiteY1" fmla="*/ 1320850 h 1898397"/>
                <a:gd name="connsiteX2" fmla="*/ 462841 w 1518129"/>
                <a:gd name="connsiteY2" fmla="*/ 1655174 h 1898397"/>
                <a:gd name="connsiteX3" fmla="*/ 670217 w 1518129"/>
                <a:gd name="connsiteY3" fmla="*/ 1896868 h 1898397"/>
                <a:gd name="connsiteX4" fmla="*/ 1366786 w 1518129"/>
                <a:gd name="connsiteY4" fmla="*/ 1893394 h 1898397"/>
                <a:gd name="connsiteX5" fmla="*/ 1516859 w 1518129"/>
                <a:gd name="connsiteY5" fmla="*/ 1069958 h 1898397"/>
                <a:gd name="connsiteX6" fmla="*/ 1464891 w 1518129"/>
                <a:gd name="connsiteY6" fmla="*/ 644162 h 1898397"/>
                <a:gd name="connsiteX7" fmla="*/ 1272486 w 1518129"/>
                <a:gd name="connsiteY7" fmla="*/ 612493 h 1898397"/>
                <a:gd name="connsiteX8" fmla="*/ 1264720 w 1518129"/>
                <a:gd name="connsiteY8" fmla="*/ 911472 h 1898397"/>
                <a:gd name="connsiteX9" fmla="*/ 1252622 w 1518129"/>
                <a:gd name="connsiteY9" fmla="*/ 600743 h 1898397"/>
                <a:gd name="connsiteX10" fmla="*/ 1022817 w 1518129"/>
                <a:gd name="connsiteY10" fmla="*/ 558366 h 1898397"/>
                <a:gd name="connsiteX11" fmla="*/ 1053082 w 1518129"/>
                <a:gd name="connsiteY11" fmla="*/ 887580 h 1898397"/>
                <a:gd name="connsiteX12" fmla="*/ 1001757 w 1518129"/>
                <a:gd name="connsiteY12" fmla="*/ 557324 h 1898397"/>
                <a:gd name="connsiteX13" fmla="*/ 806783 w 1518129"/>
                <a:gd name="connsiteY13" fmla="*/ 513030 h 1898397"/>
                <a:gd name="connsiteX14" fmla="*/ 810613 w 1518129"/>
                <a:gd name="connsiteY14" fmla="*/ 901237 h 1898397"/>
                <a:gd name="connsiteX15" fmla="*/ 778941 w 1518129"/>
                <a:gd name="connsiteY15" fmla="*/ 121917 h 1898397"/>
                <a:gd name="connsiteX16" fmla="*/ 582042 w 1518129"/>
                <a:gd name="connsiteY16" fmla="*/ 161731 h 1898397"/>
                <a:gd name="connsiteX17" fmla="*/ 554580 w 1518129"/>
                <a:gd name="connsiteY17" fmla="*/ 1197645 h 1898397"/>
                <a:gd name="connsiteX18" fmla="*/ 419736 w 1518129"/>
                <a:gd name="connsiteY18" fmla="*/ 1153389 h 1898397"/>
                <a:gd name="connsiteX19" fmla="*/ 0 w 1518129"/>
                <a:gd name="connsiteY19" fmla="*/ 891306 h 1898397"/>
                <a:gd name="connsiteX0" fmla="*/ 0 w 1518129"/>
                <a:gd name="connsiteY0" fmla="*/ 891306 h 2083506"/>
                <a:gd name="connsiteX1" fmla="*/ 227051 w 1518129"/>
                <a:gd name="connsiteY1" fmla="*/ 1320850 h 2083506"/>
                <a:gd name="connsiteX2" fmla="*/ 462841 w 1518129"/>
                <a:gd name="connsiteY2" fmla="*/ 1655174 h 2083506"/>
                <a:gd name="connsiteX3" fmla="*/ 685760 w 1518129"/>
                <a:gd name="connsiteY3" fmla="*/ 2083377 h 2083506"/>
                <a:gd name="connsiteX4" fmla="*/ 1366786 w 1518129"/>
                <a:gd name="connsiteY4" fmla="*/ 1893394 h 2083506"/>
                <a:gd name="connsiteX5" fmla="*/ 1516859 w 1518129"/>
                <a:gd name="connsiteY5" fmla="*/ 1069958 h 2083506"/>
                <a:gd name="connsiteX6" fmla="*/ 1464891 w 1518129"/>
                <a:gd name="connsiteY6" fmla="*/ 644162 h 2083506"/>
                <a:gd name="connsiteX7" fmla="*/ 1272486 w 1518129"/>
                <a:gd name="connsiteY7" fmla="*/ 612493 h 2083506"/>
                <a:gd name="connsiteX8" fmla="*/ 1264720 w 1518129"/>
                <a:gd name="connsiteY8" fmla="*/ 911472 h 2083506"/>
                <a:gd name="connsiteX9" fmla="*/ 1252622 w 1518129"/>
                <a:gd name="connsiteY9" fmla="*/ 600743 h 2083506"/>
                <a:gd name="connsiteX10" fmla="*/ 1022817 w 1518129"/>
                <a:gd name="connsiteY10" fmla="*/ 558366 h 2083506"/>
                <a:gd name="connsiteX11" fmla="*/ 1053082 w 1518129"/>
                <a:gd name="connsiteY11" fmla="*/ 887580 h 2083506"/>
                <a:gd name="connsiteX12" fmla="*/ 1001757 w 1518129"/>
                <a:gd name="connsiteY12" fmla="*/ 557324 h 2083506"/>
                <a:gd name="connsiteX13" fmla="*/ 806783 w 1518129"/>
                <a:gd name="connsiteY13" fmla="*/ 513030 h 2083506"/>
                <a:gd name="connsiteX14" fmla="*/ 810613 w 1518129"/>
                <a:gd name="connsiteY14" fmla="*/ 901237 h 2083506"/>
                <a:gd name="connsiteX15" fmla="*/ 778941 w 1518129"/>
                <a:gd name="connsiteY15" fmla="*/ 121917 h 2083506"/>
                <a:gd name="connsiteX16" fmla="*/ 582042 w 1518129"/>
                <a:gd name="connsiteY16" fmla="*/ 161731 h 2083506"/>
                <a:gd name="connsiteX17" fmla="*/ 554580 w 1518129"/>
                <a:gd name="connsiteY17" fmla="*/ 1197645 h 2083506"/>
                <a:gd name="connsiteX18" fmla="*/ 419736 w 1518129"/>
                <a:gd name="connsiteY18" fmla="*/ 1153389 h 2083506"/>
                <a:gd name="connsiteX19" fmla="*/ 0 w 1518129"/>
                <a:gd name="connsiteY19" fmla="*/ 891306 h 2083506"/>
                <a:gd name="connsiteX0" fmla="*/ 0 w 1518129"/>
                <a:gd name="connsiteY0" fmla="*/ 891306 h 2087673"/>
                <a:gd name="connsiteX1" fmla="*/ 227051 w 1518129"/>
                <a:gd name="connsiteY1" fmla="*/ 1320850 h 2087673"/>
                <a:gd name="connsiteX2" fmla="*/ 462841 w 1518129"/>
                <a:gd name="connsiteY2" fmla="*/ 1655174 h 2087673"/>
                <a:gd name="connsiteX3" fmla="*/ 685760 w 1518129"/>
                <a:gd name="connsiteY3" fmla="*/ 2083377 h 2087673"/>
                <a:gd name="connsiteX4" fmla="*/ 1304616 w 1518129"/>
                <a:gd name="connsiteY4" fmla="*/ 2087673 h 2087673"/>
                <a:gd name="connsiteX5" fmla="*/ 1516859 w 1518129"/>
                <a:gd name="connsiteY5" fmla="*/ 1069958 h 2087673"/>
                <a:gd name="connsiteX6" fmla="*/ 1464891 w 1518129"/>
                <a:gd name="connsiteY6" fmla="*/ 644162 h 2087673"/>
                <a:gd name="connsiteX7" fmla="*/ 1272486 w 1518129"/>
                <a:gd name="connsiteY7" fmla="*/ 612493 h 2087673"/>
                <a:gd name="connsiteX8" fmla="*/ 1264720 w 1518129"/>
                <a:gd name="connsiteY8" fmla="*/ 911472 h 2087673"/>
                <a:gd name="connsiteX9" fmla="*/ 1252622 w 1518129"/>
                <a:gd name="connsiteY9" fmla="*/ 600743 h 2087673"/>
                <a:gd name="connsiteX10" fmla="*/ 1022817 w 1518129"/>
                <a:gd name="connsiteY10" fmla="*/ 558366 h 2087673"/>
                <a:gd name="connsiteX11" fmla="*/ 1053082 w 1518129"/>
                <a:gd name="connsiteY11" fmla="*/ 887580 h 2087673"/>
                <a:gd name="connsiteX12" fmla="*/ 1001757 w 1518129"/>
                <a:gd name="connsiteY12" fmla="*/ 557324 h 2087673"/>
                <a:gd name="connsiteX13" fmla="*/ 806783 w 1518129"/>
                <a:gd name="connsiteY13" fmla="*/ 513030 h 2087673"/>
                <a:gd name="connsiteX14" fmla="*/ 810613 w 1518129"/>
                <a:gd name="connsiteY14" fmla="*/ 901237 h 2087673"/>
                <a:gd name="connsiteX15" fmla="*/ 778941 w 1518129"/>
                <a:gd name="connsiteY15" fmla="*/ 121917 h 2087673"/>
                <a:gd name="connsiteX16" fmla="*/ 582042 w 1518129"/>
                <a:gd name="connsiteY16" fmla="*/ 161731 h 2087673"/>
                <a:gd name="connsiteX17" fmla="*/ 554580 w 1518129"/>
                <a:gd name="connsiteY17" fmla="*/ 1197645 h 2087673"/>
                <a:gd name="connsiteX18" fmla="*/ 419736 w 1518129"/>
                <a:gd name="connsiteY18" fmla="*/ 1153389 h 2087673"/>
                <a:gd name="connsiteX19" fmla="*/ 0 w 1518129"/>
                <a:gd name="connsiteY19" fmla="*/ 891306 h 2087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18129" h="2087673">
                  <a:moveTo>
                    <a:pt x="0" y="891306"/>
                  </a:moveTo>
                  <a:cubicBezTo>
                    <a:pt x="124742" y="1042097"/>
                    <a:pt x="180313" y="1188925"/>
                    <a:pt x="227051" y="1320850"/>
                  </a:cubicBezTo>
                  <a:cubicBezTo>
                    <a:pt x="283134" y="1440332"/>
                    <a:pt x="360533" y="1506746"/>
                    <a:pt x="462841" y="1655174"/>
                  </a:cubicBezTo>
                  <a:cubicBezTo>
                    <a:pt x="565096" y="1757587"/>
                    <a:pt x="645749" y="2041189"/>
                    <a:pt x="685760" y="2083377"/>
                  </a:cubicBezTo>
                  <a:cubicBezTo>
                    <a:pt x="889200" y="2089319"/>
                    <a:pt x="1008846" y="2083505"/>
                    <a:pt x="1304616" y="2087673"/>
                  </a:cubicBezTo>
                  <a:cubicBezTo>
                    <a:pt x="1468370" y="1792044"/>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grpSp>
      <p:grpSp>
        <p:nvGrpSpPr>
          <p:cNvPr id="113" name="Graphic 5343">
            <a:extLst>
              <a:ext uri="{FF2B5EF4-FFF2-40B4-BE49-F238E27FC236}">
                <a16:creationId xmlns:a16="http://schemas.microsoft.com/office/drawing/2014/main" xmlns="" id="{2B82E94A-0B11-49A6-8210-5F3321E36C7D}"/>
              </a:ext>
            </a:extLst>
          </p:cNvPr>
          <p:cNvGrpSpPr/>
          <p:nvPr/>
        </p:nvGrpSpPr>
        <p:grpSpPr>
          <a:xfrm>
            <a:off x="9839614" y="5189910"/>
            <a:ext cx="279070" cy="1265321"/>
            <a:chOff x="7783270" y="3992865"/>
            <a:chExt cx="267645" cy="1213522"/>
          </a:xfrm>
        </p:grpSpPr>
        <p:sp>
          <p:nvSpPr>
            <p:cNvPr id="114" name="Freeform: Shape 113">
              <a:extLst>
                <a:ext uri="{FF2B5EF4-FFF2-40B4-BE49-F238E27FC236}">
                  <a16:creationId xmlns:a16="http://schemas.microsoft.com/office/drawing/2014/main" xmlns="" id="{C3564596-6CBB-4FA2-85BC-10644BCFDE2A}"/>
                </a:ext>
              </a:extLst>
            </p:cNvPr>
            <p:cNvSpPr/>
            <p:nvPr/>
          </p:nvSpPr>
          <p:spPr>
            <a:xfrm>
              <a:off x="7783287" y="4105294"/>
              <a:ext cx="190501" cy="990600"/>
            </a:xfrm>
            <a:custGeom>
              <a:avLst/>
              <a:gdLst>
                <a:gd name="connsiteX0" fmla="*/ 155734 w 190500"/>
                <a:gd name="connsiteY0" fmla="*/ 973931 h 990600"/>
                <a:gd name="connsiteX1" fmla="*/ 21431 w 190500"/>
                <a:gd name="connsiteY1" fmla="*/ 970121 h 990600"/>
                <a:gd name="connsiteX2" fmla="*/ 43339 w 190500"/>
                <a:gd name="connsiteY2" fmla="*/ 21431 h 990600"/>
                <a:gd name="connsiteX3" fmla="*/ 177641 w 190500"/>
                <a:gd name="connsiteY3" fmla="*/ 25241 h 990600"/>
              </a:gdLst>
              <a:ahLst/>
              <a:cxnLst>
                <a:cxn ang="0">
                  <a:pos x="connsiteX0" y="connsiteY0"/>
                </a:cxn>
                <a:cxn ang="0">
                  <a:pos x="connsiteX1" y="connsiteY1"/>
                </a:cxn>
                <a:cxn ang="0">
                  <a:pos x="connsiteX2" y="connsiteY2"/>
                </a:cxn>
                <a:cxn ang="0">
                  <a:pos x="connsiteX3" y="connsiteY3"/>
                </a:cxn>
              </a:cxnLst>
              <a:rect l="l" t="t" r="r" b="b"/>
              <a:pathLst>
                <a:path w="190500" h="990600">
                  <a:moveTo>
                    <a:pt x="155734" y="973931"/>
                  </a:moveTo>
                  <a:lnTo>
                    <a:pt x="21431" y="970121"/>
                  </a:lnTo>
                  <a:lnTo>
                    <a:pt x="43339" y="21431"/>
                  </a:lnTo>
                  <a:lnTo>
                    <a:pt x="177641" y="25241"/>
                  </a:lnTo>
                  <a:close/>
                </a:path>
              </a:pathLst>
            </a:custGeom>
            <a:solidFill>
              <a:schemeClr val="accent1"/>
            </a:solidFill>
            <a:ln w="28575" cap="rnd">
              <a:solidFill>
                <a:srgbClr val="333331"/>
              </a:solidFill>
              <a:prstDash val="solid"/>
              <a:round/>
            </a:ln>
          </p:spPr>
          <p:txBody>
            <a:bodyPr rtlCol="0" anchor="ctr"/>
            <a:lstStyle/>
            <a:p>
              <a:endParaRPr lang="en-US"/>
            </a:p>
          </p:txBody>
        </p:sp>
        <p:sp>
          <p:nvSpPr>
            <p:cNvPr id="115" name="Freeform: Shape 114">
              <a:extLst>
                <a:ext uri="{FF2B5EF4-FFF2-40B4-BE49-F238E27FC236}">
                  <a16:creationId xmlns:a16="http://schemas.microsoft.com/office/drawing/2014/main" xmlns="" id="{46E95B2B-81D9-47D6-A02C-924A8CEA7DD0}"/>
                </a:ext>
              </a:extLst>
            </p:cNvPr>
            <p:cNvSpPr/>
            <p:nvPr/>
          </p:nvSpPr>
          <p:spPr>
            <a:xfrm>
              <a:off x="7831864" y="3992865"/>
              <a:ext cx="123825" cy="152400"/>
            </a:xfrm>
            <a:custGeom>
              <a:avLst/>
              <a:gdLst>
                <a:gd name="connsiteX0" fmla="*/ 66199 w 123825"/>
                <a:gd name="connsiteY0" fmla="*/ 21467 h 152400"/>
                <a:gd name="connsiteX1" fmla="*/ 66199 w 123825"/>
                <a:gd name="connsiteY1" fmla="*/ 21467 h 152400"/>
                <a:gd name="connsiteX2" fmla="*/ 24289 w 123825"/>
                <a:gd name="connsiteY2" fmla="*/ 61472 h 152400"/>
                <a:gd name="connsiteX3" fmla="*/ 21431 w 123825"/>
                <a:gd name="connsiteY3" fmla="*/ 134815 h 152400"/>
                <a:gd name="connsiteX4" fmla="*/ 102394 w 123825"/>
                <a:gd name="connsiteY4" fmla="*/ 137672 h 152400"/>
                <a:gd name="connsiteX5" fmla="*/ 105251 w 123825"/>
                <a:gd name="connsiteY5" fmla="*/ 64330 h 152400"/>
                <a:gd name="connsiteX6" fmla="*/ 66199 w 123825"/>
                <a:gd name="connsiteY6" fmla="*/ 2146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152400">
                  <a:moveTo>
                    <a:pt x="66199" y="21467"/>
                  </a:moveTo>
                  <a:lnTo>
                    <a:pt x="66199" y="21467"/>
                  </a:lnTo>
                  <a:cubicBezTo>
                    <a:pt x="44291" y="20515"/>
                    <a:pt x="25241" y="38612"/>
                    <a:pt x="24289" y="61472"/>
                  </a:cubicBezTo>
                  <a:lnTo>
                    <a:pt x="21431" y="134815"/>
                  </a:lnTo>
                  <a:lnTo>
                    <a:pt x="102394" y="137672"/>
                  </a:lnTo>
                  <a:lnTo>
                    <a:pt x="105251" y="64330"/>
                  </a:lnTo>
                  <a:cubicBezTo>
                    <a:pt x="106204" y="40517"/>
                    <a:pt x="89059" y="22420"/>
                    <a:pt x="66199" y="21467"/>
                  </a:cubicBezTo>
                  <a:close/>
                </a:path>
              </a:pathLst>
            </a:custGeom>
            <a:solidFill>
              <a:schemeClr val="bg1"/>
            </a:solidFill>
            <a:ln w="28575" cap="rnd">
              <a:solidFill>
                <a:srgbClr val="333331"/>
              </a:solidFill>
              <a:prstDash val="solid"/>
              <a:round/>
            </a:ln>
          </p:spPr>
          <p:txBody>
            <a:bodyPr rtlCol="0" anchor="ctr"/>
            <a:lstStyle/>
            <a:p>
              <a:endParaRPr lang="en-US"/>
            </a:p>
          </p:txBody>
        </p:sp>
        <p:sp>
          <p:nvSpPr>
            <p:cNvPr id="116" name="Freeform: Shape 115">
              <a:extLst>
                <a:ext uri="{FF2B5EF4-FFF2-40B4-BE49-F238E27FC236}">
                  <a16:creationId xmlns:a16="http://schemas.microsoft.com/office/drawing/2014/main" xmlns="" id="{373ADFFB-E863-4259-91F6-9B306AB46B17}"/>
                </a:ext>
              </a:extLst>
            </p:cNvPr>
            <p:cNvSpPr/>
            <p:nvPr/>
          </p:nvSpPr>
          <p:spPr>
            <a:xfrm>
              <a:off x="7783270" y="5053987"/>
              <a:ext cx="171451" cy="152400"/>
            </a:xfrm>
            <a:custGeom>
              <a:avLst/>
              <a:gdLst>
                <a:gd name="connsiteX0" fmla="*/ 21431 w 171450"/>
                <a:gd name="connsiteY0" fmla="*/ 21431 h 152400"/>
                <a:gd name="connsiteX1" fmla="*/ 61436 w 171450"/>
                <a:gd name="connsiteY1" fmla="*/ 118586 h 152400"/>
                <a:gd name="connsiteX2" fmla="*/ 109061 w 171450"/>
                <a:gd name="connsiteY2" fmla="*/ 119539 h 152400"/>
                <a:gd name="connsiteX3" fmla="*/ 154781 w 171450"/>
                <a:gd name="connsiteY3" fmla="*/ 25241 h 152400"/>
                <a:gd name="connsiteX4" fmla="*/ 21431 w 171450"/>
                <a:gd name="connsiteY4" fmla="*/ 21431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52400">
                  <a:moveTo>
                    <a:pt x="21431" y="21431"/>
                  </a:moveTo>
                  <a:lnTo>
                    <a:pt x="61436" y="118586"/>
                  </a:lnTo>
                  <a:cubicBezTo>
                    <a:pt x="70009" y="139541"/>
                    <a:pt x="99536" y="140494"/>
                    <a:pt x="109061" y="119539"/>
                  </a:cubicBezTo>
                  <a:lnTo>
                    <a:pt x="154781" y="25241"/>
                  </a:lnTo>
                  <a:lnTo>
                    <a:pt x="21431" y="21431"/>
                  </a:lnTo>
                  <a:close/>
                </a:path>
              </a:pathLst>
            </a:custGeom>
            <a:solidFill>
              <a:schemeClr val="tx1">
                <a:lumMod val="75000"/>
                <a:lumOff val="25000"/>
              </a:schemeClr>
            </a:solidFill>
            <a:ln w="28575" cap="rnd">
              <a:solidFill>
                <a:srgbClr val="333331"/>
              </a:solidFill>
              <a:prstDash val="solid"/>
              <a:round/>
            </a:ln>
          </p:spPr>
          <p:txBody>
            <a:bodyPr rtlCol="0" anchor="ctr"/>
            <a:lstStyle/>
            <a:p>
              <a:endParaRPr lang="en-US"/>
            </a:p>
          </p:txBody>
        </p:sp>
        <p:sp>
          <p:nvSpPr>
            <p:cNvPr id="117" name="Freeform: Shape 116">
              <a:extLst>
                <a:ext uri="{FF2B5EF4-FFF2-40B4-BE49-F238E27FC236}">
                  <a16:creationId xmlns:a16="http://schemas.microsoft.com/office/drawing/2014/main" xmlns="" id="{EC6350CB-3962-4B5B-808A-A32F273BF49E}"/>
                </a:ext>
              </a:extLst>
            </p:cNvPr>
            <p:cNvSpPr/>
            <p:nvPr/>
          </p:nvSpPr>
          <p:spPr>
            <a:xfrm>
              <a:off x="7812789" y="4156731"/>
              <a:ext cx="238126" cy="314325"/>
            </a:xfrm>
            <a:custGeom>
              <a:avLst/>
              <a:gdLst>
                <a:gd name="connsiteX0" fmla="*/ 21431 w 238125"/>
                <a:gd name="connsiteY0" fmla="*/ 21431 h 314325"/>
                <a:gd name="connsiteX1" fmla="*/ 164306 w 238125"/>
                <a:gd name="connsiteY1" fmla="*/ 23336 h 314325"/>
                <a:gd name="connsiteX2" fmla="*/ 224314 w 238125"/>
                <a:gd name="connsiteY2" fmla="*/ 100489 h 314325"/>
                <a:gd name="connsiteX3" fmla="*/ 218599 w 238125"/>
                <a:gd name="connsiteY3" fmla="*/ 297656 h 314325"/>
              </a:gdLst>
              <a:ahLst/>
              <a:cxnLst>
                <a:cxn ang="0">
                  <a:pos x="connsiteX0" y="connsiteY0"/>
                </a:cxn>
                <a:cxn ang="0">
                  <a:pos x="connsiteX1" y="connsiteY1"/>
                </a:cxn>
                <a:cxn ang="0">
                  <a:pos x="connsiteX2" y="connsiteY2"/>
                </a:cxn>
                <a:cxn ang="0">
                  <a:pos x="connsiteX3" y="connsiteY3"/>
                </a:cxn>
              </a:cxnLst>
              <a:rect l="l" t="t" r="r" b="b"/>
              <a:pathLst>
                <a:path w="238125" h="314325">
                  <a:moveTo>
                    <a:pt x="21431" y="21431"/>
                  </a:moveTo>
                  <a:lnTo>
                    <a:pt x="164306" y="23336"/>
                  </a:lnTo>
                  <a:cubicBezTo>
                    <a:pt x="198596" y="24289"/>
                    <a:pt x="226219" y="58579"/>
                    <a:pt x="224314" y="100489"/>
                  </a:cubicBezTo>
                  <a:lnTo>
                    <a:pt x="218599" y="297656"/>
                  </a:lnTo>
                </a:path>
              </a:pathLst>
            </a:custGeom>
            <a:noFill/>
            <a:ln w="28575" cap="rnd">
              <a:solidFill>
                <a:srgbClr val="333331"/>
              </a:solidFill>
              <a:prstDash val="solid"/>
              <a:round/>
            </a:ln>
          </p:spPr>
          <p:txBody>
            <a:bodyPr rtlCol="0" anchor="ctr"/>
            <a:lstStyle/>
            <a:p>
              <a:endParaRPr lang="en-US"/>
            </a:p>
          </p:txBody>
        </p:sp>
      </p:grpSp>
      <p:grpSp>
        <p:nvGrpSpPr>
          <p:cNvPr id="139" name="Group 138">
            <a:extLst>
              <a:ext uri="{FF2B5EF4-FFF2-40B4-BE49-F238E27FC236}">
                <a16:creationId xmlns:a16="http://schemas.microsoft.com/office/drawing/2014/main" xmlns="" id="{4FC8C018-EEE0-4EBD-8DB7-2BD5528AC1AF}"/>
              </a:ext>
            </a:extLst>
          </p:cNvPr>
          <p:cNvGrpSpPr/>
          <p:nvPr/>
        </p:nvGrpSpPr>
        <p:grpSpPr>
          <a:xfrm>
            <a:off x="4943081" y="2779360"/>
            <a:ext cx="3485641" cy="1456062"/>
            <a:chOff x="434509" y="3232290"/>
            <a:chExt cx="7866058" cy="3285899"/>
          </a:xfrm>
        </p:grpSpPr>
        <p:grpSp>
          <p:nvGrpSpPr>
            <p:cNvPr id="119" name="Group 118">
              <a:extLst>
                <a:ext uri="{FF2B5EF4-FFF2-40B4-BE49-F238E27FC236}">
                  <a16:creationId xmlns:a16="http://schemas.microsoft.com/office/drawing/2014/main" xmlns="" id="{4853CD91-56B7-431C-B55F-2BFB0EF13C7F}"/>
                </a:ext>
              </a:extLst>
            </p:cNvPr>
            <p:cNvGrpSpPr/>
            <p:nvPr/>
          </p:nvGrpSpPr>
          <p:grpSpPr>
            <a:xfrm>
              <a:off x="1228213" y="4040210"/>
              <a:ext cx="1808461" cy="1234920"/>
              <a:chOff x="3366914" y="2916559"/>
              <a:chExt cx="2424286" cy="1655441"/>
            </a:xfrm>
          </p:grpSpPr>
          <p:sp>
            <p:nvSpPr>
              <p:cNvPr id="120" name="Rectangle 119">
                <a:extLst>
                  <a:ext uri="{FF2B5EF4-FFF2-40B4-BE49-F238E27FC236}">
                    <a16:creationId xmlns:a16="http://schemas.microsoft.com/office/drawing/2014/main" xmlns="" id="{5C357B34-7E4F-491C-B058-F2B73B0B5E87}"/>
                  </a:ext>
                </a:extLst>
              </p:cNvPr>
              <p:cNvSpPr/>
              <p:nvPr/>
            </p:nvSpPr>
            <p:spPr>
              <a:xfrm>
                <a:off x="3366914" y="3203451"/>
                <a:ext cx="2424286" cy="1296143"/>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1" name="Rectangle 120">
                <a:extLst>
                  <a:ext uri="{FF2B5EF4-FFF2-40B4-BE49-F238E27FC236}">
                    <a16:creationId xmlns:a16="http://schemas.microsoft.com/office/drawing/2014/main" xmlns="" id="{4D2D14D1-93FA-402F-9C5E-88DA4AA67684}"/>
                  </a:ext>
                </a:extLst>
              </p:cNvPr>
              <p:cNvSpPr/>
              <p:nvPr/>
            </p:nvSpPr>
            <p:spPr>
              <a:xfrm>
                <a:off x="3419872" y="3140968"/>
                <a:ext cx="2304256" cy="1296143"/>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2" name="Rectangle 3">
                <a:extLst>
                  <a:ext uri="{FF2B5EF4-FFF2-40B4-BE49-F238E27FC236}">
                    <a16:creationId xmlns:a16="http://schemas.microsoft.com/office/drawing/2014/main" xmlns="" id="{295C9166-BD25-47B1-A14F-C0FDDCA4EBDE}"/>
                  </a:ext>
                </a:extLst>
              </p:cNvPr>
              <p:cNvSpPr/>
              <p:nvPr/>
            </p:nvSpPr>
            <p:spPr>
              <a:xfrm>
                <a:off x="4572000" y="2916559"/>
                <a:ext cx="1080120" cy="1520552"/>
              </a:xfrm>
              <a:custGeom>
                <a:avLst/>
                <a:gdLst>
                  <a:gd name="connsiteX0" fmla="*/ 0 w 1080120"/>
                  <a:gd name="connsiteY0" fmla="*/ 0 h 1368152"/>
                  <a:gd name="connsiteX1" fmla="*/ 1080120 w 1080120"/>
                  <a:gd name="connsiteY1" fmla="*/ 0 h 1368152"/>
                  <a:gd name="connsiteX2" fmla="*/ 1080120 w 1080120"/>
                  <a:gd name="connsiteY2" fmla="*/ 1368152 h 1368152"/>
                  <a:gd name="connsiteX3" fmla="*/ 0 w 1080120"/>
                  <a:gd name="connsiteY3" fmla="*/ 1368152 h 1368152"/>
                  <a:gd name="connsiteX4" fmla="*/ 0 w 1080120"/>
                  <a:gd name="connsiteY4" fmla="*/ 0 h 1368152"/>
                  <a:gd name="connsiteX0" fmla="*/ 0 w 1080120"/>
                  <a:gd name="connsiteY0" fmla="*/ 95250 h 1463402"/>
                  <a:gd name="connsiteX1" fmla="*/ 1080120 w 1080120"/>
                  <a:gd name="connsiteY1" fmla="*/ 0 h 1463402"/>
                  <a:gd name="connsiteX2" fmla="*/ 1080120 w 1080120"/>
                  <a:gd name="connsiteY2" fmla="*/ 1463402 h 1463402"/>
                  <a:gd name="connsiteX3" fmla="*/ 0 w 1080120"/>
                  <a:gd name="connsiteY3" fmla="*/ 1463402 h 1463402"/>
                  <a:gd name="connsiteX4" fmla="*/ 0 w 1080120"/>
                  <a:gd name="connsiteY4" fmla="*/ 95250 h 1463402"/>
                  <a:gd name="connsiteX0" fmla="*/ 0 w 1080120"/>
                  <a:gd name="connsiteY0" fmla="*/ 131815 h 1499967"/>
                  <a:gd name="connsiteX1" fmla="*/ 1080120 w 1080120"/>
                  <a:gd name="connsiteY1" fmla="*/ 36565 h 1499967"/>
                  <a:gd name="connsiteX2" fmla="*/ 1080120 w 1080120"/>
                  <a:gd name="connsiteY2" fmla="*/ 1499967 h 1499967"/>
                  <a:gd name="connsiteX3" fmla="*/ 0 w 1080120"/>
                  <a:gd name="connsiteY3" fmla="*/ 1499967 h 1499967"/>
                  <a:gd name="connsiteX4" fmla="*/ 0 w 1080120"/>
                  <a:gd name="connsiteY4" fmla="*/ 131815 h 1499967"/>
                  <a:gd name="connsiteX0" fmla="*/ 0 w 1080120"/>
                  <a:gd name="connsiteY0" fmla="*/ 152612 h 1520764"/>
                  <a:gd name="connsiteX1" fmla="*/ 1080120 w 1080120"/>
                  <a:gd name="connsiteY1" fmla="*/ 57362 h 1520764"/>
                  <a:gd name="connsiteX2" fmla="*/ 1080120 w 1080120"/>
                  <a:gd name="connsiteY2" fmla="*/ 1520764 h 1520764"/>
                  <a:gd name="connsiteX3" fmla="*/ 0 w 1080120"/>
                  <a:gd name="connsiteY3" fmla="*/ 1520764 h 1520764"/>
                  <a:gd name="connsiteX4" fmla="*/ 0 w 1080120"/>
                  <a:gd name="connsiteY4" fmla="*/ 152612 h 1520764"/>
                  <a:gd name="connsiteX0" fmla="*/ 0 w 1080120"/>
                  <a:gd name="connsiteY0" fmla="*/ 123156 h 1491308"/>
                  <a:gd name="connsiteX1" fmla="*/ 1080120 w 1080120"/>
                  <a:gd name="connsiteY1" fmla="*/ 27906 h 1491308"/>
                  <a:gd name="connsiteX2" fmla="*/ 1080120 w 1080120"/>
                  <a:gd name="connsiteY2" fmla="*/ 1491308 h 1491308"/>
                  <a:gd name="connsiteX3" fmla="*/ 0 w 1080120"/>
                  <a:gd name="connsiteY3" fmla="*/ 1491308 h 1491308"/>
                  <a:gd name="connsiteX4" fmla="*/ 0 w 1080120"/>
                  <a:gd name="connsiteY4" fmla="*/ 123156 h 1491308"/>
                  <a:gd name="connsiteX0" fmla="*/ 0 w 1080120"/>
                  <a:gd name="connsiteY0" fmla="*/ 152400 h 1520552"/>
                  <a:gd name="connsiteX1" fmla="*/ 1080120 w 1080120"/>
                  <a:gd name="connsiteY1" fmla="*/ 0 h 1520552"/>
                  <a:gd name="connsiteX2" fmla="*/ 1080120 w 1080120"/>
                  <a:gd name="connsiteY2" fmla="*/ 152055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520552">
                    <a:moveTo>
                      <a:pt x="0" y="152400"/>
                    </a:moveTo>
                    <a:cubicBezTo>
                      <a:pt x="369565" y="6350"/>
                      <a:pt x="653405" y="-44450"/>
                      <a:pt x="1080120" y="0"/>
                    </a:cubicBezTo>
                    <a:lnTo>
                      <a:pt x="1070595" y="1349102"/>
                    </a:lnTo>
                    <a:cubicBezTo>
                      <a:pt x="694680" y="1311002"/>
                      <a:pt x="309240" y="1358627"/>
                      <a:pt x="0" y="1520552"/>
                    </a:cubicBezTo>
                    <a:lnTo>
                      <a:pt x="0" y="152400"/>
                    </a:ln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3" name="Rectangle 3">
                <a:extLst>
                  <a:ext uri="{FF2B5EF4-FFF2-40B4-BE49-F238E27FC236}">
                    <a16:creationId xmlns:a16="http://schemas.microsoft.com/office/drawing/2014/main" xmlns="" id="{EB9EB5C6-D465-4E81-870E-E50B178159E4}"/>
                  </a:ext>
                </a:extLst>
              </p:cNvPr>
              <p:cNvSpPr/>
              <p:nvPr/>
            </p:nvSpPr>
            <p:spPr>
              <a:xfrm flipH="1">
                <a:off x="3491880" y="2916559"/>
                <a:ext cx="1080120" cy="1520552"/>
              </a:xfrm>
              <a:custGeom>
                <a:avLst/>
                <a:gdLst>
                  <a:gd name="connsiteX0" fmla="*/ 0 w 1080120"/>
                  <a:gd name="connsiteY0" fmla="*/ 0 h 1368152"/>
                  <a:gd name="connsiteX1" fmla="*/ 1080120 w 1080120"/>
                  <a:gd name="connsiteY1" fmla="*/ 0 h 1368152"/>
                  <a:gd name="connsiteX2" fmla="*/ 1080120 w 1080120"/>
                  <a:gd name="connsiteY2" fmla="*/ 1368152 h 1368152"/>
                  <a:gd name="connsiteX3" fmla="*/ 0 w 1080120"/>
                  <a:gd name="connsiteY3" fmla="*/ 1368152 h 1368152"/>
                  <a:gd name="connsiteX4" fmla="*/ 0 w 1080120"/>
                  <a:gd name="connsiteY4" fmla="*/ 0 h 1368152"/>
                  <a:gd name="connsiteX0" fmla="*/ 0 w 1080120"/>
                  <a:gd name="connsiteY0" fmla="*/ 95250 h 1463402"/>
                  <a:gd name="connsiteX1" fmla="*/ 1080120 w 1080120"/>
                  <a:gd name="connsiteY1" fmla="*/ 0 h 1463402"/>
                  <a:gd name="connsiteX2" fmla="*/ 1080120 w 1080120"/>
                  <a:gd name="connsiteY2" fmla="*/ 1463402 h 1463402"/>
                  <a:gd name="connsiteX3" fmla="*/ 0 w 1080120"/>
                  <a:gd name="connsiteY3" fmla="*/ 1463402 h 1463402"/>
                  <a:gd name="connsiteX4" fmla="*/ 0 w 1080120"/>
                  <a:gd name="connsiteY4" fmla="*/ 95250 h 1463402"/>
                  <a:gd name="connsiteX0" fmla="*/ 0 w 1080120"/>
                  <a:gd name="connsiteY0" fmla="*/ 131815 h 1499967"/>
                  <a:gd name="connsiteX1" fmla="*/ 1080120 w 1080120"/>
                  <a:gd name="connsiteY1" fmla="*/ 36565 h 1499967"/>
                  <a:gd name="connsiteX2" fmla="*/ 1080120 w 1080120"/>
                  <a:gd name="connsiteY2" fmla="*/ 1499967 h 1499967"/>
                  <a:gd name="connsiteX3" fmla="*/ 0 w 1080120"/>
                  <a:gd name="connsiteY3" fmla="*/ 1499967 h 1499967"/>
                  <a:gd name="connsiteX4" fmla="*/ 0 w 1080120"/>
                  <a:gd name="connsiteY4" fmla="*/ 131815 h 1499967"/>
                  <a:gd name="connsiteX0" fmla="*/ 0 w 1080120"/>
                  <a:gd name="connsiteY0" fmla="*/ 152612 h 1520764"/>
                  <a:gd name="connsiteX1" fmla="*/ 1080120 w 1080120"/>
                  <a:gd name="connsiteY1" fmla="*/ 57362 h 1520764"/>
                  <a:gd name="connsiteX2" fmla="*/ 1080120 w 1080120"/>
                  <a:gd name="connsiteY2" fmla="*/ 1520764 h 1520764"/>
                  <a:gd name="connsiteX3" fmla="*/ 0 w 1080120"/>
                  <a:gd name="connsiteY3" fmla="*/ 1520764 h 1520764"/>
                  <a:gd name="connsiteX4" fmla="*/ 0 w 1080120"/>
                  <a:gd name="connsiteY4" fmla="*/ 152612 h 1520764"/>
                  <a:gd name="connsiteX0" fmla="*/ 0 w 1080120"/>
                  <a:gd name="connsiteY0" fmla="*/ 123156 h 1491308"/>
                  <a:gd name="connsiteX1" fmla="*/ 1080120 w 1080120"/>
                  <a:gd name="connsiteY1" fmla="*/ 27906 h 1491308"/>
                  <a:gd name="connsiteX2" fmla="*/ 1080120 w 1080120"/>
                  <a:gd name="connsiteY2" fmla="*/ 1491308 h 1491308"/>
                  <a:gd name="connsiteX3" fmla="*/ 0 w 1080120"/>
                  <a:gd name="connsiteY3" fmla="*/ 1491308 h 1491308"/>
                  <a:gd name="connsiteX4" fmla="*/ 0 w 1080120"/>
                  <a:gd name="connsiteY4" fmla="*/ 123156 h 1491308"/>
                  <a:gd name="connsiteX0" fmla="*/ 0 w 1080120"/>
                  <a:gd name="connsiteY0" fmla="*/ 152400 h 1520552"/>
                  <a:gd name="connsiteX1" fmla="*/ 1080120 w 1080120"/>
                  <a:gd name="connsiteY1" fmla="*/ 0 h 1520552"/>
                  <a:gd name="connsiteX2" fmla="*/ 1080120 w 1080120"/>
                  <a:gd name="connsiteY2" fmla="*/ 152055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520552">
                    <a:moveTo>
                      <a:pt x="0" y="152400"/>
                    </a:moveTo>
                    <a:cubicBezTo>
                      <a:pt x="369565" y="6350"/>
                      <a:pt x="653405" y="-44450"/>
                      <a:pt x="1080120" y="0"/>
                    </a:cubicBezTo>
                    <a:lnTo>
                      <a:pt x="1070595" y="1349102"/>
                    </a:lnTo>
                    <a:cubicBezTo>
                      <a:pt x="694680" y="1311002"/>
                      <a:pt x="309240" y="1358627"/>
                      <a:pt x="0" y="1520552"/>
                    </a:cubicBezTo>
                    <a:lnTo>
                      <a:pt x="0" y="152400"/>
                    </a:ln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4" name="Oval 7">
                <a:extLst>
                  <a:ext uri="{FF2B5EF4-FFF2-40B4-BE49-F238E27FC236}">
                    <a16:creationId xmlns:a16="http://schemas.microsoft.com/office/drawing/2014/main" xmlns="" id="{A3407722-DE9F-4FAE-9E89-0609F012F687}"/>
                  </a:ext>
                </a:extLst>
              </p:cNvPr>
              <p:cNvSpPr/>
              <p:nvPr/>
            </p:nvSpPr>
            <p:spPr>
              <a:xfrm>
                <a:off x="4439051" y="4449847"/>
                <a:ext cx="257915" cy="122153"/>
              </a:xfrm>
              <a:custGeom>
                <a:avLst/>
                <a:gdLst/>
                <a:ahLst/>
                <a:cxnLst/>
                <a:rect l="l" t="t" r="r" b="b"/>
                <a:pathLst>
                  <a:path w="900094" h="360040">
                    <a:moveTo>
                      <a:pt x="0" y="0"/>
                    </a:moveTo>
                    <a:lnTo>
                      <a:pt x="900094" y="0"/>
                    </a:lnTo>
                    <a:cubicBezTo>
                      <a:pt x="900094" y="198845"/>
                      <a:pt x="698601" y="360040"/>
                      <a:pt x="450047" y="360040"/>
                    </a:cubicBezTo>
                    <a:cubicBezTo>
                      <a:pt x="201493" y="360040"/>
                      <a:pt x="0" y="198845"/>
                      <a:pt x="0" y="0"/>
                    </a:cubicBezTo>
                    <a:close/>
                  </a:path>
                </a:pathLst>
              </a:custGeom>
              <a:solidFill>
                <a:schemeClr val="accent4"/>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25" name="Group 124">
              <a:extLst>
                <a:ext uri="{FF2B5EF4-FFF2-40B4-BE49-F238E27FC236}">
                  <a16:creationId xmlns:a16="http://schemas.microsoft.com/office/drawing/2014/main" xmlns="" id="{AD4A9FE6-50B7-4BF6-B5BC-7854A6C1FDC2}"/>
                </a:ext>
              </a:extLst>
            </p:cNvPr>
            <p:cNvGrpSpPr/>
            <p:nvPr/>
          </p:nvGrpSpPr>
          <p:grpSpPr>
            <a:xfrm>
              <a:off x="434509" y="3232290"/>
              <a:ext cx="7866058" cy="3285899"/>
              <a:chOff x="434509" y="3232290"/>
              <a:chExt cx="7866058" cy="3285899"/>
            </a:xfrm>
            <a:solidFill>
              <a:schemeClr val="accent2"/>
            </a:solidFill>
          </p:grpSpPr>
          <p:sp>
            <p:nvSpPr>
              <p:cNvPr id="126" name="Freeform: Shape 125">
                <a:extLst>
                  <a:ext uri="{FF2B5EF4-FFF2-40B4-BE49-F238E27FC236}">
                    <a16:creationId xmlns:a16="http://schemas.microsoft.com/office/drawing/2014/main" xmlns="" id="{852E1D91-2EE8-4E6E-B6A4-6AE0D341BFA6}"/>
                  </a:ext>
                </a:extLst>
              </p:cNvPr>
              <p:cNvSpPr/>
              <p:nvPr/>
            </p:nvSpPr>
            <p:spPr>
              <a:xfrm>
                <a:off x="434509" y="3232290"/>
                <a:ext cx="2986139" cy="3285899"/>
              </a:xfrm>
              <a:custGeom>
                <a:avLst/>
                <a:gdLst>
                  <a:gd name="connsiteX0" fmla="*/ 1711336 w 2986139"/>
                  <a:gd name="connsiteY0" fmla="*/ 2011 h 3285899"/>
                  <a:gd name="connsiteX1" fmla="*/ 2285809 w 2986139"/>
                  <a:gd name="connsiteY1" fmla="*/ 131475 h 3285899"/>
                  <a:gd name="connsiteX2" fmla="*/ 2864184 w 2986139"/>
                  <a:gd name="connsiteY2" fmla="*/ 653376 h 3285899"/>
                  <a:gd name="connsiteX3" fmla="*/ 2977619 w 2986139"/>
                  <a:gd name="connsiteY3" fmla="*/ 1032143 h 3285899"/>
                  <a:gd name="connsiteX4" fmla="*/ 2855421 w 2986139"/>
                  <a:gd name="connsiteY4" fmla="*/ 1795034 h 3285899"/>
                  <a:gd name="connsiteX5" fmla="*/ 2717643 w 2986139"/>
                  <a:gd name="connsiteY5" fmla="*/ 2017523 h 3285899"/>
                  <a:gd name="connsiteX6" fmla="*/ 2575970 w 2986139"/>
                  <a:gd name="connsiteY6" fmla="*/ 2268250 h 3285899"/>
                  <a:gd name="connsiteX7" fmla="*/ 2555036 w 2986139"/>
                  <a:gd name="connsiteY7" fmla="*/ 2384606 h 3285899"/>
                  <a:gd name="connsiteX8" fmla="*/ 2555036 w 2986139"/>
                  <a:gd name="connsiteY8" fmla="*/ 3090536 h 3285899"/>
                  <a:gd name="connsiteX9" fmla="*/ 2581812 w 2986139"/>
                  <a:gd name="connsiteY9" fmla="*/ 3117312 h 3285899"/>
                  <a:gd name="connsiteX10" fmla="*/ 2788723 w 2986139"/>
                  <a:gd name="connsiteY10" fmla="*/ 3116339 h 3285899"/>
                  <a:gd name="connsiteX11" fmla="*/ 2809170 w 2986139"/>
                  <a:gd name="connsiteY11" fmla="*/ 3136300 h 3285899"/>
                  <a:gd name="connsiteX12" fmla="*/ 2809170 w 2986139"/>
                  <a:gd name="connsiteY12" fmla="*/ 3197156 h 3285899"/>
                  <a:gd name="connsiteX13" fmla="*/ 2793104 w 2986139"/>
                  <a:gd name="connsiteY13" fmla="*/ 3214195 h 3285899"/>
                  <a:gd name="connsiteX14" fmla="*/ 2503430 w 2986139"/>
                  <a:gd name="connsiteY14" fmla="*/ 3214195 h 3285899"/>
                  <a:gd name="connsiteX15" fmla="*/ 2487364 w 2986139"/>
                  <a:gd name="connsiteY15" fmla="*/ 3192774 h 3285899"/>
                  <a:gd name="connsiteX16" fmla="*/ 2486390 w 2986139"/>
                  <a:gd name="connsiteY16" fmla="*/ 2411383 h 3285899"/>
                  <a:gd name="connsiteX17" fmla="*/ 2554549 w 2986139"/>
                  <a:gd name="connsiteY17" fmla="*/ 2149459 h 3285899"/>
                  <a:gd name="connsiteX18" fmla="*/ 2677721 w 2986139"/>
                  <a:gd name="connsiteY18" fmla="*/ 1957641 h 3285899"/>
                  <a:gd name="connsiteX19" fmla="*/ 2882197 w 2986139"/>
                  <a:gd name="connsiteY19" fmla="*/ 1492701 h 3285899"/>
                  <a:gd name="connsiteX20" fmla="*/ 2919685 w 2986139"/>
                  <a:gd name="connsiteY20" fmla="*/ 1189882 h 3285899"/>
                  <a:gd name="connsiteX21" fmla="*/ 2430403 w 2986139"/>
                  <a:gd name="connsiteY21" fmla="*/ 283371 h 3285899"/>
                  <a:gd name="connsiteX22" fmla="*/ 1883186 w 2986139"/>
                  <a:gd name="connsiteY22" fmla="*/ 88632 h 3285899"/>
                  <a:gd name="connsiteX23" fmla="*/ 1587669 w 2986139"/>
                  <a:gd name="connsiteY23" fmla="*/ 69645 h 3285899"/>
                  <a:gd name="connsiteX24" fmla="*/ 917280 w 2986139"/>
                  <a:gd name="connsiteY24" fmla="*/ 246858 h 3285899"/>
                  <a:gd name="connsiteX25" fmla="*/ 480577 w 2986139"/>
                  <a:gd name="connsiteY25" fmla="*/ 799917 h 3285899"/>
                  <a:gd name="connsiteX26" fmla="*/ 467919 w 2986139"/>
                  <a:gd name="connsiteY26" fmla="*/ 1060867 h 3285899"/>
                  <a:gd name="connsiteX27" fmla="*/ 442116 w 2986139"/>
                  <a:gd name="connsiteY27" fmla="*/ 1162131 h 3285899"/>
                  <a:gd name="connsiteX28" fmla="*/ 152441 w 2986139"/>
                  <a:gd name="connsiteY28" fmla="*/ 1525320 h 3285899"/>
                  <a:gd name="connsiteX29" fmla="*/ 77954 w 2986139"/>
                  <a:gd name="connsiteY29" fmla="*/ 1652874 h 3285899"/>
                  <a:gd name="connsiteX30" fmla="*/ 105704 w 2986139"/>
                  <a:gd name="connsiteY30" fmla="*/ 1730770 h 3285899"/>
                  <a:gd name="connsiteX31" fmla="*/ 228877 w 2986139"/>
                  <a:gd name="connsiteY31" fmla="*/ 1777994 h 3285899"/>
                  <a:gd name="connsiteX32" fmla="*/ 308233 w 2986139"/>
                  <a:gd name="connsiteY32" fmla="*/ 1906522 h 3285899"/>
                  <a:gd name="connsiteX33" fmla="*/ 248838 w 2986139"/>
                  <a:gd name="connsiteY33" fmla="*/ 2034563 h 3285899"/>
                  <a:gd name="connsiteX34" fmla="*/ 253219 w 2986139"/>
                  <a:gd name="connsiteY34" fmla="*/ 2075458 h 3285899"/>
                  <a:gd name="connsiteX35" fmla="*/ 294601 w 2986139"/>
                  <a:gd name="connsiteY35" fmla="*/ 2109051 h 3285899"/>
                  <a:gd name="connsiteX36" fmla="*/ 304338 w 2986139"/>
                  <a:gd name="connsiteY36" fmla="*/ 2186946 h 3285899"/>
                  <a:gd name="connsiteX37" fmla="*/ 272207 w 2986139"/>
                  <a:gd name="connsiteY37" fmla="*/ 2223460 h 3285899"/>
                  <a:gd name="connsiteX38" fmla="*/ 271719 w 2986139"/>
                  <a:gd name="connsiteY38" fmla="*/ 2255592 h 3285899"/>
                  <a:gd name="connsiteX39" fmla="*/ 315049 w 2986139"/>
                  <a:gd name="connsiteY39" fmla="*/ 2308171 h 3285899"/>
                  <a:gd name="connsiteX40" fmla="*/ 336470 w 2986139"/>
                  <a:gd name="connsiteY40" fmla="*/ 2448383 h 3285899"/>
                  <a:gd name="connsiteX41" fmla="*/ 294114 w 2986139"/>
                  <a:gd name="connsiteY41" fmla="*/ 2577398 h 3285899"/>
                  <a:gd name="connsiteX42" fmla="*/ 354484 w 2986139"/>
                  <a:gd name="connsiteY42" fmla="*/ 2746822 h 3285899"/>
                  <a:gd name="connsiteX43" fmla="*/ 525367 w 2986139"/>
                  <a:gd name="connsiteY43" fmla="*/ 2809138 h 3285899"/>
                  <a:gd name="connsiteX44" fmla="*/ 777554 w 2986139"/>
                  <a:gd name="connsiteY44" fmla="*/ 2805243 h 3285899"/>
                  <a:gd name="connsiteX45" fmla="*/ 905595 w 2986139"/>
                  <a:gd name="connsiteY45" fmla="*/ 2812546 h 3285899"/>
                  <a:gd name="connsiteX46" fmla="*/ 1035097 w 2986139"/>
                  <a:gd name="connsiteY46" fmla="*/ 2932797 h 3285899"/>
                  <a:gd name="connsiteX47" fmla="*/ 1076965 w 2986139"/>
                  <a:gd name="connsiteY47" fmla="*/ 3141655 h 3285899"/>
                  <a:gd name="connsiteX48" fmla="*/ 1161677 w 2986139"/>
                  <a:gd name="connsiteY48" fmla="*/ 3217603 h 3285899"/>
                  <a:gd name="connsiteX49" fmla="*/ 1414049 w 2986139"/>
                  <a:gd name="connsiteY49" fmla="*/ 3216893 h 3285899"/>
                  <a:gd name="connsiteX50" fmla="*/ 1493069 w 2986139"/>
                  <a:gd name="connsiteY50" fmla="*/ 3216522 h 3285899"/>
                  <a:gd name="connsiteX51" fmla="*/ 1493069 w 2986139"/>
                  <a:gd name="connsiteY51" fmla="*/ 3285899 h 3285899"/>
                  <a:gd name="connsiteX52" fmla="*/ 1145611 w 2986139"/>
                  <a:gd name="connsiteY52" fmla="*/ 3284788 h 3285899"/>
                  <a:gd name="connsiteX53" fmla="*/ 1006373 w 2986139"/>
                  <a:gd name="connsiteY53" fmla="*/ 3147010 h 3285899"/>
                  <a:gd name="connsiteX54" fmla="*/ 964991 w 2986139"/>
                  <a:gd name="connsiteY54" fmla="*/ 2943021 h 3285899"/>
                  <a:gd name="connsiteX55" fmla="*/ 872003 w 2986139"/>
                  <a:gd name="connsiteY55" fmla="*/ 2876809 h 3285899"/>
                  <a:gd name="connsiteX56" fmla="*/ 689921 w 2986139"/>
                  <a:gd name="connsiteY56" fmla="*/ 2880217 h 3285899"/>
                  <a:gd name="connsiteX57" fmla="*/ 392458 w 2986139"/>
                  <a:gd name="connsiteY57" fmla="*/ 2848085 h 3285899"/>
                  <a:gd name="connsiteX58" fmla="*/ 260035 w 2986139"/>
                  <a:gd name="connsiteY58" fmla="*/ 2752176 h 3285899"/>
                  <a:gd name="connsiteX59" fmla="*/ 224495 w 2986139"/>
                  <a:gd name="connsiteY59" fmla="*/ 2565227 h 3285899"/>
                  <a:gd name="connsiteX60" fmla="*/ 268312 w 2986139"/>
                  <a:gd name="connsiteY60" fmla="*/ 2428910 h 3285899"/>
                  <a:gd name="connsiteX61" fmla="*/ 255167 w 2986139"/>
                  <a:gd name="connsiteY61" fmla="*/ 2344685 h 3285899"/>
                  <a:gd name="connsiteX62" fmla="*/ 216219 w 2986139"/>
                  <a:gd name="connsiteY62" fmla="*/ 2297947 h 3285899"/>
                  <a:gd name="connsiteX63" fmla="*/ 212324 w 2986139"/>
                  <a:gd name="connsiteY63" fmla="*/ 2184025 h 3285899"/>
                  <a:gd name="connsiteX64" fmla="*/ 235206 w 2986139"/>
                  <a:gd name="connsiteY64" fmla="*/ 2154814 h 3285899"/>
                  <a:gd name="connsiteX65" fmla="*/ 209403 w 2986139"/>
                  <a:gd name="connsiteY65" fmla="*/ 2130958 h 3285899"/>
                  <a:gd name="connsiteX66" fmla="*/ 193824 w 2986139"/>
                  <a:gd name="connsiteY66" fmla="*/ 1991234 h 3285899"/>
                  <a:gd name="connsiteX67" fmla="*/ 243969 w 2986139"/>
                  <a:gd name="connsiteY67" fmla="*/ 1871956 h 3285899"/>
                  <a:gd name="connsiteX68" fmla="*/ 234232 w 2986139"/>
                  <a:gd name="connsiteY68" fmla="*/ 1851021 h 3285899"/>
                  <a:gd name="connsiteX69" fmla="*/ 213297 w 2986139"/>
                  <a:gd name="connsiteY69" fmla="*/ 1845179 h 3285899"/>
                  <a:gd name="connsiteX70" fmla="*/ 65782 w 2986139"/>
                  <a:gd name="connsiteY70" fmla="*/ 1788218 h 3285899"/>
                  <a:gd name="connsiteX71" fmla="*/ 10769 w 2986139"/>
                  <a:gd name="connsiteY71" fmla="*/ 1627071 h 3285899"/>
                  <a:gd name="connsiteX72" fmla="*/ 127126 w 2986139"/>
                  <a:gd name="connsiteY72" fmla="*/ 1440122 h 3285899"/>
                  <a:gd name="connsiteX73" fmla="*/ 389536 w 2986139"/>
                  <a:gd name="connsiteY73" fmla="*/ 1111500 h 3285899"/>
                  <a:gd name="connsiteX74" fmla="*/ 398787 w 2986139"/>
                  <a:gd name="connsiteY74" fmla="*/ 1078394 h 3285899"/>
                  <a:gd name="connsiteX75" fmla="*/ 459643 w 2986139"/>
                  <a:gd name="connsiteY75" fmla="*/ 654836 h 3285899"/>
                  <a:gd name="connsiteX76" fmla="*/ 1142690 w 2986139"/>
                  <a:gd name="connsiteY76" fmla="*/ 68671 h 3285899"/>
                  <a:gd name="connsiteX77" fmla="*/ 1512208 w 2986139"/>
                  <a:gd name="connsiteY77" fmla="*/ 3434 h 3285899"/>
                  <a:gd name="connsiteX78" fmla="*/ 1711336 w 2986139"/>
                  <a:gd name="connsiteY78" fmla="*/ 2011 h 328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986139" h="3285899">
                    <a:moveTo>
                      <a:pt x="1711336" y="2011"/>
                    </a:moveTo>
                    <a:cubicBezTo>
                      <a:pt x="1908715" y="11345"/>
                      <a:pt x="2100685" y="53335"/>
                      <a:pt x="2285809" y="131475"/>
                    </a:cubicBezTo>
                    <a:cubicBezTo>
                      <a:pt x="2537996" y="238581"/>
                      <a:pt x="2736143" y="408004"/>
                      <a:pt x="2864184" y="653376"/>
                    </a:cubicBezTo>
                    <a:cubicBezTo>
                      <a:pt x="2926014" y="772166"/>
                      <a:pt x="2962528" y="899234"/>
                      <a:pt x="2977619" y="1032143"/>
                    </a:cubicBezTo>
                    <a:cubicBezTo>
                      <a:pt x="3007318" y="1297475"/>
                      <a:pt x="2957659" y="1550636"/>
                      <a:pt x="2855421" y="1795034"/>
                    </a:cubicBezTo>
                    <a:cubicBezTo>
                      <a:pt x="2821828" y="1876337"/>
                      <a:pt x="2767301" y="1945470"/>
                      <a:pt x="2717643" y="2017523"/>
                    </a:cubicBezTo>
                    <a:cubicBezTo>
                      <a:pt x="2662629" y="2096879"/>
                      <a:pt x="2608102" y="2176236"/>
                      <a:pt x="2575970" y="2268250"/>
                    </a:cubicBezTo>
                    <a:cubicBezTo>
                      <a:pt x="2561852" y="2305737"/>
                      <a:pt x="2555036" y="2344198"/>
                      <a:pt x="2555036" y="2384606"/>
                    </a:cubicBezTo>
                    <a:cubicBezTo>
                      <a:pt x="2556009" y="2619754"/>
                      <a:pt x="2556009" y="2855388"/>
                      <a:pt x="2555036" y="3090536"/>
                    </a:cubicBezTo>
                    <a:cubicBezTo>
                      <a:pt x="2555036" y="3112444"/>
                      <a:pt x="2560391" y="3117800"/>
                      <a:pt x="2581812" y="3117312"/>
                    </a:cubicBezTo>
                    <a:cubicBezTo>
                      <a:pt x="2650945" y="3115852"/>
                      <a:pt x="2719590" y="3117312"/>
                      <a:pt x="2788723" y="3116339"/>
                    </a:cubicBezTo>
                    <a:cubicBezTo>
                      <a:pt x="2804302" y="3115852"/>
                      <a:pt x="2810144" y="3119746"/>
                      <a:pt x="2809170" y="3136300"/>
                    </a:cubicBezTo>
                    <a:cubicBezTo>
                      <a:pt x="2807710" y="3156747"/>
                      <a:pt x="2808197" y="3176708"/>
                      <a:pt x="2809170" y="3197156"/>
                    </a:cubicBezTo>
                    <a:cubicBezTo>
                      <a:pt x="2809657" y="3209813"/>
                      <a:pt x="2806250" y="3214195"/>
                      <a:pt x="2793104" y="3214195"/>
                    </a:cubicBezTo>
                    <a:cubicBezTo>
                      <a:pt x="2696709" y="3213708"/>
                      <a:pt x="2599826" y="3213222"/>
                      <a:pt x="2503430" y="3214195"/>
                    </a:cubicBezTo>
                    <a:cubicBezTo>
                      <a:pt x="2484930" y="3214682"/>
                      <a:pt x="2487364" y="3203971"/>
                      <a:pt x="2487364" y="3192774"/>
                    </a:cubicBezTo>
                    <a:cubicBezTo>
                      <a:pt x="2487364" y="3051588"/>
                      <a:pt x="2490772" y="2530661"/>
                      <a:pt x="2486390" y="2411383"/>
                    </a:cubicBezTo>
                    <a:cubicBezTo>
                      <a:pt x="2482982" y="2315961"/>
                      <a:pt x="2511706" y="2231736"/>
                      <a:pt x="2554549" y="2149459"/>
                    </a:cubicBezTo>
                    <a:cubicBezTo>
                      <a:pt x="2589602" y="2081787"/>
                      <a:pt x="2630984" y="2017523"/>
                      <a:pt x="2677721" y="1957641"/>
                    </a:cubicBezTo>
                    <a:cubicBezTo>
                      <a:pt x="2785802" y="1819376"/>
                      <a:pt x="2843250" y="1660664"/>
                      <a:pt x="2882197" y="1492701"/>
                    </a:cubicBezTo>
                    <a:cubicBezTo>
                      <a:pt x="2905566" y="1392897"/>
                      <a:pt x="2920172" y="1292119"/>
                      <a:pt x="2919685" y="1189882"/>
                    </a:cubicBezTo>
                    <a:cubicBezTo>
                      <a:pt x="2917250" y="801378"/>
                      <a:pt x="2759999" y="495150"/>
                      <a:pt x="2430403" y="283371"/>
                    </a:cubicBezTo>
                    <a:cubicBezTo>
                      <a:pt x="2263414" y="176265"/>
                      <a:pt x="2078412" y="117356"/>
                      <a:pt x="1883186" y="88632"/>
                    </a:cubicBezTo>
                    <a:cubicBezTo>
                      <a:pt x="1785329" y="74027"/>
                      <a:pt x="1686499" y="67211"/>
                      <a:pt x="1587669" y="69645"/>
                    </a:cubicBezTo>
                    <a:cubicBezTo>
                      <a:pt x="1350087" y="75487"/>
                      <a:pt x="1122729" y="121251"/>
                      <a:pt x="917280" y="246858"/>
                    </a:cubicBezTo>
                    <a:cubicBezTo>
                      <a:pt x="704041" y="376846"/>
                      <a:pt x="553117" y="557954"/>
                      <a:pt x="480577" y="799917"/>
                    </a:cubicBezTo>
                    <a:cubicBezTo>
                      <a:pt x="454774" y="885602"/>
                      <a:pt x="445524" y="972748"/>
                      <a:pt x="467919" y="1060867"/>
                    </a:cubicBezTo>
                    <a:cubicBezTo>
                      <a:pt x="477656" y="1099815"/>
                      <a:pt x="466458" y="1131947"/>
                      <a:pt x="442116" y="1162131"/>
                    </a:cubicBezTo>
                    <a:cubicBezTo>
                      <a:pt x="345233" y="1282870"/>
                      <a:pt x="248351" y="1403608"/>
                      <a:pt x="152441" y="1525320"/>
                    </a:cubicBezTo>
                    <a:cubicBezTo>
                      <a:pt x="121770" y="1564268"/>
                      <a:pt x="94020" y="1605163"/>
                      <a:pt x="77954" y="1652874"/>
                    </a:cubicBezTo>
                    <a:cubicBezTo>
                      <a:pt x="65296" y="1690848"/>
                      <a:pt x="72112" y="1709835"/>
                      <a:pt x="105704" y="1730770"/>
                    </a:cubicBezTo>
                    <a:cubicBezTo>
                      <a:pt x="143678" y="1754139"/>
                      <a:pt x="182626" y="1772639"/>
                      <a:pt x="228877" y="1777994"/>
                    </a:cubicBezTo>
                    <a:cubicBezTo>
                      <a:pt x="302877" y="1786271"/>
                      <a:pt x="330628" y="1835929"/>
                      <a:pt x="308233" y="1906522"/>
                    </a:cubicBezTo>
                    <a:cubicBezTo>
                      <a:pt x="293628" y="1951799"/>
                      <a:pt x="283404" y="1998049"/>
                      <a:pt x="248838" y="2034563"/>
                    </a:cubicBezTo>
                    <a:cubicBezTo>
                      <a:pt x="236180" y="2047707"/>
                      <a:pt x="240074" y="2063773"/>
                      <a:pt x="253219" y="2075458"/>
                    </a:cubicBezTo>
                    <a:cubicBezTo>
                      <a:pt x="266364" y="2087142"/>
                      <a:pt x="280970" y="2097853"/>
                      <a:pt x="294601" y="2109051"/>
                    </a:cubicBezTo>
                    <a:cubicBezTo>
                      <a:pt x="323812" y="2132906"/>
                      <a:pt x="326733" y="2156761"/>
                      <a:pt x="304338" y="2186946"/>
                    </a:cubicBezTo>
                    <a:cubicBezTo>
                      <a:pt x="294601" y="2200091"/>
                      <a:pt x="283890" y="2212262"/>
                      <a:pt x="272207" y="2223460"/>
                    </a:cubicBezTo>
                    <a:cubicBezTo>
                      <a:pt x="260035" y="2234657"/>
                      <a:pt x="260522" y="2243420"/>
                      <a:pt x="271719" y="2255592"/>
                    </a:cubicBezTo>
                    <a:cubicBezTo>
                      <a:pt x="287299" y="2272144"/>
                      <a:pt x="301417" y="2290158"/>
                      <a:pt x="315049" y="2308171"/>
                    </a:cubicBezTo>
                    <a:cubicBezTo>
                      <a:pt x="347181" y="2351014"/>
                      <a:pt x="353023" y="2397751"/>
                      <a:pt x="336470" y="2448383"/>
                    </a:cubicBezTo>
                    <a:cubicBezTo>
                      <a:pt x="322838" y="2491713"/>
                      <a:pt x="307746" y="2534068"/>
                      <a:pt x="294114" y="2577398"/>
                    </a:cubicBezTo>
                    <a:cubicBezTo>
                      <a:pt x="270746" y="2650425"/>
                      <a:pt x="298496" y="2703492"/>
                      <a:pt x="354484" y="2746822"/>
                    </a:cubicBezTo>
                    <a:cubicBezTo>
                      <a:pt x="404629" y="2785769"/>
                      <a:pt x="463538" y="2801835"/>
                      <a:pt x="525367" y="2809138"/>
                    </a:cubicBezTo>
                    <a:cubicBezTo>
                      <a:pt x="609592" y="2818875"/>
                      <a:pt x="693329" y="2809624"/>
                      <a:pt x="777554" y="2805243"/>
                    </a:cubicBezTo>
                    <a:cubicBezTo>
                      <a:pt x="820397" y="2802809"/>
                      <a:pt x="863240" y="2803783"/>
                      <a:pt x="905595" y="2812546"/>
                    </a:cubicBezTo>
                    <a:cubicBezTo>
                      <a:pt x="973754" y="2826178"/>
                      <a:pt x="1015136" y="2868046"/>
                      <a:pt x="1035097" y="2932797"/>
                    </a:cubicBezTo>
                    <a:cubicBezTo>
                      <a:pt x="1056031" y="3000956"/>
                      <a:pt x="1072097" y="3070088"/>
                      <a:pt x="1076965" y="3141655"/>
                    </a:cubicBezTo>
                    <a:cubicBezTo>
                      <a:pt x="1080374" y="3200076"/>
                      <a:pt x="1101795" y="3217116"/>
                      <a:pt x="1161677" y="3217603"/>
                    </a:cubicBezTo>
                    <a:cubicBezTo>
                      <a:pt x="1191801" y="3217786"/>
                      <a:pt x="1295659" y="3217420"/>
                      <a:pt x="1414049" y="3216893"/>
                    </a:cubicBezTo>
                    <a:lnTo>
                      <a:pt x="1493069" y="3216522"/>
                    </a:lnTo>
                    <a:lnTo>
                      <a:pt x="1493069" y="3285899"/>
                    </a:lnTo>
                    <a:lnTo>
                      <a:pt x="1145611" y="3284788"/>
                    </a:lnTo>
                    <a:cubicBezTo>
                      <a:pt x="1075505" y="3284788"/>
                      <a:pt x="1005886" y="3246814"/>
                      <a:pt x="1006373" y="3147010"/>
                    </a:cubicBezTo>
                    <a:cubicBezTo>
                      <a:pt x="1006860" y="3075930"/>
                      <a:pt x="985438" y="3009232"/>
                      <a:pt x="964991" y="2943021"/>
                    </a:cubicBezTo>
                    <a:cubicBezTo>
                      <a:pt x="951359" y="2899205"/>
                      <a:pt x="915332" y="2881191"/>
                      <a:pt x="872003" y="2876809"/>
                    </a:cubicBezTo>
                    <a:cubicBezTo>
                      <a:pt x="811147" y="2870968"/>
                      <a:pt x="750777" y="2878270"/>
                      <a:pt x="689921" y="2880217"/>
                    </a:cubicBezTo>
                    <a:cubicBezTo>
                      <a:pt x="589144" y="2883625"/>
                      <a:pt x="488853" y="2886060"/>
                      <a:pt x="392458" y="2848085"/>
                    </a:cubicBezTo>
                    <a:cubicBezTo>
                      <a:pt x="339878" y="2827638"/>
                      <a:pt x="296548" y="2794532"/>
                      <a:pt x="260035" y="2752176"/>
                    </a:cubicBezTo>
                    <a:cubicBezTo>
                      <a:pt x="211837" y="2696676"/>
                      <a:pt x="206482" y="2632899"/>
                      <a:pt x="224495" y="2565227"/>
                    </a:cubicBezTo>
                    <a:cubicBezTo>
                      <a:pt x="236666" y="2518976"/>
                      <a:pt x="251758" y="2473700"/>
                      <a:pt x="268312" y="2428910"/>
                    </a:cubicBezTo>
                    <a:cubicBezTo>
                      <a:pt x="280482" y="2397264"/>
                      <a:pt x="275127" y="2370001"/>
                      <a:pt x="255167" y="2344685"/>
                    </a:cubicBezTo>
                    <a:cubicBezTo>
                      <a:pt x="242509" y="2328619"/>
                      <a:pt x="229851" y="2313040"/>
                      <a:pt x="216219" y="2297947"/>
                    </a:cubicBezTo>
                    <a:cubicBezTo>
                      <a:pt x="179219" y="2256566"/>
                      <a:pt x="178245" y="2227354"/>
                      <a:pt x="212324" y="2184025"/>
                    </a:cubicBezTo>
                    <a:cubicBezTo>
                      <a:pt x="220114" y="2174288"/>
                      <a:pt x="237153" y="2166498"/>
                      <a:pt x="235206" y="2154814"/>
                    </a:cubicBezTo>
                    <a:cubicBezTo>
                      <a:pt x="234232" y="2145564"/>
                      <a:pt x="218166" y="2139235"/>
                      <a:pt x="209403" y="2130958"/>
                    </a:cubicBezTo>
                    <a:cubicBezTo>
                      <a:pt x="162665" y="2088603"/>
                      <a:pt x="154876" y="2039918"/>
                      <a:pt x="193824" y="1991234"/>
                    </a:cubicBezTo>
                    <a:cubicBezTo>
                      <a:pt x="222548" y="1955207"/>
                      <a:pt x="228390" y="1911877"/>
                      <a:pt x="243969" y="1871956"/>
                    </a:cubicBezTo>
                    <a:cubicBezTo>
                      <a:pt x="248351" y="1861245"/>
                      <a:pt x="243969" y="1854916"/>
                      <a:pt x="234232" y="1851021"/>
                    </a:cubicBezTo>
                    <a:cubicBezTo>
                      <a:pt x="227416" y="1848587"/>
                      <a:pt x="220114" y="1845666"/>
                      <a:pt x="213297" y="1845179"/>
                    </a:cubicBezTo>
                    <a:cubicBezTo>
                      <a:pt x="157797" y="1842745"/>
                      <a:pt x="111060" y="1816942"/>
                      <a:pt x="65782" y="1788218"/>
                    </a:cubicBezTo>
                    <a:cubicBezTo>
                      <a:pt x="3953" y="1748783"/>
                      <a:pt x="-14061" y="1695717"/>
                      <a:pt x="10769" y="1627071"/>
                    </a:cubicBezTo>
                    <a:cubicBezTo>
                      <a:pt x="36085" y="1556478"/>
                      <a:pt x="81848" y="1498056"/>
                      <a:pt x="127126" y="1440122"/>
                    </a:cubicBezTo>
                    <a:cubicBezTo>
                      <a:pt x="213297" y="1329607"/>
                      <a:pt x="306285" y="1224448"/>
                      <a:pt x="389536" y="1111500"/>
                    </a:cubicBezTo>
                    <a:cubicBezTo>
                      <a:pt x="397326" y="1101275"/>
                      <a:pt x="402194" y="1092025"/>
                      <a:pt x="398787" y="1078394"/>
                    </a:cubicBezTo>
                    <a:cubicBezTo>
                      <a:pt x="360326" y="928932"/>
                      <a:pt x="396839" y="789206"/>
                      <a:pt x="459643" y="654836"/>
                    </a:cubicBezTo>
                    <a:cubicBezTo>
                      <a:pt x="598394" y="356398"/>
                      <a:pt x="832568" y="167988"/>
                      <a:pt x="1142690" y="68671"/>
                    </a:cubicBezTo>
                    <a:cubicBezTo>
                      <a:pt x="1262941" y="30210"/>
                      <a:pt x="1386601" y="10736"/>
                      <a:pt x="1512208" y="3434"/>
                    </a:cubicBezTo>
                    <a:cubicBezTo>
                      <a:pt x="1579150" y="-583"/>
                      <a:pt x="1645544" y="-1100"/>
                      <a:pt x="1711336" y="2011"/>
                    </a:cubicBezTo>
                    <a:close/>
                  </a:path>
                </a:pathLst>
              </a:custGeom>
              <a:grpFill/>
              <a:ln w="7545" cap="flat">
                <a:noFill/>
                <a:prstDash val="solid"/>
                <a:miter/>
              </a:ln>
            </p:spPr>
            <p:txBody>
              <a:bodyPr wrap="square" rtlCol="0" anchor="ctr">
                <a:noAutofit/>
              </a:bodyPr>
              <a:lstStyle/>
              <a:p>
                <a:endParaRPr lang="en-US" dirty="0"/>
              </a:p>
            </p:txBody>
          </p:sp>
          <p:sp>
            <p:nvSpPr>
              <p:cNvPr id="127" name="Freeform: Shape 126">
                <a:extLst>
                  <a:ext uri="{FF2B5EF4-FFF2-40B4-BE49-F238E27FC236}">
                    <a16:creationId xmlns:a16="http://schemas.microsoft.com/office/drawing/2014/main" xmlns="" id="{F74618BE-C381-4206-910D-C587126DD0B0}"/>
                  </a:ext>
                </a:extLst>
              </p:cNvPr>
              <p:cNvSpPr/>
              <p:nvPr/>
            </p:nvSpPr>
            <p:spPr>
              <a:xfrm>
                <a:off x="1984565" y="5435937"/>
                <a:ext cx="302819" cy="590546"/>
              </a:xfrm>
              <a:custGeom>
                <a:avLst/>
                <a:gdLst>
                  <a:gd name="connsiteX0" fmla="*/ 433812 w 469271"/>
                  <a:gd name="connsiteY0" fmla="*/ 340259 h 915154"/>
                  <a:gd name="connsiteX1" fmla="*/ 428531 w 469271"/>
                  <a:gd name="connsiteY1" fmla="*/ 340259 h 915154"/>
                  <a:gd name="connsiteX2" fmla="*/ 428531 w 469271"/>
                  <a:gd name="connsiteY2" fmla="*/ 20370 h 915154"/>
                  <a:gd name="connsiteX3" fmla="*/ 408160 w 469271"/>
                  <a:gd name="connsiteY3" fmla="*/ 0 h 915154"/>
                  <a:gd name="connsiteX4" fmla="*/ 70164 w 469271"/>
                  <a:gd name="connsiteY4" fmla="*/ 0 h 915154"/>
                  <a:gd name="connsiteX5" fmla="*/ 49794 w 469271"/>
                  <a:gd name="connsiteY5" fmla="*/ 20370 h 915154"/>
                  <a:gd name="connsiteX6" fmla="*/ 49794 w 469271"/>
                  <a:gd name="connsiteY6" fmla="*/ 340259 h 915154"/>
                  <a:gd name="connsiteX7" fmla="*/ 34705 w 469271"/>
                  <a:gd name="connsiteY7" fmla="*/ 340259 h 915154"/>
                  <a:gd name="connsiteX8" fmla="*/ 0 w 469271"/>
                  <a:gd name="connsiteY8" fmla="*/ 374964 h 915154"/>
                  <a:gd name="connsiteX9" fmla="*/ 0 w 469271"/>
                  <a:gd name="connsiteY9" fmla="*/ 880449 h 915154"/>
                  <a:gd name="connsiteX10" fmla="*/ 34705 w 469271"/>
                  <a:gd name="connsiteY10" fmla="*/ 915155 h 915154"/>
                  <a:gd name="connsiteX11" fmla="*/ 434566 w 469271"/>
                  <a:gd name="connsiteY11" fmla="*/ 915155 h 915154"/>
                  <a:gd name="connsiteX12" fmla="*/ 469271 w 469271"/>
                  <a:gd name="connsiteY12" fmla="*/ 880449 h 915154"/>
                  <a:gd name="connsiteX13" fmla="*/ 469271 w 469271"/>
                  <a:gd name="connsiteY13" fmla="*/ 374964 h 915154"/>
                  <a:gd name="connsiteX14" fmla="*/ 433812 w 469271"/>
                  <a:gd name="connsiteY14" fmla="*/ 340259 h 91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9271" h="915154">
                    <a:moveTo>
                      <a:pt x="433812" y="340259"/>
                    </a:moveTo>
                    <a:lnTo>
                      <a:pt x="428531" y="340259"/>
                    </a:lnTo>
                    <a:lnTo>
                      <a:pt x="428531" y="20370"/>
                    </a:lnTo>
                    <a:cubicBezTo>
                      <a:pt x="428531" y="9054"/>
                      <a:pt x="419477" y="0"/>
                      <a:pt x="408160" y="0"/>
                    </a:cubicBezTo>
                    <a:lnTo>
                      <a:pt x="70164" y="0"/>
                    </a:lnTo>
                    <a:cubicBezTo>
                      <a:pt x="58847" y="0"/>
                      <a:pt x="49794" y="9054"/>
                      <a:pt x="49794" y="20370"/>
                    </a:cubicBezTo>
                    <a:lnTo>
                      <a:pt x="49794" y="340259"/>
                    </a:lnTo>
                    <a:lnTo>
                      <a:pt x="34705" y="340259"/>
                    </a:lnTo>
                    <a:cubicBezTo>
                      <a:pt x="15089" y="340259"/>
                      <a:pt x="0" y="356103"/>
                      <a:pt x="0" y="374964"/>
                    </a:cubicBezTo>
                    <a:lnTo>
                      <a:pt x="0" y="880449"/>
                    </a:lnTo>
                    <a:cubicBezTo>
                      <a:pt x="0" y="900065"/>
                      <a:pt x="15843" y="915155"/>
                      <a:pt x="34705" y="915155"/>
                    </a:cubicBezTo>
                    <a:lnTo>
                      <a:pt x="434566" y="915155"/>
                    </a:lnTo>
                    <a:cubicBezTo>
                      <a:pt x="454182" y="915155"/>
                      <a:pt x="469271" y="899311"/>
                      <a:pt x="469271" y="880449"/>
                    </a:cubicBezTo>
                    <a:lnTo>
                      <a:pt x="469271" y="374964"/>
                    </a:lnTo>
                    <a:cubicBezTo>
                      <a:pt x="468517" y="356103"/>
                      <a:pt x="452673" y="340259"/>
                      <a:pt x="433812" y="340259"/>
                    </a:cubicBezTo>
                    <a:close/>
                  </a:path>
                </a:pathLst>
              </a:custGeom>
              <a:grpFill/>
              <a:ln w="754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xmlns="" id="{D014ADFB-1612-420E-AADF-F27F5EE4FC59}"/>
                  </a:ext>
                </a:extLst>
              </p:cNvPr>
              <p:cNvSpPr/>
              <p:nvPr/>
            </p:nvSpPr>
            <p:spPr>
              <a:xfrm>
                <a:off x="7430570" y="5852483"/>
                <a:ext cx="869997" cy="445952"/>
              </a:xfrm>
              <a:custGeom>
                <a:avLst/>
                <a:gdLst>
                  <a:gd name="connsiteX0" fmla="*/ 847254 w 1348211"/>
                  <a:gd name="connsiteY0" fmla="*/ 639778 h 691080"/>
                  <a:gd name="connsiteX1" fmla="*/ 847254 w 1348211"/>
                  <a:gd name="connsiteY1" fmla="*/ 632234 h 691080"/>
                  <a:gd name="connsiteX2" fmla="*/ 1318033 w 1348211"/>
                  <a:gd name="connsiteY2" fmla="*/ 632234 h 691080"/>
                  <a:gd name="connsiteX3" fmla="*/ 1348212 w 1348211"/>
                  <a:gd name="connsiteY3" fmla="*/ 602055 h 691080"/>
                  <a:gd name="connsiteX4" fmla="*/ 1348212 w 1348211"/>
                  <a:gd name="connsiteY4" fmla="*/ 104115 h 691080"/>
                  <a:gd name="connsiteX5" fmla="*/ 1318033 w 1348211"/>
                  <a:gd name="connsiteY5" fmla="*/ 73937 h 691080"/>
                  <a:gd name="connsiteX6" fmla="*/ 847254 w 1348211"/>
                  <a:gd name="connsiteY6" fmla="*/ 73937 h 691080"/>
                  <a:gd name="connsiteX7" fmla="*/ 847254 w 1348211"/>
                  <a:gd name="connsiteY7" fmla="*/ 51303 h 691080"/>
                  <a:gd name="connsiteX8" fmla="*/ 795951 w 1348211"/>
                  <a:gd name="connsiteY8" fmla="*/ 0 h 691080"/>
                  <a:gd name="connsiteX9" fmla="*/ 51303 w 1348211"/>
                  <a:gd name="connsiteY9" fmla="*/ 0 h 691080"/>
                  <a:gd name="connsiteX10" fmla="*/ 0 w 1348211"/>
                  <a:gd name="connsiteY10" fmla="*/ 51303 h 691080"/>
                  <a:gd name="connsiteX11" fmla="*/ 0 w 1348211"/>
                  <a:gd name="connsiteY11" fmla="*/ 639778 h 691080"/>
                  <a:gd name="connsiteX12" fmla="*/ 51303 w 1348211"/>
                  <a:gd name="connsiteY12" fmla="*/ 691081 h 691080"/>
                  <a:gd name="connsiteX13" fmla="*/ 795951 w 1348211"/>
                  <a:gd name="connsiteY13" fmla="*/ 691081 h 691080"/>
                  <a:gd name="connsiteX14" fmla="*/ 847254 w 1348211"/>
                  <a:gd name="connsiteY14" fmla="*/ 639778 h 69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8211" h="691080">
                    <a:moveTo>
                      <a:pt x="847254" y="639778"/>
                    </a:moveTo>
                    <a:lnTo>
                      <a:pt x="847254" y="632234"/>
                    </a:lnTo>
                    <a:lnTo>
                      <a:pt x="1318033" y="632234"/>
                    </a:lnTo>
                    <a:cubicBezTo>
                      <a:pt x="1334632" y="632234"/>
                      <a:pt x="1348212" y="618653"/>
                      <a:pt x="1348212" y="602055"/>
                    </a:cubicBezTo>
                    <a:lnTo>
                      <a:pt x="1348212" y="104115"/>
                    </a:lnTo>
                    <a:cubicBezTo>
                      <a:pt x="1348212" y="87517"/>
                      <a:pt x="1334632" y="73937"/>
                      <a:pt x="1318033" y="73937"/>
                    </a:cubicBezTo>
                    <a:lnTo>
                      <a:pt x="847254" y="73937"/>
                    </a:lnTo>
                    <a:lnTo>
                      <a:pt x="847254" y="51303"/>
                    </a:lnTo>
                    <a:cubicBezTo>
                      <a:pt x="847254" y="22634"/>
                      <a:pt x="823865" y="0"/>
                      <a:pt x="795951" y="0"/>
                    </a:cubicBezTo>
                    <a:lnTo>
                      <a:pt x="51303" y="0"/>
                    </a:lnTo>
                    <a:cubicBezTo>
                      <a:pt x="22634" y="0"/>
                      <a:pt x="0" y="23388"/>
                      <a:pt x="0" y="51303"/>
                    </a:cubicBezTo>
                    <a:lnTo>
                      <a:pt x="0" y="639778"/>
                    </a:lnTo>
                    <a:cubicBezTo>
                      <a:pt x="0" y="668447"/>
                      <a:pt x="23388" y="691081"/>
                      <a:pt x="51303" y="691081"/>
                    </a:cubicBezTo>
                    <a:lnTo>
                      <a:pt x="795951" y="691081"/>
                    </a:lnTo>
                    <a:cubicBezTo>
                      <a:pt x="823865" y="691081"/>
                      <a:pt x="847254" y="668447"/>
                      <a:pt x="847254" y="639778"/>
                    </a:cubicBezTo>
                    <a:close/>
                  </a:path>
                </a:pathLst>
              </a:custGeom>
              <a:grpFill/>
              <a:ln w="754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xmlns="" id="{8BD73633-04DF-4330-B0B6-0765FCFF28AC}"/>
                  </a:ext>
                </a:extLst>
              </p:cNvPr>
              <p:cNvSpPr/>
              <p:nvPr/>
            </p:nvSpPr>
            <p:spPr>
              <a:xfrm>
                <a:off x="4912106" y="5693966"/>
                <a:ext cx="485917" cy="753737"/>
              </a:xfrm>
              <a:custGeom>
                <a:avLst/>
                <a:gdLst>
                  <a:gd name="connsiteX0" fmla="*/ 608091 w 753013"/>
                  <a:gd name="connsiteY0" fmla="*/ 906552 h 1168047"/>
                  <a:gd name="connsiteX1" fmla="*/ 607337 w 753013"/>
                  <a:gd name="connsiteY1" fmla="*/ 640984 h 1168047"/>
                  <a:gd name="connsiteX2" fmla="*/ 603564 w 753013"/>
                  <a:gd name="connsiteY2" fmla="*/ 29875 h 1168047"/>
                  <a:gd name="connsiteX3" fmla="*/ 632988 w 753013"/>
                  <a:gd name="connsiteY3" fmla="*/ 451 h 1168047"/>
                  <a:gd name="connsiteX4" fmla="*/ 715978 w 753013"/>
                  <a:gd name="connsiteY4" fmla="*/ 451 h 1168047"/>
                  <a:gd name="connsiteX5" fmla="*/ 752946 w 753013"/>
                  <a:gd name="connsiteY5" fmla="*/ 38174 h 1168047"/>
                  <a:gd name="connsiteX6" fmla="*/ 752192 w 753013"/>
                  <a:gd name="connsiteY6" fmla="*/ 841669 h 1168047"/>
                  <a:gd name="connsiteX7" fmla="*/ 752946 w 753013"/>
                  <a:gd name="connsiteY7" fmla="*/ 1128362 h 1168047"/>
                  <a:gd name="connsiteX8" fmla="*/ 718242 w 753013"/>
                  <a:gd name="connsiteY8" fmla="*/ 1165330 h 1168047"/>
                  <a:gd name="connsiteX9" fmla="*/ 596020 w 753013"/>
                  <a:gd name="connsiteY9" fmla="*/ 1159295 h 1168047"/>
                  <a:gd name="connsiteX10" fmla="*/ 535663 w 753013"/>
                  <a:gd name="connsiteY10" fmla="*/ 1054426 h 1168047"/>
                  <a:gd name="connsiteX11" fmla="*/ 162208 w 753013"/>
                  <a:gd name="connsiteY11" fmla="*/ 278845 h 1168047"/>
                  <a:gd name="connsiteX12" fmla="*/ 139574 w 753013"/>
                  <a:gd name="connsiteY12" fmla="*/ 222261 h 1168047"/>
                  <a:gd name="connsiteX13" fmla="*/ 148628 w 753013"/>
                  <a:gd name="connsiteY13" fmla="*/ 622122 h 1168047"/>
                  <a:gd name="connsiteX14" fmla="*/ 150136 w 753013"/>
                  <a:gd name="connsiteY14" fmla="*/ 1135152 h 1168047"/>
                  <a:gd name="connsiteX15" fmla="*/ 119958 w 753013"/>
                  <a:gd name="connsiteY15" fmla="*/ 1164576 h 1168047"/>
                  <a:gd name="connsiteX16" fmla="*/ 29423 w 753013"/>
                  <a:gd name="connsiteY16" fmla="*/ 1164576 h 1168047"/>
                  <a:gd name="connsiteX17" fmla="*/ 0 w 753013"/>
                  <a:gd name="connsiteY17" fmla="*/ 1134398 h 1168047"/>
                  <a:gd name="connsiteX18" fmla="*/ 0 w 753013"/>
                  <a:gd name="connsiteY18" fmla="*/ 32893 h 1168047"/>
                  <a:gd name="connsiteX19" fmla="*/ 30932 w 753013"/>
                  <a:gd name="connsiteY19" fmla="*/ 451 h 1168047"/>
                  <a:gd name="connsiteX20" fmla="*/ 151645 w 753013"/>
                  <a:gd name="connsiteY20" fmla="*/ 451 h 1168047"/>
                  <a:gd name="connsiteX21" fmla="*/ 184087 w 753013"/>
                  <a:gd name="connsiteY21" fmla="*/ 19313 h 1168047"/>
                  <a:gd name="connsiteX22" fmla="*/ 591493 w 753013"/>
                  <a:gd name="connsiteY22" fmla="*/ 853740 h 1168047"/>
                  <a:gd name="connsiteX23" fmla="*/ 613372 w 753013"/>
                  <a:gd name="connsiteY23" fmla="*/ 908061 h 1168047"/>
                  <a:gd name="connsiteX24" fmla="*/ 608091 w 753013"/>
                  <a:gd name="connsiteY24" fmla="*/ 906552 h 1168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3013" h="1168047">
                    <a:moveTo>
                      <a:pt x="608091" y="906552"/>
                    </a:moveTo>
                    <a:cubicBezTo>
                      <a:pt x="608091" y="818281"/>
                      <a:pt x="610354" y="729255"/>
                      <a:pt x="607337" y="640984"/>
                    </a:cubicBezTo>
                    <a:cubicBezTo>
                      <a:pt x="600546" y="437281"/>
                      <a:pt x="605828" y="233578"/>
                      <a:pt x="603564" y="29875"/>
                    </a:cubicBezTo>
                    <a:cubicBezTo>
                      <a:pt x="603564" y="6487"/>
                      <a:pt x="610354" y="-1058"/>
                      <a:pt x="632988" y="451"/>
                    </a:cubicBezTo>
                    <a:cubicBezTo>
                      <a:pt x="660903" y="1960"/>
                      <a:pt x="688818" y="2714"/>
                      <a:pt x="715978" y="451"/>
                    </a:cubicBezTo>
                    <a:cubicBezTo>
                      <a:pt x="746156" y="-2567"/>
                      <a:pt x="752946" y="9505"/>
                      <a:pt x="752946" y="38174"/>
                    </a:cubicBezTo>
                    <a:cubicBezTo>
                      <a:pt x="752192" y="306006"/>
                      <a:pt x="752192" y="573837"/>
                      <a:pt x="752192" y="841669"/>
                    </a:cubicBezTo>
                    <a:cubicBezTo>
                      <a:pt x="752192" y="937485"/>
                      <a:pt x="751437" y="1032546"/>
                      <a:pt x="752946" y="1128362"/>
                    </a:cubicBezTo>
                    <a:cubicBezTo>
                      <a:pt x="753701" y="1155522"/>
                      <a:pt x="748420" y="1166839"/>
                      <a:pt x="718242" y="1165330"/>
                    </a:cubicBezTo>
                    <a:cubicBezTo>
                      <a:pt x="676747" y="1162313"/>
                      <a:pt x="629216" y="1176647"/>
                      <a:pt x="596020" y="1159295"/>
                    </a:cubicBezTo>
                    <a:cubicBezTo>
                      <a:pt x="562824" y="1142696"/>
                      <a:pt x="553770" y="1091394"/>
                      <a:pt x="535663" y="1054426"/>
                    </a:cubicBezTo>
                    <a:cubicBezTo>
                      <a:pt x="408915" y="797156"/>
                      <a:pt x="267832" y="546677"/>
                      <a:pt x="162208" y="278845"/>
                    </a:cubicBezTo>
                    <a:cubicBezTo>
                      <a:pt x="156172" y="263002"/>
                      <a:pt x="149382" y="247158"/>
                      <a:pt x="139574" y="222261"/>
                    </a:cubicBezTo>
                    <a:cubicBezTo>
                      <a:pt x="142592" y="362590"/>
                      <a:pt x="147119" y="492356"/>
                      <a:pt x="148628" y="622122"/>
                    </a:cubicBezTo>
                    <a:cubicBezTo>
                      <a:pt x="150136" y="793384"/>
                      <a:pt x="148628" y="963891"/>
                      <a:pt x="150136" y="1135152"/>
                    </a:cubicBezTo>
                    <a:cubicBezTo>
                      <a:pt x="150136" y="1158540"/>
                      <a:pt x="143347" y="1166085"/>
                      <a:pt x="119958" y="1164576"/>
                    </a:cubicBezTo>
                    <a:cubicBezTo>
                      <a:pt x="89780" y="1163067"/>
                      <a:pt x="59602" y="1162313"/>
                      <a:pt x="29423" y="1164576"/>
                    </a:cubicBezTo>
                    <a:cubicBezTo>
                      <a:pt x="5281" y="1166085"/>
                      <a:pt x="0" y="1156277"/>
                      <a:pt x="0" y="1134398"/>
                    </a:cubicBezTo>
                    <a:cubicBezTo>
                      <a:pt x="754" y="766978"/>
                      <a:pt x="754" y="400313"/>
                      <a:pt x="0" y="32893"/>
                    </a:cubicBezTo>
                    <a:cubicBezTo>
                      <a:pt x="0" y="9505"/>
                      <a:pt x="5281" y="-1058"/>
                      <a:pt x="30932" y="451"/>
                    </a:cubicBezTo>
                    <a:cubicBezTo>
                      <a:pt x="70919" y="2714"/>
                      <a:pt x="111659" y="1205"/>
                      <a:pt x="151645" y="451"/>
                    </a:cubicBezTo>
                    <a:cubicBezTo>
                      <a:pt x="166734" y="451"/>
                      <a:pt x="176542" y="4224"/>
                      <a:pt x="184087" y="19313"/>
                    </a:cubicBezTo>
                    <a:cubicBezTo>
                      <a:pt x="319889" y="297706"/>
                      <a:pt x="475307" y="565538"/>
                      <a:pt x="591493" y="853740"/>
                    </a:cubicBezTo>
                    <a:cubicBezTo>
                      <a:pt x="599037" y="871847"/>
                      <a:pt x="605828" y="889954"/>
                      <a:pt x="613372" y="908061"/>
                    </a:cubicBezTo>
                    <a:cubicBezTo>
                      <a:pt x="611109" y="908061"/>
                      <a:pt x="609600" y="907307"/>
                      <a:pt x="608091" y="906552"/>
                    </a:cubicBezTo>
                    <a:close/>
                  </a:path>
                </a:pathLst>
              </a:custGeom>
              <a:grpFill/>
              <a:ln w="754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xmlns="" id="{4191AAE9-D085-42EF-BCC0-386D44EF3A0A}"/>
                  </a:ext>
                </a:extLst>
              </p:cNvPr>
              <p:cNvSpPr/>
              <p:nvPr/>
            </p:nvSpPr>
            <p:spPr>
              <a:xfrm>
                <a:off x="5779633" y="5691659"/>
                <a:ext cx="487684" cy="756747"/>
              </a:xfrm>
              <a:custGeom>
                <a:avLst/>
                <a:gdLst>
                  <a:gd name="connsiteX0" fmla="*/ 613427 w 755751"/>
                  <a:gd name="connsiteY0" fmla="*/ 916163 h 1172711"/>
                  <a:gd name="connsiteX1" fmla="*/ 603619 w 755751"/>
                  <a:gd name="connsiteY1" fmla="*/ 34205 h 1172711"/>
                  <a:gd name="connsiteX2" fmla="*/ 633798 w 755751"/>
                  <a:gd name="connsiteY2" fmla="*/ 4781 h 1172711"/>
                  <a:gd name="connsiteX3" fmla="*/ 745457 w 755751"/>
                  <a:gd name="connsiteY3" fmla="*/ 13080 h 1172711"/>
                  <a:gd name="connsiteX4" fmla="*/ 751493 w 755751"/>
                  <a:gd name="connsiteY4" fmla="*/ 118704 h 1172711"/>
                  <a:gd name="connsiteX5" fmla="*/ 752247 w 755751"/>
                  <a:gd name="connsiteY5" fmla="*/ 1128919 h 1172711"/>
                  <a:gd name="connsiteX6" fmla="*/ 713770 w 755751"/>
                  <a:gd name="connsiteY6" fmla="*/ 1169660 h 1172711"/>
                  <a:gd name="connsiteX7" fmla="*/ 534209 w 755751"/>
                  <a:gd name="connsiteY7" fmla="*/ 1061773 h 1172711"/>
                  <a:gd name="connsiteX8" fmla="*/ 182633 w 755751"/>
                  <a:gd name="connsiteY8" fmla="*/ 334478 h 1172711"/>
                  <a:gd name="connsiteX9" fmla="*/ 138120 w 755751"/>
                  <a:gd name="connsiteY9" fmla="*/ 237908 h 1172711"/>
                  <a:gd name="connsiteX10" fmla="*/ 139629 w 755751"/>
                  <a:gd name="connsiteY10" fmla="*/ 278648 h 1172711"/>
                  <a:gd name="connsiteX11" fmla="*/ 148682 w 755751"/>
                  <a:gd name="connsiteY11" fmla="*/ 1137973 h 1172711"/>
                  <a:gd name="connsiteX12" fmla="*/ 116241 w 755751"/>
                  <a:gd name="connsiteY12" fmla="*/ 1168906 h 1172711"/>
                  <a:gd name="connsiteX13" fmla="*/ 33251 w 755751"/>
                  <a:gd name="connsiteY13" fmla="*/ 1168906 h 1172711"/>
                  <a:gd name="connsiteX14" fmla="*/ 55 w 755751"/>
                  <a:gd name="connsiteY14" fmla="*/ 1134955 h 1172711"/>
                  <a:gd name="connsiteX15" fmla="*/ 809 w 755751"/>
                  <a:gd name="connsiteY15" fmla="*/ 633242 h 1172711"/>
                  <a:gd name="connsiteX16" fmla="*/ 55 w 755751"/>
                  <a:gd name="connsiteY16" fmla="*/ 44767 h 1172711"/>
                  <a:gd name="connsiteX17" fmla="*/ 42304 w 755751"/>
                  <a:gd name="connsiteY17" fmla="*/ 4781 h 1172711"/>
                  <a:gd name="connsiteX18" fmla="*/ 49849 w 755751"/>
                  <a:gd name="connsiteY18" fmla="*/ 4781 h 1172711"/>
                  <a:gd name="connsiteX19" fmla="*/ 171316 w 755751"/>
                  <a:gd name="connsiteY19" fmla="*/ 10817 h 1172711"/>
                  <a:gd name="connsiteX20" fmla="*/ 229410 w 755751"/>
                  <a:gd name="connsiteY20" fmla="*/ 113423 h 1172711"/>
                  <a:gd name="connsiteX21" fmla="*/ 580232 w 755751"/>
                  <a:gd name="connsiteY21" fmla="*/ 832419 h 1172711"/>
                  <a:gd name="connsiteX22" fmla="*/ 613427 w 755751"/>
                  <a:gd name="connsiteY22" fmla="*/ 916163 h 117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5751" h="1172711">
                    <a:moveTo>
                      <a:pt x="613427" y="916163"/>
                    </a:moveTo>
                    <a:cubicBezTo>
                      <a:pt x="598338" y="621925"/>
                      <a:pt x="605128" y="327688"/>
                      <a:pt x="603619" y="34205"/>
                    </a:cubicBezTo>
                    <a:cubicBezTo>
                      <a:pt x="603619" y="10817"/>
                      <a:pt x="610410" y="2518"/>
                      <a:pt x="633798" y="4781"/>
                    </a:cubicBezTo>
                    <a:cubicBezTo>
                      <a:pt x="672275" y="8553"/>
                      <a:pt x="722069" y="-11063"/>
                      <a:pt x="745457" y="13080"/>
                    </a:cubicBezTo>
                    <a:cubicBezTo>
                      <a:pt x="764318" y="32696"/>
                      <a:pt x="751493" y="82490"/>
                      <a:pt x="751493" y="118704"/>
                    </a:cubicBezTo>
                    <a:cubicBezTo>
                      <a:pt x="751493" y="455191"/>
                      <a:pt x="751493" y="792433"/>
                      <a:pt x="752247" y="1128919"/>
                    </a:cubicBezTo>
                    <a:cubicBezTo>
                      <a:pt x="752247" y="1159852"/>
                      <a:pt x="743948" y="1165133"/>
                      <a:pt x="713770" y="1169660"/>
                    </a:cubicBezTo>
                    <a:cubicBezTo>
                      <a:pt x="620971" y="1183995"/>
                      <a:pt x="573441" y="1147781"/>
                      <a:pt x="534209" y="1061773"/>
                    </a:cubicBezTo>
                    <a:cubicBezTo>
                      <a:pt x="421796" y="817329"/>
                      <a:pt x="286748" y="583448"/>
                      <a:pt x="182633" y="334478"/>
                    </a:cubicBezTo>
                    <a:cubicBezTo>
                      <a:pt x="169053" y="302037"/>
                      <a:pt x="156981" y="269595"/>
                      <a:pt x="138120" y="237908"/>
                    </a:cubicBezTo>
                    <a:cubicBezTo>
                      <a:pt x="138875" y="251488"/>
                      <a:pt x="139629" y="265068"/>
                      <a:pt x="139629" y="278648"/>
                    </a:cubicBezTo>
                    <a:cubicBezTo>
                      <a:pt x="150946" y="565341"/>
                      <a:pt x="147174" y="851280"/>
                      <a:pt x="148682" y="1137973"/>
                    </a:cubicBezTo>
                    <a:cubicBezTo>
                      <a:pt x="148682" y="1163625"/>
                      <a:pt x="140384" y="1170415"/>
                      <a:pt x="116241" y="1168906"/>
                    </a:cubicBezTo>
                    <a:cubicBezTo>
                      <a:pt x="89080" y="1167397"/>
                      <a:pt x="61166" y="1166642"/>
                      <a:pt x="33251" y="1168906"/>
                    </a:cubicBezTo>
                    <a:cubicBezTo>
                      <a:pt x="6090" y="1171169"/>
                      <a:pt x="-699" y="1160607"/>
                      <a:pt x="55" y="1134955"/>
                    </a:cubicBezTo>
                    <a:cubicBezTo>
                      <a:pt x="809" y="967466"/>
                      <a:pt x="809" y="800731"/>
                      <a:pt x="809" y="633242"/>
                    </a:cubicBezTo>
                    <a:cubicBezTo>
                      <a:pt x="809" y="437084"/>
                      <a:pt x="1564" y="240925"/>
                      <a:pt x="55" y="44767"/>
                    </a:cubicBezTo>
                    <a:cubicBezTo>
                      <a:pt x="55" y="10062"/>
                      <a:pt x="10618" y="-500"/>
                      <a:pt x="42304" y="4781"/>
                    </a:cubicBezTo>
                    <a:cubicBezTo>
                      <a:pt x="44568" y="5535"/>
                      <a:pt x="47585" y="4781"/>
                      <a:pt x="49849" y="4781"/>
                    </a:cubicBezTo>
                    <a:cubicBezTo>
                      <a:pt x="91344" y="6290"/>
                      <a:pt x="140384" y="-10308"/>
                      <a:pt x="171316" y="10817"/>
                    </a:cubicBezTo>
                    <a:cubicBezTo>
                      <a:pt x="200740" y="31187"/>
                      <a:pt x="212057" y="77963"/>
                      <a:pt x="229410" y="113423"/>
                    </a:cubicBezTo>
                    <a:cubicBezTo>
                      <a:pt x="347105" y="353339"/>
                      <a:pt x="480643" y="584957"/>
                      <a:pt x="580232" y="832419"/>
                    </a:cubicBezTo>
                    <a:cubicBezTo>
                      <a:pt x="591548" y="861088"/>
                      <a:pt x="602865" y="888248"/>
                      <a:pt x="613427" y="916163"/>
                    </a:cubicBezTo>
                    <a:close/>
                  </a:path>
                </a:pathLst>
              </a:custGeom>
              <a:grpFill/>
              <a:ln w="754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xmlns="" id="{BAC9472D-4724-499F-BBFD-1E3B424298EC}"/>
                  </a:ext>
                </a:extLst>
              </p:cNvPr>
              <p:cNvSpPr/>
              <p:nvPr/>
            </p:nvSpPr>
            <p:spPr>
              <a:xfrm>
                <a:off x="4384069" y="5689434"/>
                <a:ext cx="434768" cy="758447"/>
              </a:xfrm>
              <a:custGeom>
                <a:avLst/>
                <a:gdLst>
                  <a:gd name="connsiteX0" fmla="*/ 176411 w 434768"/>
                  <a:gd name="connsiteY0" fmla="*/ 88440 h 758447"/>
                  <a:gd name="connsiteX1" fmla="*/ 122005 w 434768"/>
                  <a:gd name="connsiteY1" fmla="*/ 91970 h 758447"/>
                  <a:gd name="connsiteX2" fmla="*/ 104966 w 434768"/>
                  <a:gd name="connsiteY2" fmla="*/ 112417 h 758447"/>
                  <a:gd name="connsiteX3" fmla="*/ 105453 w 434768"/>
                  <a:gd name="connsiteY3" fmla="*/ 221471 h 758447"/>
                  <a:gd name="connsiteX4" fmla="*/ 104479 w 434768"/>
                  <a:gd name="connsiteY4" fmla="*/ 333933 h 758447"/>
                  <a:gd name="connsiteX5" fmla="*/ 123953 w 434768"/>
                  <a:gd name="connsiteY5" fmla="*/ 352920 h 758447"/>
                  <a:gd name="connsiteX6" fmla="*/ 179941 w 434768"/>
                  <a:gd name="connsiteY6" fmla="*/ 352434 h 758447"/>
                  <a:gd name="connsiteX7" fmla="*/ 312363 w 434768"/>
                  <a:gd name="connsiteY7" fmla="*/ 226340 h 758447"/>
                  <a:gd name="connsiteX8" fmla="*/ 230086 w 434768"/>
                  <a:gd name="connsiteY8" fmla="*/ 95865 h 758447"/>
                  <a:gd name="connsiteX9" fmla="*/ 176411 w 434768"/>
                  <a:gd name="connsiteY9" fmla="*/ 88440 h 758447"/>
                  <a:gd name="connsiteX10" fmla="*/ 149757 w 434768"/>
                  <a:gd name="connsiteY10" fmla="*/ 137 h 758447"/>
                  <a:gd name="connsiteX11" fmla="*/ 262218 w 434768"/>
                  <a:gd name="connsiteY11" fmla="*/ 9692 h 758447"/>
                  <a:gd name="connsiteX12" fmla="*/ 412167 w 434768"/>
                  <a:gd name="connsiteY12" fmla="*/ 233155 h 758447"/>
                  <a:gd name="connsiteX13" fmla="*/ 295811 w 434768"/>
                  <a:gd name="connsiteY13" fmla="*/ 398196 h 758447"/>
                  <a:gd name="connsiteX14" fmla="*/ 385878 w 434768"/>
                  <a:gd name="connsiteY14" fmla="*/ 540843 h 758447"/>
                  <a:gd name="connsiteX15" fmla="*/ 433102 w 434768"/>
                  <a:gd name="connsiteY15" fmla="*/ 741424 h 758447"/>
                  <a:gd name="connsiteX16" fmla="*/ 421418 w 434768"/>
                  <a:gd name="connsiteY16" fmla="*/ 756029 h 758447"/>
                  <a:gd name="connsiteX17" fmla="*/ 358128 w 434768"/>
                  <a:gd name="connsiteY17" fmla="*/ 756516 h 758447"/>
                  <a:gd name="connsiteX18" fmla="*/ 322101 w 434768"/>
                  <a:gd name="connsiteY18" fmla="*/ 728766 h 758447"/>
                  <a:gd name="connsiteX19" fmla="*/ 283153 w 434768"/>
                  <a:gd name="connsiteY19" fmla="*/ 548632 h 758447"/>
                  <a:gd name="connsiteX20" fmla="*/ 262706 w 434768"/>
                  <a:gd name="connsiteY20" fmla="*/ 491671 h 758447"/>
                  <a:gd name="connsiteX21" fmla="*/ 178481 w 434768"/>
                  <a:gd name="connsiteY21" fmla="*/ 439578 h 758447"/>
                  <a:gd name="connsiteX22" fmla="*/ 109835 w 434768"/>
                  <a:gd name="connsiteY22" fmla="*/ 442986 h 758447"/>
                  <a:gd name="connsiteX23" fmla="*/ 104967 w 434768"/>
                  <a:gd name="connsiteY23" fmla="*/ 510171 h 758447"/>
                  <a:gd name="connsiteX24" fmla="*/ 104967 w 434768"/>
                  <a:gd name="connsiteY24" fmla="*/ 731687 h 758447"/>
                  <a:gd name="connsiteX25" fmla="*/ 81598 w 434768"/>
                  <a:gd name="connsiteY25" fmla="*/ 756516 h 758447"/>
                  <a:gd name="connsiteX26" fmla="*/ 9058 w 434768"/>
                  <a:gd name="connsiteY26" fmla="*/ 752135 h 758447"/>
                  <a:gd name="connsiteX27" fmla="*/ 3702 w 434768"/>
                  <a:gd name="connsiteY27" fmla="*/ 677647 h 758447"/>
                  <a:gd name="connsiteX28" fmla="*/ 3216 w 434768"/>
                  <a:gd name="connsiteY28" fmla="*/ 50100 h 758447"/>
                  <a:gd name="connsiteX29" fmla="*/ 37295 w 434768"/>
                  <a:gd name="connsiteY29" fmla="*/ 10666 h 758447"/>
                  <a:gd name="connsiteX30" fmla="*/ 149757 w 434768"/>
                  <a:gd name="connsiteY30" fmla="*/ 137 h 75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34768" h="758447">
                    <a:moveTo>
                      <a:pt x="176411" y="88440"/>
                    </a:moveTo>
                    <a:cubicBezTo>
                      <a:pt x="158397" y="88196"/>
                      <a:pt x="140262" y="89779"/>
                      <a:pt x="122005" y="91970"/>
                    </a:cubicBezTo>
                    <a:cubicBezTo>
                      <a:pt x="108374" y="93431"/>
                      <a:pt x="104479" y="99272"/>
                      <a:pt x="104966" y="112417"/>
                    </a:cubicBezTo>
                    <a:cubicBezTo>
                      <a:pt x="105940" y="148444"/>
                      <a:pt x="105453" y="184958"/>
                      <a:pt x="105453" y="221471"/>
                    </a:cubicBezTo>
                    <a:cubicBezTo>
                      <a:pt x="105453" y="258959"/>
                      <a:pt x="105940" y="295959"/>
                      <a:pt x="104479" y="333933"/>
                    </a:cubicBezTo>
                    <a:cubicBezTo>
                      <a:pt x="104479" y="348539"/>
                      <a:pt x="108861" y="353894"/>
                      <a:pt x="123953" y="352920"/>
                    </a:cubicBezTo>
                    <a:cubicBezTo>
                      <a:pt x="142453" y="351460"/>
                      <a:pt x="161440" y="352920"/>
                      <a:pt x="179941" y="352434"/>
                    </a:cubicBezTo>
                    <a:cubicBezTo>
                      <a:pt x="256376" y="351460"/>
                      <a:pt x="307981" y="302288"/>
                      <a:pt x="312363" y="226340"/>
                    </a:cubicBezTo>
                    <a:cubicBezTo>
                      <a:pt x="316258" y="161589"/>
                      <a:pt x="285100" y="111443"/>
                      <a:pt x="230086" y="95865"/>
                    </a:cubicBezTo>
                    <a:cubicBezTo>
                      <a:pt x="212316" y="90753"/>
                      <a:pt x="194424" y="88683"/>
                      <a:pt x="176411" y="88440"/>
                    </a:cubicBezTo>
                    <a:close/>
                    <a:moveTo>
                      <a:pt x="149757" y="137"/>
                    </a:moveTo>
                    <a:cubicBezTo>
                      <a:pt x="187244" y="-654"/>
                      <a:pt x="224731" y="1902"/>
                      <a:pt x="262218" y="9692"/>
                    </a:cubicBezTo>
                    <a:cubicBezTo>
                      <a:pt x="381983" y="34521"/>
                      <a:pt x="423852" y="131891"/>
                      <a:pt x="412167" y="233155"/>
                    </a:cubicBezTo>
                    <a:cubicBezTo>
                      <a:pt x="403891" y="312024"/>
                      <a:pt x="377115" y="346590"/>
                      <a:pt x="295811" y="398196"/>
                    </a:cubicBezTo>
                    <a:cubicBezTo>
                      <a:pt x="354233" y="427894"/>
                      <a:pt x="372733" y="482908"/>
                      <a:pt x="385878" y="540843"/>
                    </a:cubicBezTo>
                    <a:cubicBezTo>
                      <a:pt x="400970" y="608027"/>
                      <a:pt x="412167" y="675700"/>
                      <a:pt x="433102" y="741424"/>
                    </a:cubicBezTo>
                    <a:cubicBezTo>
                      <a:pt x="437484" y="754569"/>
                      <a:pt x="433102" y="756516"/>
                      <a:pt x="421418" y="756029"/>
                    </a:cubicBezTo>
                    <a:cubicBezTo>
                      <a:pt x="400483" y="755543"/>
                      <a:pt x="379062" y="754082"/>
                      <a:pt x="358128" y="756516"/>
                    </a:cubicBezTo>
                    <a:cubicBezTo>
                      <a:pt x="335245" y="758951"/>
                      <a:pt x="327456" y="748726"/>
                      <a:pt x="322101" y="728766"/>
                    </a:cubicBezTo>
                    <a:cubicBezTo>
                      <a:pt x="306522" y="669370"/>
                      <a:pt x="296298" y="608514"/>
                      <a:pt x="283153" y="548632"/>
                    </a:cubicBezTo>
                    <a:cubicBezTo>
                      <a:pt x="278772" y="528671"/>
                      <a:pt x="272443" y="509685"/>
                      <a:pt x="262706" y="491671"/>
                    </a:cubicBezTo>
                    <a:cubicBezTo>
                      <a:pt x="244692" y="458078"/>
                      <a:pt x="216942" y="440065"/>
                      <a:pt x="178481" y="439578"/>
                    </a:cubicBezTo>
                    <a:cubicBezTo>
                      <a:pt x="155112" y="439092"/>
                      <a:pt x="124928" y="431789"/>
                      <a:pt x="109835" y="442986"/>
                    </a:cubicBezTo>
                    <a:cubicBezTo>
                      <a:pt x="94256" y="455158"/>
                      <a:pt x="104967" y="486802"/>
                      <a:pt x="104967" y="510171"/>
                    </a:cubicBezTo>
                    <a:cubicBezTo>
                      <a:pt x="104480" y="584172"/>
                      <a:pt x="103993" y="657686"/>
                      <a:pt x="104967" y="731687"/>
                    </a:cubicBezTo>
                    <a:cubicBezTo>
                      <a:pt x="104967" y="749214"/>
                      <a:pt x="102533" y="758463"/>
                      <a:pt x="81598" y="756516"/>
                    </a:cubicBezTo>
                    <a:cubicBezTo>
                      <a:pt x="56769" y="754082"/>
                      <a:pt x="23176" y="764792"/>
                      <a:pt x="9058" y="752135"/>
                    </a:cubicBezTo>
                    <a:cubicBezTo>
                      <a:pt x="-7495" y="737529"/>
                      <a:pt x="3702" y="703450"/>
                      <a:pt x="3702" y="677647"/>
                    </a:cubicBezTo>
                    <a:cubicBezTo>
                      <a:pt x="3216" y="468302"/>
                      <a:pt x="3216" y="259445"/>
                      <a:pt x="3216" y="50100"/>
                    </a:cubicBezTo>
                    <a:cubicBezTo>
                      <a:pt x="3216" y="16021"/>
                      <a:pt x="3216" y="15534"/>
                      <a:pt x="37295" y="10666"/>
                    </a:cubicBezTo>
                    <a:cubicBezTo>
                      <a:pt x="74783" y="5067"/>
                      <a:pt x="112270" y="929"/>
                      <a:pt x="149757" y="137"/>
                    </a:cubicBezTo>
                    <a:close/>
                  </a:path>
                </a:pathLst>
              </a:custGeom>
              <a:grpFill/>
              <a:ln w="7545" cap="flat">
                <a:noFill/>
                <a:prstDash val="solid"/>
                <a:miter/>
              </a:ln>
            </p:spPr>
            <p:txBody>
              <a:bodyPr wrap="square" rtlCol="0" anchor="ctr">
                <a:noAutofit/>
              </a:bodyPr>
              <a:lstStyle/>
              <a:p>
                <a:endParaRPr lang="en-US"/>
              </a:p>
            </p:txBody>
          </p:sp>
          <p:sp>
            <p:nvSpPr>
              <p:cNvPr id="132" name="Freeform: Shape 131">
                <a:extLst>
                  <a:ext uri="{FF2B5EF4-FFF2-40B4-BE49-F238E27FC236}">
                    <a16:creationId xmlns:a16="http://schemas.microsoft.com/office/drawing/2014/main" xmlns="" id="{9FFB845B-6227-4876-9B65-3CD49BAC58A5}"/>
                  </a:ext>
                </a:extLst>
              </p:cNvPr>
              <p:cNvSpPr/>
              <p:nvPr/>
            </p:nvSpPr>
            <p:spPr>
              <a:xfrm>
                <a:off x="3756816" y="5694161"/>
                <a:ext cx="535240" cy="751342"/>
              </a:xfrm>
              <a:custGeom>
                <a:avLst/>
                <a:gdLst>
                  <a:gd name="connsiteX0" fmla="*/ 265333 w 535240"/>
                  <a:gd name="connsiteY0" fmla="*/ 104768 h 751342"/>
                  <a:gd name="connsiteX1" fmla="*/ 183055 w 535240"/>
                  <a:gd name="connsiteY1" fmla="*/ 429009 h 751342"/>
                  <a:gd name="connsiteX2" fmla="*/ 195713 w 535240"/>
                  <a:gd name="connsiteY2" fmla="*/ 444102 h 751342"/>
                  <a:gd name="connsiteX3" fmla="*/ 331544 w 535240"/>
                  <a:gd name="connsiteY3" fmla="*/ 444102 h 751342"/>
                  <a:gd name="connsiteX4" fmla="*/ 347610 w 535240"/>
                  <a:gd name="connsiteY4" fmla="*/ 424141 h 751342"/>
                  <a:gd name="connsiteX5" fmla="*/ 265333 w 535240"/>
                  <a:gd name="connsiteY5" fmla="*/ 104768 h 751342"/>
                  <a:gd name="connsiteX6" fmla="*/ 227845 w 535240"/>
                  <a:gd name="connsiteY6" fmla="*/ 97 h 751342"/>
                  <a:gd name="connsiteX7" fmla="*/ 313043 w 535240"/>
                  <a:gd name="connsiteY7" fmla="*/ 97 h 751342"/>
                  <a:gd name="connsiteX8" fmla="*/ 336899 w 535240"/>
                  <a:gd name="connsiteY8" fmla="*/ 17137 h 751342"/>
                  <a:gd name="connsiteX9" fmla="*/ 533585 w 535240"/>
                  <a:gd name="connsiteY9" fmla="*/ 732803 h 751342"/>
                  <a:gd name="connsiteX10" fmla="*/ 520440 w 535240"/>
                  <a:gd name="connsiteY10" fmla="*/ 750816 h 751342"/>
                  <a:gd name="connsiteX11" fmla="*/ 488795 w 535240"/>
                  <a:gd name="connsiteY11" fmla="*/ 750816 h 751342"/>
                  <a:gd name="connsiteX12" fmla="*/ 414307 w 535240"/>
                  <a:gd name="connsiteY12" fmla="*/ 692882 h 751342"/>
                  <a:gd name="connsiteX13" fmla="*/ 375360 w 535240"/>
                  <a:gd name="connsiteY13" fmla="*/ 550235 h 751342"/>
                  <a:gd name="connsiteX14" fmla="*/ 348583 w 535240"/>
                  <a:gd name="connsiteY14" fmla="*/ 530274 h 751342"/>
                  <a:gd name="connsiteX15" fmla="*/ 183055 w 535240"/>
                  <a:gd name="connsiteY15" fmla="*/ 530274 h 751342"/>
                  <a:gd name="connsiteX16" fmla="*/ 157252 w 535240"/>
                  <a:gd name="connsiteY16" fmla="*/ 550722 h 751342"/>
                  <a:gd name="connsiteX17" fmla="*/ 109541 w 535240"/>
                  <a:gd name="connsiteY17" fmla="*/ 733777 h 751342"/>
                  <a:gd name="connsiteX18" fmla="*/ 86659 w 535240"/>
                  <a:gd name="connsiteY18" fmla="*/ 751303 h 751342"/>
                  <a:gd name="connsiteX19" fmla="*/ 0 w 535240"/>
                  <a:gd name="connsiteY19" fmla="*/ 751303 h 751342"/>
                  <a:gd name="connsiteX20" fmla="*/ 65238 w 535240"/>
                  <a:gd name="connsiteY20" fmla="*/ 512748 h 751342"/>
                  <a:gd name="connsiteX21" fmla="*/ 200094 w 535240"/>
                  <a:gd name="connsiteY21" fmla="*/ 21518 h 751342"/>
                  <a:gd name="connsiteX22" fmla="*/ 227845 w 535240"/>
                  <a:gd name="connsiteY22" fmla="*/ 97 h 75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35240" h="751342">
                    <a:moveTo>
                      <a:pt x="265333" y="104768"/>
                    </a:moveTo>
                    <a:cubicBezTo>
                      <a:pt x="243911" y="214796"/>
                      <a:pt x="212266" y="321416"/>
                      <a:pt x="183055" y="429009"/>
                    </a:cubicBezTo>
                    <a:cubicBezTo>
                      <a:pt x="179160" y="442641"/>
                      <a:pt x="184516" y="444102"/>
                      <a:pt x="195713" y="444102"/>
                    </a:cubicBezTo>
                    <a:cubicBezTo>
                      <a:pt x="240990" y="443615"/>
                      <a:pt x="286267" y="443615"/>
                      <a:pt x="331544" y="444102"/>
                    </a:cubicBezTo>
                    <a:cubicBezTo>
                      <a:pt x="347610" y="444102"/>
                      <a:pt x="352478" y="442154"/>
                      <a:pt x="347610" y="424141"/>
                    </a:cubicBezTo>
                    <a:cubicBezTo>
                      <a:pt x="318886" y="318007"/>
                      <a:pt x="288214" y="212849"/>
                      <a:pt x="265333" y="104768"/>
                    </a:cubicBezTo>
                    <a:close/>
                    <a:moveTo>
                      <a:pt x="227845" y="97"/>
                    </a:moveTo>
                    <a:cubicBezTo>
                      <a:pt x="256082" y="1557"/>
                      <a:pt x="284806" y="1071"/>
                      <a:pt x="313043" y="97"/>
                    </a:cubicBezTo>
                    <a:cubicBezTo>
                      <a:pt x="326188" y="-391"/>
                      <a:pt x="333004" y="3018"/>
                      <a:pt x="336899" y="17137"/>
                    </a:cubicBezTo>
                    <a:cubicBezTo>
                      <a:pt x="402136" y="255692"/>
                      <a:pt x="467374" y="494247"/>
                      <a:pt x="533585" y="732803"/>
                    </a:cubicBezTo>
                    <a:cubicBezTo>
                      <a:pt x="537480" y="747408"/>
                      <a:pt x="535045" y="751790"/>
                      <a:pt x="520440" y="750816"/>
                    </a:cubicBezTo>
                    <a:cubicBezTo>
                      <a:pt x="509730" y="749843"/>
                      <a:pt x="499506" y="750816"/>
                      <a:pt x="488795" y="750816"/>
                    </a:cubicBezTo>
                    <a:cubicBezTo>
                      <a:pt x="429886" y="750816"/>
                      <a:pt x="430373" y="750816"/>
                      <a:pt x="414307" y="692882"/>
                    </a:cubicBezTo>
                    <a:cubicBezTo>
                      <a:pt x="401162" y="645170"/>
                      <a:pt x="387530" y="597946"/>
                      <a:pt x="375360" y="550235"/>
                    </a:cubicBezTo>
                    <a:cubicBezTo>
                      <a:pt x="371465" y="535143"/>
                      <a:pt x="364649" y="530274"/>
                      <a:pt x="348583" y="530274"/>
                    </a:cubicBezTo>
                    <a:cubicBezTo>
                      <a:pt x="293569" y="531248"/>
                      <a:pt x="238068" y="531248"/>
                      <a:pt x="183055" y="530274"/>
                    </a:cubicBezTo>
                    <a:cubicBezTo>
                      <a:pt x="166502" y="529787"/>
                      <a:pt x="160660" y="536116"/>
                      <a:pt x="157252" y="550722"/>
                    </a:cubicBezTo>
                    <a:cubicBezTo>
                      <a:pt x="141672" y="612065"/>
                      <a:pt x="124633" y="672434"/>
                      <a:pt x="109541" y="733777"/>
                    </a:cubicBezTo>
                    <a:cubicBezTo>
                      <a:pt x="106133" y="747895"/>
                      <a:pt x="100291" y="751790"/>
                      <a:pt x="86659" y="751303"/>
                    </a:cubicBezTo>
                    <a:cubicBezTo>
                      <a:pt x="58422" y="750329"/>
                      <a:pt x="30185" y="751303"/>
                      <a:pt x="0" y="751303"/>
                    </a:cubicBezTo>
                    <a:cubicBezTo>
                      <a:pt x="21908" y="669999"/>
                      <a:pt x="43329" y="591617"/>
                      <a:pt x="65238" y="512748"/>
                    </a:cubicBezTo>
                    <a:cubicBezTo>
                      <a:pt x="110514" y="349167"/>
                      <a:pt x="155792" y="185586"/>
                      <a:pt x="200094" y="21518"/>
                    </a:cubicBezTo>
                    <a:cubicBezTo>
                      <a:pt x="204476" y="5452"/>
                      <a:pt x="210805" y="-877"/>
                      <a:pt x="227845" y="97"/>
                    </a:cubicBezTo>
                    <a:close/>
                  </a:path>
                </a:pathLst>
              </a:custGeom>
              <a:grpFill/>
              <a:ln w="7545" cap="flat">
                <a:noFill/>
                <a:prstDash val="solid"/>
                <a:miter/>
              </a:ln>
            </p:spPr>
            <p:txBody>
              <a:bodyPr wrap="square" rtlCol="0" anchor="ctr">
                <a:noAutofit/>
              </a:bodyPr>
              <a:lstStyle/>
              <a:p>
                <a:endParaRPr lang="en-US"/>
              </a:p>
            </p:txBody>
          </p:sp>
          <p:sp>
            <p:nvSpPr>
              <p:cNvPr id="133" name="Freeform: Shape 132">
                <a:extLst>
                  <a:ext uri="{FF2B5EF4-FFF2-40B4-BE49-F238E27FC236}">
                    <a16:creationId xmlns:a16="http://schemas.microsoft.com/office/drawing/2014/main" xmlns="" id="{2E982A0B-9365-4A71-A256-566987234F6C}"/>
                  </a:ext>
                </a:extLst>
              </p:cNvPr>
              <p:cNvSpPr/>
              <p:nvPr/>
            </p:nvSpPr>
            <p:spPr>
              <a:xfrm>
                <a:off x="3333258" y="5694258"/>
                <a:ext cx="367661" cy="751692"/>
              </a:xfrm>
              <a:custGeom>
                <a:avLst/>
                <a:gdLst>
                  <a:gd name="connsiteX0" fmla="*/ 754 w 569754"/>
                  <a:gd name="connsiteY0" fmla="*/ 582440 h 1164878"/>
                  <a:gd name="connsiteX1" fmla="*/ 0 w 569754"/>
                  <a:gd name="connsiteY1" fmla="*/ 35459 h 1164878"/>
                  <a:gd name="connsiteX2" fmla="*/ 35459 w 569754"/>
                  <a:gd name="connsiteY2" fmla="*/ 0 h 1164878"/>
                  <a:gd name="connsiteX3" fmla="*/ 510766 w 569754"/>
                  <a:gd name="connsiteY3" fmla="*/ 0 h 1164878"/>
                  <a:gd name="connsiteX4" fmla="*/ 546225 w 569754"/>
                  <a:gd name="connsiteY4" fmla="*/ 35459 h 1164878"/>
                  <a:gd name="connsiteX5" fmla="*/ 546225 w 569754"/>
                  <a:gd name="connsiteY5" fmla="*/ 110905 h 1164878"/>
                  <a:gd name="connsiteX6" fmla="*/ 507748 w 569754"/>
                  <a:gd name="connsiteY6" fmla="*/ 147119 h 1164878"/>
                  <a:gd name="connsiteX7" fmla="*/ 190877 w 569754"/>
                  <a:gd name="connsiteY7" fmla="*/ 146364 h 1164878"/>
                  <a:gd name="connsiteX8" fmla="*/ 158436 w 569754"/>
                  <a:gd name="connsiteY8" fmla="*/ 177297 h 1164878"/>
                  <a:gd name="connsiteX9" fmla="*/ 158436 w 569754"/>
                  <a:gd name="connsiteY9" fmla="*/ 456446 h 1164878"/>
                  <a:gd name="connsiteX10" fmla="*/ 188614 w 569754"/>
                  <a:gd name="connsiteY10" fmla="*/ 485115 h 1164878"/>
                  <a:gd name="connsiteX11" fmla="*/ 490396 w 569754"/>
                  <a:gd name="connsiteY11" fmla="*/ 484360 h 1164878"/>
                  <a:gd name="connsiteX12" fmla="*/ 524347 w 569754"/>
                  <a:gd name="connsiteY12" fmla="*/ 517556 h 1164878"/>
                  <a:gd name="connsiteX13" fmla="*/ 524347 w 569754"/>
                  <a:gd name="connsiteY13" fmla="*/ 596774 h 1164878"/>
                  <a:gd name="connsiteX14" fmla="*/ 491150 w 569754"/>
                  <a:gd name="connsiteY14" fmla="*/ 630725 h 1164878"/>
                  <a:gd name="connsiteX15" fmla="*/ 193140 w 569754"/>
                  <a:gd name="connsiteY15" fmla="*/ 629216 h 1164878"/>
                  <a:gd name="connsiteX16" fmla="*/ 158436 w 569754"/>
                  <a:gd name="connsiteY16" fmla="*/ 665430 h 1164878"/>
                  <a:gd name="connsiteX17" fmla="*/ 158436 w 569754"/>
                  <a:gd name="connsiteY17" fmla="*/ 982301 h 1164878"/>
                  <a:gd name="connsiteX18" fmla="*/ 191631 w 569754"/>
                  <a:gd name="connsiteY18" fmla="*/ 1016252 h 1164878"/>
                  <a:gd name="connsiteX19" fmla="*/ 534909 w 569754"/>
                  <a:gd name="connsiteY19" fmla="*/ 1014743 h 1164878"/>
                  <a:gd name="connsiteX20" fmla="*/ 569614 w 569754"/>
                  <a:gd name="connsiteY20" fmla="*/ 1047938 h 1164878"/>
                  <a:gd name="connsiteX21" fmla="*/ 569614 w 569754"/>
                  <a:gd name="connsiteY21" fmla="*/ 1138473 h 1164878"/>
                  <a:gd name="connsiteX22" fmla="*/ 544716 w 569754"/>
                  <a:gd name="connsiteY22" fmla="*/ 1164879 h 1164878"/>
                  <a:gd name="connsiteX23" fmla="*/ 24142 w 569754"/>
                  <a:gd name="connsiteY23" fmla="*/ 1164879 h 1164878"/>
                  <a:gd name="connsiteX24" fmla="*/ 754 w 569754"/>
                  <a:gd name="connsiteY24" fmla="*/ 1129420 h 1164878"/>
                  <a:gd name="connsiteX25" fmla="*/ 754 w 569754"/>
                  <a:gd name="connsiteY25" fmla="*/ 582440 h 116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9754" h="1164878">
                    <a:moveTo>
                      <a:pt x="754" y="582440"/>
                    </a:moveTo>
                    <a:cubicBezTo>
                      <a:pt x="754" y="399861"/>
                      <a:pt x="1509" y="218037"/>
                      <a:pt x="0" y="35459"/>
                    </a:cubicBezTo>
                    <a:cubicBezTo>
                      <a:pt x="0" y="7545"/>
                      <a:pt x="7545" y="0"/>
                      <a:pt x="35459" y="0"/>
                    </a:cubicBezTo>
                    <a:cubicBezTo>
                      <a:pt x="193895" y="1509"/>
                      <a:pt x="352330" y="1509"/>
                      <a:pt x="510766" y="0"/>
                    </a:cubicBezTo>
                    <a:cubicBezTo>
                      <a:pt x="538681" y="0"/>
                      <a:pt x="549244" y="6790"/>
                      <a:pt x="546225" y="35459"/>
                    </a:cubicBezTo>
                    <a:cubicBezTo>
                      <a:pt x="543962" y="60356"/>
                      <a:pt x="543208" y="86008"/>
                      <a:pt x="546225" y="110905"/>
                    </a:cubicBezTo>
                    <a:cubicBezTo>
                      <a:pt x="549998" y="142592"/>
                      <a:pt x="535663" y="147873"/>
                      <a:pt x="507748" y="147119"/>
                    </a:cubicBezTo>
                    <a:cubicBezTo>
                      <a:pt x="402125" y="145610"/>
                      <a:pt x="296501" y="147119"/>
                      <a:pt x="190877" y="146364"/>
                    </a:cubicBezTo>
                    <a:cubicBezTo>
                      <a:pt x="167489" y="146364"/>
                      <a:pt x="157681" y="150891"/>
                      <a:pt x="158436" y="177297"/>
                    </a:cubicBezTo>
                    <a:cubicBezTo>
                      <a:pt x="159944" y="270095"/>
                      <a:pt x="159944" y="363648"/>
                      <a:pt x="158436" y="456446"/>
                    </a:cubicBezTo>
                    <a:cubicBezTo>
                      <a:pt x="158436" y="480588"/>
                      <a:pt x="165980" y="485869"/>
                      <a:pt x="188614" y="485115"/>
                    </a:cubicBezTo>
                    <a:cubicBezTo>
                      <a:pt x="288956" y="484360"/>
                      <a:pt x="390053" y="485115"/>
                      <a:pt x="490396" y="484360"/>
                    </a:cubicBezTo>
                    <a:cubicBezTo>
                      <a:pt x="516047" y="484360"/>
                      <a:pt x="527364" y="489641"/>
                      <a:pt x="524347" y="517556"/>
                    </a:cubicBezTo>
                    <a:cubicBezTo>
                      <a:pt x="522083" y="543962"/>
                      <a:pt x="522083" y="570368"/>
                      <a:pt x="524347" y="596774"/>
                    </a:cubicBezTo>
                    <a:cubicBezTo>
                      <a:pt x="526610" y="623180"/>
                      <a:pt x="517556" y="631479"/>
                      <a:pt x="491150" y="630725"/>
                    </a:cubicBezTo>
                    <a:cubicBezTo>
                      <a:pt x="391562" y="629216"/>
                      <a:pt x="292729" y="631479"/>
                      <a:pt x="193140" y="629216"/>
                    </a:cubicBezTo>
                    <a:cubicBezTo>
                      <a:pt x="163716" y="628461"/>
                      <a:pt x="157681" y="637515"/>
                      <a:pt x="158436" y="665430"/>
                    </a:cubicBezTo>
                    <a:cubicBezTo>
                      <a:pt x="159944" y="771054"/>
                      <a:pt x="159944" y="876677"/>
                      <a:pt x="158436" y="982301"/>
                    </a:cubicBezTo>
                    <a:cubicBezTo>
                      <a:pt x="158436" y="1008707"/>
                      <a:pt x="165225" y="1016252"/>
                      <a:pt x="191631" y="1016252"/>
                    </a:cubicBezTo>
                    <a:cubicBezTo>
                      <a:pt x="306309" y="1014743"/>
                      <a:pt x="420231" y="1016252"/>
                      <a:pt x="534909" y="1014743"/>
                    </a:cubicBezTo>
                    <a:cubicBezTo>
                      <a:pt x="560560" y="1014743"/>
                      <a:pt x="571122" y="1020778"/>
                      <a:pt x="569614" y="1047938"/>
                    </a:cubicBezTo>
                    <a:cubicBezTo>
                      <a:pt x="567350" y="1078117"/>
                      <a:pt x="568105" y="1108295"/>
                      <a:pt x="569614" y="1138473"/>
                    </a:cubicBezTo>
                    <a:cubicBezTo>
                      <a:pt x="570368" y="1157334"/>
                      <a:pt x="565087" y="1164879"/>
                      <a:pt x="544716" y="1164879"/>
                    </a:cubicBezTo>
                    <a:cubicBezTo>
                      <a:pt x="371192" y="1164125"/>
                      <a:pt x="197667" y="1164125"/>
                      <a:pt x="24142" y="1164879"/>
                    </a:cubicBezTo>
                    <a:cubicBezTo>
                      <a:pt x="-6036" y="1164879"/>
                      <a:pt x="754" y="1146018"/>
                      <a:pt x="754" y="1129420"/>
                    </a:cubicBezTo>
                    <a:cubicBezTo>
                      <a:pt x="0" y="946842"/>
                      <a:pt x="754" y="765018"/>
                      <a:pt x="754" y="582440"/>
                    </a:cubicBezTo>
                    <a:close/>
                  </a:path>
                </a:pathLst>
              </a:custGeom>
              <a:grpFill/>
              <a:ln w="754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xmlns="" id="{66D04B10-B3EE-4FB6-8AB6-83F4A900140D}"/>
                  </a:ext>
                </a:extLst>
              </p:cNvPr>
              <p:cNvSpPr/>
              <p:nvPr/>
            </p:nvSpPr>
            <p:spPr>
              <a:xfrm>
                <a:off x="5537705" y="5693978"/>
                <a:ext cx="103251" cy="751790"/>
              </a:xfrm>
              <a:custGeom>
                <a:avLst/>
                <a:gdLst>
                  <a:gd name="connsiteX0" fmla="*/ 755 w 160005"/>
                  <a:gd name="connsiteY0" fmla="*/ 579855 h 1165029"/>
                  <a:gd name="connsiteX1" fmla="*/ 0 w 160005"/>
                  <a:gd name="connsiteY1" fmla="*/ 36647 h 1165029"/>
                  <a:gd name="connsiteX2" fmla="*/ 34706 w 160005"/>
                  <a:gd name="connsiteY2" fmla="*/ 433 h 1165029"/>
                  <a:gd name="connsiteX3" fmla="*/ 125240 w 160005"/>
                  <a:gd name="connsiteY3" fmla="*/ 433 h 1165029"/>
                  <a:gd name="connsiteX4" fmla="*/ 159945 w 160005"/>
                  <a:gd name="connsiteY4" fmla="*/ 36647 h 1165029"/>
                  <a:gd name="connsiteX5" fmla="*/ 159191 w 160005"/>
                  <a:gd name="connsiteY5" fmla="*/ 387469 h 1165029"/>
                  <a:gd name="connsiteX6" fmla="*/ 159945 w 160005"/>
                  <a:gd name="connsiteY6" fmla="*/ 1126835 h 1165029"/>
                  <a:gd name="connsiteX7" fmla="*/ 122977 w 160005"/>
                  <a:gd name="connsiteY7" fmla="*/ 1164558 h 1165029"/>
                  <a:gd name="connsiteX8" fmla="*/ 36214 w 160005"/>
                  <a:gd name="connsiteY8" fmla="*/ 1164558 h 1165029"/>
                  <a:gd name="connsiteX9" fmla="*/ 0 w 160005"/>
                  <a:gd name="connsiteY9" fmla="*/ 1126081 h 1165029"/>
                  <a:gd name="connsiteX10" fmla="*/ 755 w 160005"/>
                  <a:gd name="connsiteY10" fmla="*/ 579855 h 1165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0005" h="1165029">
                    <a:moveTo>
                      <a:pt x="755" y="579855"/>
                    </a:moveTo>
                    <a:cubicBezTo>
                      <a:pt x="755" y="398786"/>
                      <a:pt x="1509" y="217716"/>
                      <a:pt x="0" y="36647"/>
                    </a:cubicBezTo>
                    <a:cubicBezTo>
                      <a:pt x="0" y="9486"/>
                      <a:pt x="6036" y="-1830"/>
                      <a:pt x="34706" y="433"/>
                    </a:cubicBezTo>
                    <a:cubicBezTo>
                      <a:pt x="64884" y="2696"/>
                      <a:pt x="95062" y="3451"/>
                      <a:pt x="125240" y="433"/>
                    </a:cubicBezTo>
                    <a:cubicBezTo>
                      <a:pt x="154663" y="-2585"/>
                      <a:pt x="160699" y="10241"/>
                      <a:pt x="159945" y="36647"/>
                    </a:cubicBezTo>
                    <a:cubicBezTo>
                      <a:pt x="158436" y="153588"/>
                      <a:pt x="159191" y="270528"/>
                      <a:pt x="159191" y="387469"/>
                    </a:cubicBezTo>
                    <a:cubicBezTo>
                      <a:pt x="159191" y="634176"/>
                      <a:pt x="158436" y="880128"/>
                      <a:pt x="159945" y="1126835"/>
                    </a:cubicBezTo>
                    <a:cubicBezTo>
                      <a:pt x="159945" y="1156259"/>
                      <a:pt x="153155" y="1167576"/>
                      <a:pt x="122977" y="1164558"/>
                    </a:cubicBezTo>
                    <a:cubicBezTo>
                      <a:pt x="94307" y="1161540"/>
                      <a:pt x="64884" y="1161540"/>
                      <a:pt x="36214" y="1164558"/>
                    </a:cubicBezTo>
                    <a:cubicBezTo>
                      <a:pt x="4527" y="1167576"/>
                      <a:pt x="0" y="1153995"/>
                      <a:pt x="0" y="1126081"/>
                    </a:cubicBezTo>
                    <a:cubicBezTo>
                      <a:pt x="755" y="944257"/>
                      <a:pt x="755" y="761678"/>
                      <a:pt x="755" y="579855"/>
                    </a:cubicBezTo>
                    <a:close/>
                  </a:path>
                </a:pathLst>
              </a:custGeom>
              <a:grpFill/>
              <a:ln w="754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xmlns="" id="{9913A9F8-A12F-4AB7-941E-865F0A063C4F}"/>
                  </a:ext>
                </a:extLst>
              </p:cNvPr>
              <p:cNvSpPr/>
              <p:nvPr/>
            </p:nvSpPr>
            <p:spPr>
              <a:xfrm>
                <a:off x="2032763" y="5451515"/>
                <a:ext cx="211779" cy="211779"/>
              </a:xfrm>
              <a:custGeom>
                <a:avLst/>
                <a:gdLst>
                  <a:gd name="connsiteX0" fmla="*/ 306309 w 328188"/>
                  <a:gd name="connsiteY0" fmla="*/ 0 h 328188"/>
                  <a:gd name="connsiteX1" fmla="*/ 21879 w 328188"/>
                  <a:gd name="connsiteY1" fmla="*/ 0 h 328188"/>
                  <a:gd name="connsiteX2" fmla="*/ 0 w 328188"/>
                  <a:gd name="connsiteY2" fmla="*/ 21879 h 328188"/>
                  <a:gd name="connsiteX3" fmla="*/ 0 w 328188"/>
                  <a:gd name="connsiteY3" fmla="*/ 306309 h 328188"/>
                  <a:gd name="connsiteX4" fmla="*/ 21879 w 328188"/>
                  <a:gd name="connsiteY4" fmla="*/ 328188 h 328188"/>
                  <a:gd name="connsiteX5" fmla="*/ 306309 w 328188"/>
                  <a:gd name="connsiteY5" fmla="*/ 328188 h 328188"/>
                  <a:gd name="connsiteX6" fmla="*/ 328188 w 328188"/>
                  <a:gd name="connsiteY6" fmla="*/ 306309 h 328188"/>
                  <a:gd name="connsiteX7" fmla="*/ 328188 w 328188"/>
                  <a:gd name="connsiteY7" fmla="*/ 21879 h 328188"/>
                  <a:gd name="connsiteX8" fmla="*/ 306309 w 328188"/>
                  <a:gd name="connsiteY8" fmla="*/ 0 h 328188"/>
                  <a:gd name="connsiteX9" fmla="*/ 132030 w 328188"/>
                  <a:gd name="connsiteY9" fmla="*/ 114677 h 328188"/>
                  <a:gd name="connsiteX10" fmla="*/ 116941 w 328188"/>
                  <a:gd name="connsiteY10" fmla="*/ 129766 h 328188"/>
                  <a:gd name="connsiteX11" fmla="*/ 56584 w 328188"/>
                  <a:gd name="connsiteY11" fmla="*/ 129766 h 328188"/>
                  <a:gd name="connsiteX12" fmla="*/ 41495 w 328188"/>
                  <a:gd name="connsiteY12" fmla="*/ 114677 h 328188"/>
                  <a:gd name="connsiteX13" fmla="*/ 41495 w 328188"/>
                  <a:gd name="connsiteY13" fmla="*/ 61865 h 328188"/>
                  <a:gd name="connsiteX14" fmla="*/ 56584 w 328188"/>
                  <a:gd name="connsiteY14" fmla="*/ 46776 h 328188"/>
                  <a:gd name="connsiteX15" fmla="*/ 116941 w 328188"/>
                  <a:gd name="connsiteY15" fmla="*/ 46776 h 328188"/>
                  <a:gd name="connsiteX16" fmla="*/ 132030 w 328188"/>
                  <a:gd name="connsiteY16" fmla="*/ 61865 h 328188"/>
                  <a:gd name="connsiteX17" fmla="*/ 132030 w 328188"/>
                  <a:gd name="connsiteY17" fmla="*/ 114677 h 328188"/>
                  <a:gd name="connsiteX18" fmla="*/ 298764 w 328188"/>
                  <a:gd name="connsiteY18" fmla="*/ 114677 h 328188"/>
                  <a:gd name="connsiteX19" fmla="*/ 283675 w 328188"/>
                  <a:gd name="connsiteY19" fmla="*/ 129766 h 328188"/>
                  <a:gd name="connsiteX20" fmla="*/ 223319 w 328188"/>
                  <a:gd name="connsiteY20" fmla="*/ 129766 h 328188"/>
                  <a:gd name="connsiteX21" fmla="*/ 208230 w 328188"/>
                  <a:gd name="connsiteY21" fmla="*/ 114677 h 328188"/>
                  <a:gd name="connsiteX22" fmla="*/ 208230 w 328188"/>
                  <a:gd name="connsiteY22" fmla="*/ 61865 h 328188"/>
                  <a:gd name="connsiteX23" fmla="*/ 223319 w 328188"/>
                  <a:gd name="connsiteY23" fmla="*/ 46776 h 328188"/>
                  <a:gd name="connsiteX24" fmla="*/ 283675 w 328188"/>
                  <a:gd name="connsiteY24" fmla="*/ 46776 h 328188"/>
                  <a:gd name="connsiteX25" fmla="*/ 298764 w 328188"/>
                  <a:gd name="connsiteY25" fmla="*/ 61865 h 328188"/>
                  <a:gd name="connsiteX26" fmla="*/ 298764 w 328188"/>
                  <a:gd name="connsiteY26" fmla="*/ 114677 h 328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8188" h="328188">
                    <a:moveTo>
                      <a:pt x="306309" y="0"/>
                    </a:moveTo>
                    <a:lnTo>
                      <a:pt x="21879" y="0"/>
                    </a:lnTo>
                    <a:cubicBezTo>
                      <a:pt x="9808" y="0"/>
                      <a:pt x="0" y="9808"/>
                      <a:pt x="0" y="21879"/>
                    </a:cubicBezTo>
                    <a:lnTo>
                      <a:pt x="0" y="306309"/>
                    </a:lnTo>
                    <a:cubicBezTo>
                      <a:pt x="0" y="318380"/>
                      <a:pt x="9808" y="328188"/>
                      <a:pt x="21879" y="328188"/>
                    </a:cubicBezTo>
                    <a:lnTo>
                      <a:pt x="306309" y="328188"/>
                    </a:lnTo>
                    <a:cubicBezTo>
                      <a:pt x="318380" y="328188"/>
                      <a:pt x="328188" y="318380"/>
                      <a:pt x="328188" y="306309"/>
                    </a:cubicBezTo>
                    <a:lnTo>
                      <a:pt x="328188" y="21879"/>
                    </a:lnTo>
                    <a:cubicBezTo>
                      <a:pt x="328188" y="9808"/>
                      <a:pt x="318380" y="0"/>
                      <a:pt x="306309" y="0"/>
                    </a:cubicBezTo>
                    <a:close/>
                    <a:moveTo>
                      <a:pt x="132030" y="114677"/>
                    </a:moveTo>
                    <a:cubicBezTo>
                      <a:pt x="132030" y="122976"/>
                      <a:pt x="125240" y="129766"/>
                      <a:pt x="116941" y="129766"/>
                    </a:cubicBezTo>
                    <a:lnTo>
                      <a:pt x="56584" y="129766"/>
                    </a:lnTo>
                    <a:cubicBezTo>
                      <a:pt x="48285" y="129766"/>
                      <a:pt x="41495" y="122976"/>
                      <a:pt x="41495" y="114677"/>
                    </a:cubicBezTo>
                    <a:lnTo>
                      <a:pt x="41495" y="61865"/>
                    </a:lnTo>
                    <a:cubicBezTo>
                      <a:pt x="41495" y="53566"/>
                      <a:pt x="48285" y="46776"/>
                      <a:pt x="56584" y="46776"/>
                    </a:cubicBezTo>
                    <a:lnTo>
                      <a:pt x="116941" y="46776"/>
                    </a:lnTo>
                    <a:cubicBezTo>
                      <a:pt x="125240" y="46776"/>
                      <a:pt x="132030" y="53566"/>
                      <a:pt x="132030" y="61865"/>
                    </a:cubicBezTo>
                    <a:lnTo>
                      <a:pt x="132030" y="114677"/>
                    </a:lnTo>
                    <a:close/>
                    <a:moveTo>
                      <a:pt x="298764" y="114677"/>
                    </a:moveTo>
                    <a:cubicBezTo>
                      <a:pt x="298764" y="122976"/>
                      <a:pt x="291974" y="129766"/>
                      <a:pt x="283675" y="129766"/>
                    </a:cubicBezTo>
                    <a:lnTo>
                      <a:pt x="223319" y="129766"/>
                    </a:lnTo>
                    <a:cubicBezTo>
                      <a:pt x="215020" y="129766"/>
                      <a:pt x="208230" y="122976"/>
                      <a:pt x="208230" y="114677"/>
                    </a:cubicBezTo>
                    <a:lnTo>
                      <a:pt x="208230" y="61865"/>
                    </a:lnTo>
                    <a:cubicBezTo>
                      <a:pt x="208230" y="53566"/>
                      <a:pt x="215020" y="46776"/>
                      <a:pt x="223319" y="46776"/>
                    </a:cubicBezTo>
                    <a:lnTo>
                      <a:pt x="283675" y="46776"/>
                    </a:lnTo>
                    <a:cubicBezTo>
                      <a:pt x="291974" y="46776"/>
                      <a:pt x="298764" y="53566"/>
                      <a:pt x="298764" y="61865"/>
                    </a:cubicBezTo>
                    <a:lnTo>
                      <a:pt x="298764" y="114677"/>
                    </a:lnTo>
                    <a:close/>
                  </a:path>
                </a:pathLst>
              </a:custGeom>
              <a:solidFill>
                <a:schemeClr val="accent2">
                  <a:lumMod val="50000"/>
                </a:schemeClr>
              </a:solidFill>
              <a:ln w="754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xmlns="" id="{E0C98CDC-59C8-4E1B-8EF8-873573795967}"/>
                  </a:ext>
                </a:extLst>
              </p:cNvPr>
              <p:cNvSpPr/>
              <p:nvPr/>
            </p:nvSpPr>
            <p:spPr>
              <a:xfrm>
                <a:off x="7965616" y="5924050"/>
                <a:ext cx="312069" cy="312086"/>
              </a:xfrm>
              <a:custGeom>
                <a:avLst/>
                <a:gdLst>
                  <a:gd name="connsiteX0" fmla="*/ 483606 w 483605"/>
                  <a:gd name="connsiteY0" fmla="*/ 451164 h 483632"/>
                  <a:gd name="connsiteX1" fmla="*/ 483606 w 483605"/>
                  <a:gd name="connsiteY1" fmla="*/ 32441 h 483632"/>
                  <a:gd name="connsiteX2" fmla="*/ 451164 w 483605"/>
                  <a:gd name="connsiteY2" fmla="*/ 0 h 483632"/>
                  <a:gd name="connsiteX3" fmla="*/ 32441 w 483605"/>
                  <a:gd name="connsiteY3" fmla="*/ 0 h 483632"/>
                  <a:gd name="connsiteX4" fmla="*/ 0 w 483605"/>
                  <a:gd name="connsiteY4" fmla="*/ 32441 h 483632"/>
                  <a:gd name="connsiteX5" fmla="*/ 0 w 483605"/>
                  <a:gd name="connsiteY5" fmla="*/ 451164 h 483632"/>
                  <a:gd name="connsiteX6" fmla="*/ 32441 w 483605"/>
                  <a:gd name="connsiteY6" fmla="*/ 483606 h 483632"/>
                  <a:gd name="connsiteX7" fmla="*/ 451164 w 483605"/>
                  <a:gd name="connsiteY7" fmla="*/ 483606 h 483632"/>
                  <a:gd name="connsiteX8" fmla="*/ 483606 w 483605"/>
                  <a:gd name="connsiteY8" fmla="*/ 451164 h 483632"/>
                  <a:gd name="connsiteX9" fmla="*/ 314608 w 483605"/>
                  <a:gd name="connsiteY9" fmla="*/ 194649 h 483632"/>
                  <a:gd name="connsiteX10" fmla="*/ 292728 w 483605"/>
                  <a:gd name="connsiteY10" fmla="*/ 172770 h 483632"/>
                  <a:gd name="connsiteX11" fmla="*/ 292728 w 483605"/>
                  <a:gd name="connsiteY11" fmla="*/ 83744 h 483632"/>
                  <a:gd name="connsiteX12" fmla="*/ 314608 w 483605"/>
                  <a:gd name="connsiteY12" fmla="*/ 61865 h 483632"/>
                  <a:gd name="connsiteX13" fmla="*/ 392317 w 483605"/>
                  <a:gd name="connsiteY13" fmla="*/ 61865 h 483632"/>
                  <a:gd name="connsiteX14" fmla="*/ 414196 w 483605"/>
                  <a:gd name="connsiteY14" fmla="*/ 83744 h 483632"/>
                  <a:gd name="connsiteX15" fmla="*/ 414196 w 483605"/>
                  <a:gd name="connsiteY15" fmla="*/ 172770 h 483632"/>
                  <a:gd name="connsiteX16" fmla="*/ 392317 w 483605"/>
                  <a:gd name="connsiteY16" fmla="*/ 194649 h 483632"/>
                  <a:gd name="connsiteX17" fmla="*/ 314608 w 483605"/>
                  <a:gd name="connsiteY17" fmla="*/ 194649 h 483632"/>
                  <a:gd name="connsiteX18" fmla="*/ 314608 w 483605"/>
                  <a:gd name="connsiteY18" fmla="*/ 440602 h 483632"/>
                  <a:gd name="connsiteX19" fmla="*/ 292728 w 483605"/>
                  <a:gd name="connsiteY19" fmla="*/ 418723 h 483632"/>
                  <a:gd name="connsiteX20" fmla="*/ 292728 w 483605"/>
                  <a:gd name="connsiteY20" fmla="*/ 329697 h 483632"/>
                  <a:gd name="connsiteX21" fmla="*/ 314608 w 483605"/>
                  <a:gd name="connsiteY21" fmla="*/ 307818 h 483632"/>
                  <a:gd name="connsiteX22" fmla="*/ 392317 w 483605"/>
                  <a:gd name="connsiteY22" fmla="*/ 307818 h 483632"/>
                  <a:gd name="connsiteX23" fmla="*/ 414196 w 483605"/>
                  <a:gd name="connsiteY23" fmla="*/ 329697 h 483632"/>
                  <a:gd name="connsiteX24" fmla="*/ 414196 w 483605"/>
                  <a:gd name="connsiteY24" fmla="*/ 418723 h 483632"/>
                  <a:gd name="connsiteX25" fmla="*/ 392317 w 483605"/>
                  <a:gd name="connsiteY25" fmla="*/ 440602 h 483632"/>
                  <a:gd name="connsiteX26" fmla="*/ 314608 w 483605"/>
                  <a:gd name="connsiteY26" fmla="*/ 440602 h 48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605" h="483632">
                    <a:moveTo>
                      <a:pt x="483606" y="451164"/>
                    </a:moveTo>
                    <a:lnTo>
                      <a:pt x="483606" y="32441"/>
                    </a:lnTo>
                    <a:cubicBezTo>
                      <a:pt x="483606" y="14334"/>
                      <a:pt x="469271" y="0"/>
                      <a:pt x="451164" y="0"/>
                    </a:cubicBezTo>
                    <a:lnTo>
                      <a:pt x="32441" y="0"/>
                    </a:lnTo>
                    <a:cubicBezTo>
                      <a:pt x="14335" y="0"/>
                      <a:pt x="0" y="14334"/>
                      <a:pt x="0" y="32441"/>
                    </a:cubicBezTo>
                    <a:lnTo>
                      <a:pt x="0" y="451164"/>
                    </a:lnTo>
                    <a:cubicBezTo>
                      <a:pt x="0" y="469271"/>
                      <a:pt x="14335" y="483606"/>
                      <a:pt x="32441" y="483606"/>
                    </a:cubicBezTo>
                    <a:lnTo>
                      <a:pt x="451164" y="483606"/>
                    </a:lnTo>
                    <a:cubicBezTo>
                      <a:pt x="468517" y="484360"/>
                      <a:pt x="483606" y="469271"/>
                      <a:pt x="483606" y="451164"/>
                    </a:cubicBezTo>
                    <a:close/>
                    <a:moveTo>
                      <a:pt x="314608" y="194649"/>
                    </a:moveTo>
                    <a:cubicBezTo>
                      <a:pt x="302536" y="194649"/>
                      <a:pt x="292728" y="184842"/>
                      <a:pt x="292728" y="172770"/>
                    </a:cubicBezTo>
                    <a:lnTo>
                      <a:pt x="292728" y="83744"/>
                    </a:lnTo>
                    <a:cubicBezTo>
                      <a:pt x="292728" y="71673"/>
                      <a:pt x="302536" y="61865"/>
                      <a:pt x="314608" y="61865"/>
                    </a:cubicBezTo>
                    <a:lnTo>
                      <a:pt x="392317" y="61865"/>
                    </a:lnTo>
                    <a:cubicBezTo>
                      <a:pt x="404388" y="61865"/>
                      <a:pt x="414196" y="71673"/>
                      <a:pt x="414196" y="83744"/>
                    </a:cubicBezTo>
                    <a:lnTo>
                      <a:pt x="414196" y="172770"/>
                    </a:lnTo>
                    <a:cubicBezTo>
                      <a:pt x="414196" y="184842"/>
                      <a:pt x="404388" y="194649"/>
                      <a:pt x="392317" y="194649"/>
                    </a:cubicBezTo>
                    <a:lnTo>
                      <a:pt x="314608" y="194649"/>
                    </a:lnTo>
                    <a:close/>
                    <a:moveTo>
                      <a:pt x="314608" y="440602"/>
                    </a:moveTo>
                    <a:cubicBezTo>
                      <a:pt x="302536" y="440602"/>
                      <a:pt x="292728" y="430794"/>
                      <a:pt x="292728" y="418723"/>
                    </a:cubicBezTo>
                    <a:lnTo>
                      <a:pt x="292728" y="329697"/>
                    </a:lnTo>
                    <a:cubicBezTo>
                      <a:pt x="292728" y="317626"/>
                      <a:pt x="302536" y="307818"/>
                      <a:pt x="314608" y="307818"/>
                    </a:cubicBezTo>
                    <a:lnTo>
                      <a:pt x="392317" y="307818"/>
                    </a:lnTo>
                    <a:cubicBezTo>
                      <a:pt x="404388" y="307818"/>
                      <a:pt x="414196" y="317626"/>
                      <a:pt x="414196" y="329697"/>
                    </a:cubicBezTo>
                    <a:lnTo>
                      <a:pt x="414196" y="418723"/>
                    </a:lnTo>
                    <a:cubicBezTo>
                      <a:pt x="414196" y="430794"/>
                      <a:pt x="404388" y="440602"/>
                      <a:pt x="392317" y="440602"/>
                    </a:cubicBezTo>
                    <a:lnTo>
                      <a:pt x="314608" y="440602"/>
                    </a:lnTo>
                    <a:close/>
                  </a:path>
                </a:pathLst>
              </a:custGeom>
              <a:solidFill>
                <a:schemeClr val="accent2">
                  <a:lumMod val="50000"/>
                </a:schemeClr>
              </a:solidFill>
              <a:ln w="754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xmlns="" id="{0BDD5D55-0BBA-45EE-AC90-629403141EBA}"/>
                  </a:ext>
                </a:extLst>
              </p:cNvPr>
              <p:cNvSpPr/>
              <p:nvPr/>
            </p:nvSpPr>
            <p:spPr>
              <a:xfrm>
                <a:off x="6368011" y="5686397"/>
                <a:ext cx="1080572" cy="766589"/>
              </a:xfrm>
              <a:custGeom>
                <a:avLst/>
                <a:gdLst>
                  <a:gd name="connsiteX0" fmla="*/ 1673780 w 1674534"/>
                  <a:gd name="connsiteY0" fmla="*/ 507103 h 1187963"/>
                  <a:gd name="connsiteX1" fmla="*/ 491549 w 1674534"/>
                  <a:gd name="connsiteY1" fmla="*/ 498050 h 1187963"/>
                  <a:gd name="connsiteX2" fmla="*/ 468915 w 1674534"/>
                  <a:gd name="connsiteY2" fmla="*/ 517666 h 1187963"/>
                  <a:gd name="connsiteX3" fmla="*/ 473442 w 1674534"/>
                  <a:gd name="connsiteY3" fmla="*/ 667802 h 1187963"/>
                  <a:gd name="connsiteX4" fmla="*/ 502112 w 1674534"/>
                  <a:gd name="connsiteY4" fmla="*/ 691191 h 1187963"/>
                  <a:gd name="connsiteX5" fmla="*/ 622824 w 1674534"/>
                  <a:gd name="connsiteY5" fmla="*/ 690436 h 1187963"/>
                  <a:gd name="connsiteX6" fmla="*/ 656020 w 1674534"/>
                  <a:gd name="connsiteY6" fmla="*/ 720614 h 1187963"/>
                  <a:gd name="connsiteX7" fmla="*/ 656020 w 1674534"/>
                  <a:gd name="connsiteY7" fmla="*/ 992218 h 1187963"/>
                  <a:gd name="connsiteX8" fmla="*/ 625087 w 1674534"/>
                  <a:gd name="connsiteY8" fmla="*/ 1030696 h 1187963"/>
                  <a:gd name="connsiteX9" fmla="*/ 203346 w 1674534"/>
                  <a:gd name="connsiteY9" fmla="*/ 811904 h 1187963"/>
                  <a:gd name="connsiteX10" fmla="*/ 197311 w 1674534"/>
                  <a:gd name="connsiteY10" fmla="*/ 400725 h 1187963"/>
                  <a:gd name="connsiteX11" fmla="*/ 480986 w 1674534"/>
                  <a:gd name="connsiteY11" fmla="*/ 154018 h 1187963"/>
                  <a:gd name="connsiteX12" fmla="*/ 745046 w 1674534"/>
                  <a:gd name="connsiteY12" fmla="*/ 192495 h 1187963"/>
                  <a:gd name="connsiteX13" fmla="*/ 775978 w 1674534"/>
                  <a:gd name="connsiteY13" fmla="*/ 75555 h 1187963"/>
                  <a:gd name="connsiteX14" fmla="*/ 752590 w 1674534"/>
                  <a:gd name="connsiteY14" fmla="*/ 34815 h 1187963"/>
                  <a:gd name="connsiteX15" fmla="*/ 594909 w 1674534"/>
                  <a:gd name="connsiteY15" fmla="*/ 2373 h 1187963"/>
                  <a:gd name="connsiteX16" fmla="*/ 46420 w 1674534"/>
                  <a:gd name="connsiteY16" fmla="*/ 339614 h 1187963"/>
                  <a:gd name="connsiteX17" fmla="*/ 53965 w 1674534"/>
                  <a:gd name="connsiteY17" fmla="*/ 892630 h 1187963"/>
                  <a:gd name="connsiteX18" fmla="*/ 344430 w 1674534"/>
                  <a:gd name="connsiteY18" fmla="*/ 1164989 h 1187963"/>
                  <a:gd name="connsiteX19" fmla="*/ 788049 w 1674534"/>
                  <a:gd name="connsiteY19" fmla="*/ 1137828 h 1187963"/>
                  <a:gd name="connsiteX20" fmla="*/ 810683 w 1674534"/>
                  <a:gd name="connsiteY20" fmla="*/ 1097088 h 1187963"/>
                  <a:gd name="connsiteX21" fmla="*/ 809929 w 1674534"/>
                  <a:gd name="connsiteY21" fmla="*/ 685909 h 1187963"/>
                  <a:gd name="connsiteX22" fmla="*/ 841617 w 1674534"/>
                  <a:gd name="connsiteY22" fmla="*/ 654977 h 1187963"/>
                  <a:gd name="connsiteX23" fmla="*/ 1674535 w 1674534"/>
                  <a:gd name="connsiteY23" fmla="*/ 661767 h 1187963"/>
                  <a:gd name="connsiteX24" fmla="*/ 1674535 w 1674534"/>
                  <a:gd name="connsiteY24" fmla="*/ 507103 h 1187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74534" h="1187963">
                    <a:moveTo>
                      <a:pt x="1673780" y="507103"/>
                    </a:moveTo>
                    <a:cubicBezTo>
                      <a:pt x="1630777" y="504840"/>
                      <a:pt x="524745" y="500314"/>
                      <a:pt x="491549" y="498050"/>
                    </a:cubicBezTo>
                    <a:cubicBezTo>
                      <a:pt x="474950" y="496541"/>
                      <a:pt x="468161" y="501068"/>
                      <a:pt x="468915" y="517666"/>
                    </a:cubicBezTo>
                    <a:cubicBezTo>
                      <a:pt x="471178" y="567460"/>
                      <a:pt x="465897" y="618008"/>
                      <a:pt x="473442" y="667802"/>
                    </a:cubicBezTo>
                    <a:cubicBezTo>
                      <a:pt x="476460" y="688927"/>
                      <a:pt x="484759" y="691945"/>
                      <a:pt x="502112" y="691191"/>
                    </a:cubicBezTo>
                    <a:cubicBezTo>
                      <a:pt x="542097" y="690436"/>
                      <a:pt x="582838" y="691945"/>
                      <a:pt x="622824" y="690436"/>
                    </a:cubicBezTo>
                    <a:cubicBezTo>
                      <a:pt x="645458" y="689682"/>
                      <a:pt x="656020" y="694208"/>
                      <a:pt x="656020" y="720614"/>
                    </a:cubicBezTo>
                    <a:cubicBezTo>
                      <a:pt x="654511" y="811149"/>
                      <a:pt x="654511" y="901684"/>
                      <a:pt x="656020" y="992218"/>
                    </a:cubicBezTo>
                    <a:cubicBezTo>
                      <a:pt x="656775" y="1017116"/>
                      <a:pt x="644703" y="1026169"/>
                      <a:pt x="625087" y="1030696"/>
                    </a:cubicBezTo>
                    <a:cubicBezTo>
                      <a:pt x="441755" y="1069173"/>
                      <a:pt x="274265" y="1015607"/>
                      <a:pt x="203346" y="811904"/>
                    </a:cubicBezTo>
                    <a:cubicBezTo>
                      <a:pt x="155816" y="676856"/>
                      <a:pt x="155062" y="537282"/>
                      <a:pt x="197311" y="400725"/>
                    </a:cubicBezTo>
                    <a:cubicBezTo>
                      <a:pt x="240315" y="261905"/>
                      <a:pt x="333113" y="174389"/>
                      <a:pt x="480986" y="154018"/>
                    </a:cubicBezTo>
                    <a:cubicBezTo>
                      <a:pt x="571521" y="141193"/>
                      <a:pt x="658284" y="154773"/>
                      <a:pt x="745046" y="192495"/>
                    </a:cubicBezTo>
                    <a:cubicBezTo>
                      <a:pt x="755608" y="152509"/>
                      <a:pt x="763907" y="114032"/>
                      <a:pt x="775978" y="75555"/>
                    </a:cubicBezTo>
                    <a:cubicBezTo>
                      <a:pt x="783523" y="51412"/>
                      <a:pt x="773716" y="43113"/>
                      <a:pt x="752590" y="34815"/>
                    </a:cubicBezTo>
                    <a:cubicBezTo>
                      <a:pt x="701287" y="15199"/>
                      <a:pt x="648475" y="6900"/>
                      <a:pt x="594909" y="2373"/>
                    </a:cubicBezTo>
                    <a:cubicBezTo>
                      <a:pt x="361028" y="-17243"/>
                      <a:pt x="136955" y="83854"/>
                      <a:pt x="46420" y="339614"/>
                    </a:cubicBezTo>
                    <a:cubicBezTo>
                      <a:pt x="-19218" y="523702"/>
                      <a:pt x="-13936" y="710052"/>
                      <a:pt x="53965" y="892630"/>
                    </a:cubicBezTo>
                    <a:cubicBezTo>
                      <a:pt x="105267" y="1029941"/>
                      <a:pt x="201084" y="1125757"/>
                      <a:pt x="344430" y="1164989"/>
                    </a:cubicBezTo>
                    <a:cubicBezTo>
                      <a:pt x="494567" y="1206484"/>
                      <a:pt x="643194" y="1188377"/>
                      <a:pt x="788049" y="1137828"/>
                    </a:cubicBezTo>
                    <a:cubicBezTo>
                      <a:pt x="809929" y="1130284"/>
                      <a:pt x="810683" y="1115949"/>
                      <a:pt x="810683" y="1097088"/>
                    </a:cubicBezTo>
                    <a:cubicBezTo>
                      <a:pt x="809929" y="959777"/>
                      <a:pt x="811438" y="823220"/>
                      <a:pt x="809929" y="685909"/>
                    </a:cubicBezTo>
                    <a:cubicBezTo>
                      <a:pt x="809929" y="661013"/>
                      <a:pt x="816719" y="654222"/>
                      <a:pt x="841617" y="654977"/>
                    </a:cubicBezTo>
                    <a:cubicBezTo>
                      <a:pt x="939696" y="657240"/>
                      <a:pt x="1519871" y="657240"/>
                      <a:pt x="1674535" y="661767"/>
                    </a:cubicBezTo>
                    <a:lnTo>
                      <a:pt x="1674535" y="507103"/>
                    </a:lnTo>
                    <a:close/>
                  </a:path>
                </a:pathLst>
              </a:custGeom>
              <a:grpFill/>
              <a:ln w="754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xmlns="" id="{4120E39D-6C01-440F-8DC6-233B1A894A07}"/>
                  </a:ext>
                </a:extLst>
              </p:cNvPr>
              <p:cNvSpPr/>
              <p:nvPr/>
            </p:nvSpPr>
            <p:spPr>
              <a:xfrm>
                <a:off x="1674291" y="6016064"/>
                <a:ext cx="505986" cy="502125"/>
              </a:xfrm>
              <a:custGeom>
                <a:avLst/>
                <a:gdLst>
                  <a:gd name="connsiteX0" fmla="*/ 436854 w 505986"/>
                  <a:gd name="connsiteY0" fmla="*/ 0 h 502125"/>
                  <a:gd name="connsiteX1" fmla="*/ 505986 w 505986"/>
                  <a:gd name="connsiteY1" fmla="*/ 0 h 502125"/>
                  <a:gd name="connsiteX2" fmla="*/ 500144 w 505986"/>
                  <a:gd name="connsiteY2" fmla="*/ 369517 h 502125"/>
                  <a:gd name="connsiteX3" fmla="*/ 375025 w 505986"/>
                  <a:gd name="connsiteY3" fmla="*/ 498531 h 502125"/>
                  <a:gd name="connsiteX4" fmla="*/ 13966 w 505986"/>
                  <a:gd name="connsiteY4" fmla="*/ 502122 h 502125"/>
                  <a:gd name="connsiteX5" fmla="*/ 0 w 505986"/>
                  <a:gd name="connsiteY5" fmla="*/ 502077 h 502125"/>
                  <a:gd name="connsiteX6" fmla="*/ 0 w 505986"/>
                  <a:gd name="connsiteY6" fmla="*/ 432700 h 502125"/>
                  <a:gd name="connsiteX7" fmla="*/ 42020 w 505986"/>
                  <a:gd name="connsiteY7" fmla="*/ 432503 h 502125"/>
                  <a:gd name="connsiteX8" fmla="*/ 359932 w 505986"/>
                  <a:gd name="connsiteY8" fmla="*/ 430860 h 502125"/>
                  <a:gd name="connsiteX9" fmla="*/ 429551 w 505986"/>
                  <a:gd name="connsiteY9" fmla="*/ 362701 h 502125"/>
                  <a:gd name="connsiteX10" fmla="*/ 436854 w 505986"/>
                  <a:gd name="connsiteY10" fmla="*/ 0 h 50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5986" h="502125">
                    <a:moveTo>
                      <a:pt x="436854" y="0"/>
                    </a:moveTo>
                    <a:lnTo>
                      <a:pt x="505986" y="0"/>
                    </a:lnTo>
                    <a:cubicBezTo>
                      <a:pt x="505500" y="487"/>
                      <a:pt x="501605" y="255108"/>
                      <a:pt x="500144" y="369517"/>
                    </a:cubicBezTo>
                    <a:cubicBezTo>
                      <a:pt x="499171" y="450821"/>
                      <a:pt x="455354" y="496584"/>
                      <a:pt x="375025" y="498531"/>
                    </a:cubicBezTo>
                    <a:cubicBezTo>
                      <a:pt x="254774" y="501453"/>
                      <a:pt x="134400" y="502183"/>
                      <a:pt x="13966" y="502122"/>
                    </a:cubicBezTo>
                    <a:lnTo>
                      <a:pt x="0" y="502077"/>
                    </a:lnTo>
                    <a:lnTo>
                      <a:pt x="0" y="432700"/>
                    </a:lnTo>
                    <a:lnTo>
                      <a:pt x="42020" y="432503"/>
                    </a:lnTo>
                    <a:cubicBezTo>
                      <a:pt x="204019" y="431712"/>
                      <a:pt x="356767" y="430860"/>
                      <a:pt x="359932" y="430860"/>
                    </a:cubicBezTo>
                    <a:cubicBezTo>
                      <a:pt x="416893" y="429886"/>
                      <a:pt x="426630" y="418689"/>
                      <a:pt x="429551" y="362701"/>
                    </a:cubicBezTo>
                    <a:cubicBezTo>
                      <a:pt x="433933" y="271661"/>
                      <a:pt x="435393" y="21907"/>
                      <a:pt x="436854" y="0"/>
                    </a:cubicBezTo>
                    <a:close/>
                  </a:path>
                </a:pathLst>
              </a:custGeom>
              <a:grpFill/>
              <a:ln w="7545" cap="flat">
                <a:noFill/>
                <a:prstDash val="solid"/>
                <a:miter/>
              </a:ln>
            </p:spPr>
            <p:txBody>
              <a:bodyPr wrap="square" rtlCol="0" anchor="ctr">
                <a:noAutofit/>
              </a:bodyPr>
              <a:lstStyle/>
              <a:p>
                <a:endParaRPr lang="en-US" dirty="0"/>
              </a:p>
            </p:txBody>
          </p:sp>
        </p:grpSp>
      </p:grpSp>
      <p:grpSp>
        <p:nvGrpSpPr>
          <p:cNvPr id="147" name="Graphic 25">
            <a:extLst>
              <a:ext uri="{FF2B5EF4-FFF2-40B4-BE49-F238E27FC236}">
                <a16:creationId xmlns:a16="http://schemas.microsoft.com/office/drawing/2014/main" xmlns="" id="{3662A877-E78B-4267-94B9-43346A6346D7}"/>
              </a:ext>
            </a:extLst>
          </p:cNvPr>
          <p:cNvGrpSpPr/>
          <p:nvPr/>
        </p:nvGrpSpPr>
        <p:grpSpPr>
          <a:xfrm flipH="1">
            <a:off x="10213590" y="569831"/>
            <a:ext cx="1593959" cy="1059216"/>
            <a:chOff x="342288" y="5278574"/>
            <a:chExt cx="1920177" cy="1275995"/>
          </a:xfrm>
        </p:grpSpPr>
        <p:sp>
          <p:nvSpPr>
            <p:cNvPr id="148" name="Freeform: Shape 147">
              <a:extLst>
                <a:ext uri="{FF2B5EF4-FFF2-40B4-BE49-F238E27FC236}">
                  <a16:creationId xmlns:a16="http://schemas.microsoft.com/office/drawing/2014/main" xmlns="" id="{CD4AD307-9778-4D93-B32D-A724618FB304}"/>
                </a:ext>
              </a:extLst>
            </p:cNvPr>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07775 w 1920177"/>
                <a:gd name="connsiteY17" fmla="*/ 927069 h 1274796"/>
                <a:gd name="connsiteX18" fmla="*/ 1784879 w 1920177"/>
                <a:gd name="connsiteY18" fmla="*/ 918301 h 1274796"/>
                <a:gd name="connsiteX19" fmla="*/ 1836029 w 1920177"/>
                <a:gd name="connsiteY19" fmla="*/ 859600 h 1274796"/>
                <a:gd name="connsiteX20" fmla="*/ 1910805 w 1920177"/>
                <a:gd name="connsiteY20" fmla="*/ 735136 h 1274796"/>
                <a:gd name="connsiteX21" fmla="*/ 1895460 w 1920177"/>
                <a:gd name="connsiteY21"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784879 w 1920177"/>
                <a:gd name="connsiteY17" fmla="*/ 918301 h 1274796"/>
                <a:gd name="connsiteX18" fmla="*/ 1836029 w 1920177"/>
                <a:gd name="connsiteY18" fmla="*/ 859600 h 1274796"/>
                <a:gd name="connsiteX19" fmla="*/ 1910805 w 1920177"/>
                <a:gd name="connsiteY19" fmla="*/ 735136 h 1274796"/>
                <a:gd name="connsiteX20" fmla="*/ 1895460 w 1920177"/>
                <a:gd name="connsiteY20"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6419"/>
                <a:gd name="connsiteX1" fmla="*/ 1829939 w 1920177"/>
                <a:gd name="connsiteY1" fmla="*/ 539306 h 1276419"/>
                <a:gd name="connsiteX2" fmla="*/ 1633135 w 1920177"/>
                <a:gd name="connsiteY2" fmla="*/ 367101 h 1276419"/>
                <a:gd name="connsiteX3" fmla="*/ 1431946 w 1920177"/>
                <a:gd name="connsiteY3" fmla="*/ 220229 h 1276419"/>
                <a:gd name="connsiteX4" fmla="*/ 1122124 w 1920177"/>
                <a:gd name="connsiteY4" fmla="*/ 73112 h 1276419"/>
                <a:gd name="connsiteX5" fmla="*/ 816931 w 1920177"/>
                <a:gd name="connsiteY5" fmla="*/ 2964 h 1276419"/>
                <a:gd name="connsiteX6" fmla="*/ 573360 w 1920177"/>
                <a:gd name="connsiteY6" fmla="*/ 15630 h 1276419"/>
                <a:gd name="connsiteX7" fmla="*/ 289114 w 1920177"/>
                <a:gd name="connsiteY7" fmla="*/ 113058 h 1276419"/>
                <a:gd name="connsiteX8" fmla="*/ 102052 w 1920177"/>
                <a:gd name="connsiteY8" fmla="*/ 262123 h 1276419"/>
                <a:gd name="connsiteX9" fmla="*/ 56991 w 1920177"/>
                <a:gd name="connsiteY9" fmla="*/ 711266 h 1276419"/>
                <a:gd name="connsiteX10" fmla="*/ 258180 w 1920177"/>
                <a:gd name="connsiteY10" fmla="*/ 899302 h 1276419"/>
                <a:gd name="connsiteX11" fmla="*/ 549977 w 1920177"/>
                <a:gd name="connsiteY11" fmla="*/ 1050316 h 1276419"/>
                <a:gd name="connsiteX12" fmla="*/ 879772 w 1920177"/>
                <a:gd name="connsiteY12" fmla="*/ 1181844 h 1276419"/>
                <a:gd name="connsiteX13" fmla="*/ 1159634 w 1920177"/>
                <a:gd name="connsiteY13" fmla="*/ 1270503 h 1276419"/>
                <a:gd name="connsiteX14" fmla="*/ 1272163 w 1920177"/>
                <a:gd name="connsiteY14" fmla="*/ 1270503 h 1276419"/>
                <a:gd name="connsiteX15" fmla="*/ 1414234 w 1920177"/>
                <a:gd name="connsiteY15" fmla="*/ 1211160 h 1276419"/>
                <a:gd name="connsiteX16" fmla="*/ 1738844 w 1920177"/>
                <a:gd name="connsiteY16" fmla="*/ 964579 h 1276419"/>
                <a:gd name="connsiteX17" fmla="*/ 1836029 w 1920177"/>
                <a:gd name="connsiteY17" fmla="*/ 859600 h 1276419"/>
                <a:gd name="connsiteX18" fmla="*/ 1910805 w 1920177"/>
                <a:gd name="connsiteY18" fmla="*/ 735136 h 1276419"/>
                <a:gd name="connsiteX19" fmla="*/ 1895460 w 1920177"/>
                <a:gd name="connsiteY19" fmla="*/ 616030 h 1276419"/>
                <a:gd name="connsiteX0" fmla="*/ 1895460 w 1920177"/>
                <a:gd name="connsiteY0" fmla="*/ 616030 h 1275785"/>
                <a:gd name="connsiteX1" fmla="*/ 1829939 w 1920177"/>
                <a:gd name="connsiteY1" fmla="*/ 539306 h 1275785"/>
                <a:gd name="connsiteX2" fmla="*/ 1633135 w 1920177"/>
                <a:gd name="connsiteY2" fmla="*/ 367101 h 1275785"/>
                <a:gd name="connsiteX3" fmla="*/ 1431946 w 1920177"/>
                <a:gd name="connsiteY3" fmla="*/ 220229 h 1275785"/>
                <a:gd name="connsiteX4" fmla="*/ 1122124 w 1920177"/>
                <a:gd name="connsiteY4" fmla="*/ 73112 h 1275785"/>
                <a:gd name="connsiteX5" fmla="*/ 816931 w 1920177"/>
                <a:gd name="connsiteY5" fmla="*/ 2964 h 1275785"/>
                <a:gd name="connsiteX6" fmla="*/ 573360 w 1920177"/>
                <a:gd name="connsiteY6" fmla="*/ 15630 h 1275785"/>
                <a:gd name="connsiteX7" fmla="*/ 289114 w 1920177"/>
                <a:gd name="connsiteY7" fmla="*/ 113058 h 1275785"/>
                <a:gd name="connsiteX8" fmla="*/ 102052 w 1920177"/>
                <a:gd name="connsiteY8" fmla="*/ 262123 h 1275785"/>
                <a:gd name="connsiteX9" fmla="*/ 56991 w 1920177"/>
                <a:gd name="connsiteY9" fmla="*/ 711266 h 1275785"/>
                <a:gd name="connsiteX10" fmla="*/ 258180 w 1920177"/>
                <a:gd name="connsiteY10" fmla="*/ 899302 h 1275785"/>
                <a:gd name="connsiteX11" fmla="*/ 549977 w 1920177"/>
                <a:gd name="connsiteY11" fmla="*/ 1050316 h 1275785"/>
                <a:gd name="connsiteX12" fmla="*/ 879772 w 1920177"/>
                <a:gd name="connsiteY12" fmla="*/ 1181844 h 1275785"/>
                <a:gd name="connsiteX13" fmla="*/ 1159634 w 1920177"/>
                <a:gd name="connsiteY13" fmla="*/ 1270503 h 1275785"/>
                <a:gd name="connsiteX14" fmla="*/ 1272163 w 1920177"/>
                <a:gd name="connsiteY14" fmla="*/ 1270503 h 1275785"/>
                <a:gd name="connsiteX15" fmla="*/ 1420392 w 1920177"/>
                <a:gd name="connsiteY15" fmla="*/ 1220396 h 1275785"/>
                <a:gd name="connsiteX16" fmla="*/ 1738844 w 1920177"/>
                <a:gd name="connsiteY16" fmla="*/ 964579 h 1275785"/>
                <a:gd name="connsiteX17" fmla="*/ 1836029 w 1920177"/>
                <a:gd name="connsiteY17" fmla="*/ 859600 h 1275785"/>
                <a:gd name="connsiteX18" fmla="*/ 1910805 w 1920177"/>
                <a:gd name="connsiteY18" fmla="*/ 735136 h 1275785"/>
                <a:gd name="connsiteX19" fmla="*/ 1895460 w 1920177"/>
                <a:gd name="connsiteY19" fmla="*/ 616030 h 1275785"/>
                <a:gd name="connsiteX0" fmla="*/ 1895460 w 1920177"/>
                <a:gd name="connsiteY0" fmla="*/ 616030 h 1275995"/>
                <a:gd name="connsiteX1" fmla="*/ 1829939 w 1920177"/>
                <a:gd name="connsiteY1" fmla="*/ 539306 h 1275995"/>
                <a:gd name="connsiteX2" fmla="*/ 1633135 w 1920177"/>
                <a:gd name="connsiteY2" fmla="*/ 367101 h 1275995"/>
                <a:gd name="connsiteX3" fmla="*/ 1431946 w 1920177"/>
                <a:gd name="connsiteY3" fmla="*/ 220229 h 1275995"/>
                <a:gd name="connsiteX4" fmla="*/ 1122124 w 1920177"/>
                <a:gd name="connsiteY4" fmla="*/ 73112 h 1275995"/>
                <a:gd name="connsiteX5" fmla="*/ 816931 w 1920177"/>
                <a:gd name="connsiteY5" fmla="*/ 2964 h 1275995"/>
                <a:gd name="connsiteX6" fmla="*/ 573360 w 1920177"/>
                <a:gd name="connsiteY6" fmla="*/ 15630 h 1275995"/>
                <a:gd name="connsiteX7" fmla="*/ 289114 w 1920177"/>
                <a:gd name="connsiteY7" fmla="*/ 113058 h 1275995"/>
                <a:gd name="connsiteX8" fmla="*/ 102052 w 1920177"/>
                <a:gd name="connsiteY8" fmla="*/ 262123 h 1275995"/>
                <a:gd name="connsiteX9" fmla="*/ 56991 w 1920177"/>
                <a:gd name="connsiteY9" fmla="*/ 711266 h 1275995"/>
                <a:gd name="connsiteX10" fmla="*/ 258180 w 1920177"/>
                <a:gd name="connsiteY10" fmla="*/ 899302 h 1275995"/>
                <a:gd name="connsiteX11" fmla="*/ 549977 w 1920177"/>
                <a:gd name="connsiteY11" fmla="*/ 1050316 h 1275995"/>
                <a:gd name="connsiteX12" fmla="*/ 879772 w 1920177"/>
                <a:gd name="connsiteY12" fmla="*/ 1181844 h 1275995"/>
                <a:gd name="connsiteX13" fmla="*/ 1159634 w 1920177"/>
                <a:gd name="connsiteY13" fmla="*/ 1270503 h 1275995"/>
                <a:gd name="connsiteX14" fmla="*/ 1272163 w 1920177"/>
                <a:gd name="connsiteY14" fmla="*/ 1270503 h 1275995"/>
                <a:gd name="connsiteX15" fmla="*/ 1417313 w 1920177"/>
                <a:gd name="connsiteY15" fmla="*/ 1217317 h 1275995"/>
                <a:gd name="connsiteX16" fmla="*/ 1738844 w 1920177"/>
                <a:gd name="connsiteY16" fmla="*/ 964579 h 1275995"/>
                <a:gd name="connsiteX17" fmla="*/ 1836029 w 1920177"/>
                <a:gd name="connsiteY17" fmla="*/ 859600 h 1275995"/>
                <a:gd name="connsiteX18" fmla="*/ 1910805 w 1920177"/>
                <a:gd name="connsiteY18" fmla="*/ 735136 h 1275995"/>
                <a:gd name="connsiteX19" fmla="*/ 1895460 w 1920177"/>
                <a:gd name="connsiteY19" fmla="*/ 616030 h 12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tx1">
                <a:lumMod val="75000"/>
                <a:lumOff val="25000"/>
              </a:schemeClr>
            </a:solidFill>
            <a:ln w="2430"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xmlns="" id="{0AB74FBD-9CFB-4C4A-86BB-D3185A33D6B2}"/>
                </a:ext>
              </a:extLst>
            </p:cNvPr>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xmlns="" id="{E7A82CCD-CA85-4BD7-819C-16A913A3D58A}"/>
                </a:ext>
              </a:extLst>
            </p:cNvPr>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 fmla="*/ 1791460 w 1833764"/>
                <a:gd name="connsiteY0" fmla="*/ 766733 h 1104823"/>
                <a:gd name="connsiteX1" fmla="*/ 1831162 w 1833764"/>
                <a:gd name="connsiteY1" fmla="*/ 653716 h 1104823"/>
                <a:gd name="connsiteX2" fmla="*/ 1824098 w 1833764"/>
                <a:gd name="connsiteY2" fmla="*/ 635692 h 1104823"/>
                <a:gd name="connsiteX3" fmla="*/ 1747617 w 1833764"/>
                <a:gd name="connsiteY3" fmla="*/ 538507 h 1104823"/>
                <a:gd name="connsiteX4" fmla="*/ 1524994 w 1833764"/>
                <a:gd name="connsiteY4" fmla="*/ 346087 h 1104823"/>
                <a:gd name="connsiteX5" fmla="*/ 1378121 w 1833764"/>
                <a:gd name="connsiteY5" fmla="*/ 237942 h 1104823"/>
                <a:gd name="connsiteX6" fmla="*/ 945053 w 1833764"/>
                <a:gd name="connsiteY6" fmla="*/ 43086 h 1104823"/>
                <a:gd name="connsiteX7" fmla="*/ 720481 w 1833764"/>
                <a:gd name="connsiteY7" fmla="*/ 3384 h 1104823"/>
                <a:gd name="connsiteX8" fmla="*/ 583594 w 1833764"/>
                <a:gd name="connsiteY8" fmla="*/ 5576 h 1104823"/>
                <a:gd name="connsiteX9" fmla="*/ 245519 w 1833764"/>
                <a:gd name="connsiteY9" fmla="*/ 96428 h 1104823"/>
                <a:gd name="connsiteX10" fmla="*/ 26549 w 1833764"/>
                <a:gd name="connsiteY10" fmla="*/ 262786 h 1104823"/>
                <a:gd name="connsiteX11" fmla="*/ 0 w 1833764"/>
                <a:gd name="connsiteY11" fmla="*/ 301757 h 1104823"/>
                <a:gd name="connsiteX12" fmla="*/ 104492 w 1833764"/>
                <a:gd name="connsiteY12" fmla="*/ 282759 h 1104823"/>
                <a:gd name="connsiteX13" fmla="*/ 252826 w 1833764"/>
                <a:gd name="connsiteY13" fmla="*/ 318807 h 1104823"/>
                <a:gd name="connsiteX14" fmla="*/ 388982 w 1833764"/>
                <a:gd name="connsiteY14" fmla="*/ 386276 h 1104823"/>
                <a:gd name="connsiteX15" fmla="*/ 549738 w 1833764"/>
                <a:gd name="connsiteY15" fmla="*/ 495639 h 1104823"/>
                <a:gd name="connsiteX16" fmla="*/ 739236 w 1833764"/>
                <a:gd name="connsiteY16" fmla="*/ 655421 h 1104823"/>
                <a:gd name="connsiteX17" fmla="*/ 739236 w 1833764"/>
                <a:gd name="connsiteY17" fmla="*/ 655421 h 1104823"/>
                <a:gd name="connsiteX18" fmla="*/ 968192 w 1833764"/>
                <a:gd name="connsiteY18" fmla="*/ 833471 h 1104823"/>
                <a:gd name="connsiteX19" fmla="*/ 968192 w 1833764"/>
                <a:gd name="connsiteY19" fmla="*/ 833471 h 1104823"/>
                <a:gd name="connsiteX20" fmla="*/ 1216390 w 1833764"/>
                <a:gd name="connsiteY20" fmla="*/ 1002996 h 1104823"/>
                <a:gd name="connsiteX21" fmla="*/ 1343047 w 1833764"/>
                <a:gd name="connsiteY21" fmla="*/ 1085810 h 1104823"/>
                <a:gd name="connsiteX22" fmla="*/ 1386646 w 1833764"/>
                <a:gd name="connsiteY22" fmla="*/ 1104808 h 1104823"/>
                <a:gd name="connsiteX23" fmla="*/ 1441449 w 1833764"/>
                <a:gd name="connsiteY23" fmla="*/ 1076310 h 1104823"/>
                <a:gd name="connsiteX24" fmla="*/ 1791460 w 1833764"/>
                <a:gd name="connsiteY24" fmla="*/ 766733 h 1104823"/>
                <a:gd name="connsiteX25" fmla="*/ 840318 w 1833764"/>
                <a:gd name="connsiteY25" fmla="*/ 736286 h 1104823"/>
                <a:gd name="connsiteX26" fmla="*/ 841779 w 1833764"/>
                <a:gd name="connsiteY26" fmla="*/ 738235 h 1104823"/>
                <a:gd name="connsiteX27" fmla="*/ 840318 w 1833764"/>
                <a:gd name="connsiteY27" fmla="*/ 736286 h 1104823"/>
                <a:gd name="connsiteX28" fmla="*/ 1254631 w 1833764"/>
                <a:gd name="connsiteY28" fmla="*/ 1026135 h 1104823"/>
                <a:gd name="connsiteX29" fmla="*/ 1254631 w 1833764"/>
                <a:gd name="connsiteY29" fmla="*/ 1026135 h 1104823"/>
                <a:gd name="connsiteX30" fmla="*/ 1256092 w 1833764"/>
                <a:gd name="connsiteY30" fmla="*/ 1028083 h 1104823"/>
                <a:gd name="connsiteX31" fmla="*/ 1254631 w 1833764"/>
                <a:gd name="connsiteY31" fmla="*/ 1026135 h 1104823"/>
                <a:gd name="connsiteX0" fmla="*/ 1791460 w 1834540"/>
                <a:gd name="connsiteY0" fmla="*/ 766733 h 1104823"/>
                <a:gd name="connsiteX1" fmla="*/ 1824098 w 1834540"/>
                <a:gd name="connsiteY1" fmla="*/ 635692 h 1104823"/>
                <a:gd name="connsiteX2" fmla="*/ 1747617 w 1834540"/>
                <a:gd name="connsiteY2" fmla="*/ 538507 h 1104823"/>
                <a:gd name="connsiteX3" fmla="*/ 1524994 w 1834540"/>
                <a:gd name="connsiteY3" fmla="*/ 346087 h 1104823"/>
                <a:gd name="connsiteX4" fmla="*/ 1378121 w 1834540"/>
                <a:gd name="connsiteY4" fmla="*/ 237942 h 1104823"/>
                <a:gd name="connsiteX5" fmla="*/ 945053 w 1834540"/>
                <a:gd name="connsiteY5" fmla="*/ 43086 h 1104823"/>
                <a:gd name="connsiteX6" fmla="*/ 720481 w 1834540"/>
                <a:gd name="connsiteY6" fmla="*/ 3384 h 1104823"/>
                <a:gd name="connsiteX7" fmla="*/ 583594 w 1834540"/>
                <a:gd name="connsiteY7" fmla="*/ 5576 h 1104823"/>
                <a:gd name="connsiteX8" fmla="*/ 245519 w 1834540"/>
                <a:gd name="connsiteY8" fmla="*/ 96428 h 1104823"/>
                <a:gd name="connsiteX9" fmla="*/ 26549 w 1834540"/>
                <a:gd name="connsiteY9" fmla="*/ 262786 h 1104823"/>
                <a:gd name="connsiteX10" fmla="*/ 0 w 1834540"/>
                <a:gd name="connsiteY10" fmla="*/ 301757 h 1104823"/>
                <a:gd name="connsiteX11" fmla="*/ 104492 w 1834540"/>
                <a:gd name="connsiteY11" fmla="*/ 282759 h 1104823"/>
                <a:gd name="connsiteX12" fmla="*/ 252826 w 1834540"/>
                <a:gd name="connsiteY12" fmla="*/ 318807 h 1104823"/>
                <a:gd name="connsiteX13" fmla="*/ 388982 w 1834540"/>
                <a:gd name="connsiteY13" fmla="*/ 386276 h 1104823"/>
                <a:gd name="connsiteX14" fmla="*/ 549738 w 1834540"/>
                <a:gd name="connsiteY14" fmla="*/ 495639 h 1104823"/>
                <a:gd name="connsiteX15" fmla="*/ 739236 w 1834540"/>
                <a:gd name="connsiteY15" fmla="*/ 655421 h 1104823"/>
                <a:gd name="connsiteX16" fmla="*/ 739236 w 1834540"/>
                <a:gd name="connsiteY16" fmla="*/ 655421 h 1104823"/>
                <a:gd name="connsiteX17" fmla="*/ 968192 w 1834540"/>
                <a:gd name="connsiteY17" fmla="*/ 833471 h 1104823"/>
                <a:gd name="connsiteX18" fmla="*/ 968192 w 1834540"/>
                <a:gd name="connsiteY18" fmla="*/ 833471 h 1104823"/>
                <a:gd name="connsiteX19" fmla="*/ 1216390 w 1834540"/>
                <a:gd name="connsiteY19" fmla="*/ 1002996 h 1104823"/>
                <a:gd name="connsiteX20" fmla="*/ 1343047 w 1834540"/>
                <a:gd name="connsiteY20" fmla="*/ 1085810 h 1104823"/>
                <a:gd name="connsiteX21" fmla="*/ 1386646 w 1834540"/>
                <a:gd name="connsiteY21" fmla="*/ 1104808 h 1104823"/>
                <a:gd name="connsiteX22" fmla="*/ 1441449 w 1834540"/>
                <a:gd name="connsiteY22" fmla="*/ 1076310 h 1104823"/>
                <a:gd name="connsiteX23" fmla="*/ 1791460 w 1834540"/>
                <a:gd name="connsiteY23" fmla="*/ 766733 h 1104823"/>
                <a:gd name="connsiteX24" fmla="*/ 840318 w 1834540"/>
                <a:gd name="connsiteY24" fmla="*/ 736286 h 1104823"/>
                <a:gd name="connsiteX25" fmla="*/ 841779 w 1834540"/>
                <a:gd name="connsiteY25" fmla="*/ 738235 h 1104823"/>
                <a:gd name="connsiteX26" fmla="*/ 840318 w 1834540"/>
                <a:gd name="connsiteY26" fmla="*/ 736286 h 1104823"/>
                <a:gd name="connsiteX27" fmla="*/ 1254631 w 1834540"/>
                <a:gd name="connsiteY27" fmla="*/ 1026135 h 1104823"/>
                <a:gd name="connsiteX28" fmla="*/ 1254631 w 1834540"/>
                <a:gd name="connsiteY28" fmla="*/ 1026135 h 1104823"/>
                <a:gd name="connsiteX29" fmla="*/ 1256092 w 1834540"/>
                <a:gd name="connsiteY29" fmla="*/ 1028083 h 1104823"/>
                <a:gd name="connsiteX30" fmla="*/ 1254631 w 1834540"/>
                <a:gd name="connsiteY30" fmla="*/ 1026135 h 1104823"/>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26625"/>
                <a:gd name="connsiteY0" fmla="*/ 754418 h 1109932"/>
                <a:gd name="connsiteX1" fmla="*/ 1824098 w 1826625"/>
                <a:gd name="connsiteY1" fmla="*/ 635692 h 1109932"/>
                <a:gd name="connsiteX2" fmla="*/ 1747617 w 1826625"/>
                <a:gd name="connsiteY2" fmla="*/ 538507 h 1109932"/>
                <a:gd name="connsiteX3" fmla="*/ 1524994 w 1826625"/>
                <a:gd name="connsiteY3" fmla="*/ 346087 h 1109932"/>
                <a:gd name="connsiteX4" fmla="*/ 1378121 w 1826625"/>
                <a:gd name="connsiteY4" fmla="*/ 237942 h 1109932"/>
                <a:gd name="connsiteX5" fmla="*/ 945053 w 1826625"/>
                <a:gd name="connsiteY5" fmla="*/ 43086 h 1109932"/>
                <a:gd name="connsiteX6" fmla="*/ 720481 w 1826625"/>
                <a:gd name="connsiteY6" fmla="*/ 3384 h 1109932"/>
                <a:gd name="connsiteX7" fmla="*/ 583594 w 1826625"/>
                <a:gd name="connsiteY7" fmla="*/ 5576 h 1109932"/>
                <a:gd name="connsiteX8" fmla="*/ 245519 w 1826625"/>
                <a:gd name="connsiteY8" fmla="*/ 96428 h 1109932"/>
                <a:gd name="connsiteX9" fmla="*/ 26549 w 1826625"/>
                <a:gd name="connsiteY9" fmla="*/ 262786 h 1109932"/>
                <a:gd name="connsiteX10" fmla="*/ 0 w 1826625"/>
                <a:gd name="connsiteY10" fmla="*/ 301757 h 1109932"/>
                <a:gd name="connsiteX11" fmla="*/ 104492 w 1826625"/>
                <a:gd name="connsiteY11" fmla="*/ 282759 h 1109932"/>
                <a:gd name="connsiteX12" fmla="*/ 252826 w 1826625"/>
                <a:gd name="connsiteY12" fmla="*/ 318807 h 1109932"/>
                <a:gd name="connsiteX13" fmla="*/ 388982 w 1826625"/>
                <a:gd name="connsiteY13" fmla="*/ 386276 h 1109932"/>
                <a:gd name="connsiteX14" fmla="*/ 549738 w 1826625"/>
                <a:gd name="connsiteY14" fmla="*/ 495639 h 1109932"/>
                <a:gd name="connsiteX15" fmla="*/ 739236 w 1826625"/>
                <a:gd name="connsiteY15" fmla="*/ 655421 h 1109932"/>
                <a:gd name="connsiteX16" fmla="*/ 739236 w 1826625"/>
                <a:gd name="connsiteY16" fmla="*/ 655421 h 1109932"/>
                <a:gd name="connsiteX17" fmla="*/ 968192 w 1826625"/>
                <a:gd name="connsiteY17" fmla="*/ 833471 h 1109932"/>
                <a:gd name="connsiteX18" fmla="*/ 968192 w 1826625"/>
                <a:gd name="connsiteY18" fmla="*/ 833471 h 1109932"/>
                <a:gd name="connsiteX19" fmla="*/ 1216390 w 1826625"/>
                <a:gd name="connsiteY19" fmla="*/ 1002996 h 1109932"/>
                <a:gd name="connsiteX20" fmla="*/ 1343047 w 1826625"/>
                <a:gd name="connsiteY20" fmla="*/ 1085810 h 1109932"/>
                <a:gd name="connsiteX21" fmla="*/ 1386646 w 1826625"/>
                <a:gd name="connsiteY21" fmla="*/ 1104808 h 1109932"/>
                <a:gd name="connsiteX22" fmla="*/ 1441449 w 1826625"/>
                <a:gd name="connsiteY22" fmla="*/ 1076310 h 1109932"/>
                <a:gd name="connsiteX23" fmla="*/ 1782224 w 1826625"/>
                <a:gd name="connsiteY23" fmla="*/ 754418 h 1109932"/>
                <a:gd name="connsiteX24" fmla="*/ 840318 w 1826625"/>
                <a:gd name="connsiteY24" fmla="*/ 736286 h 1109932"/>
                <a:gd name="connsiteX25" fmla="*/ 841779 w 1826625"/>
                <a:gd name="connsiteY25" fmla="*/ 738235 h 1109932"/>
                <a:gd name="connsiteX26" fmla="*/ 840318 w 1826625"/>
                <a:gd name="connsiteY26" fmla="*/ 736286 h 1109932"/>
                <a:gd name="connsiteX27" fmla="*/ 1254631 w 1826625"/>
                <a:gd name="connsiteY27" fmla="*/ 1026135 h 1109932"/>
                <a:gd name="connsiteX28" fmla="*/ 1254631 w 1826625"/>
                <a:gd name="connsiteY28" fmla="*/ 1026135 h 1109932"/>
                <a:gd name="connsiteX29" fmla="*/ 1256092 w 1826625"/>
                <a:gd name="connsiteY29" fmla="*/ 1028083 h 1109932"/>
                <a:gd name="connsiteX30" fmla="*/ 1254631 w 1826625"/>
                <a:gd name="connsiteY30" fmla="*/ 1026135 h 1109932"/>
                <a:gd name="connsiteX0" fmla="*/ 1782224 w 1825422"/>
                <a:gd name="connsiteY0" fmla="*/ 754418 h 1109932"/>
                <a:gd name="connsiteX1" fmla="*/ 1824098 w 1825422"/>
                <a:gd name="connsiteY1" fmla="*/ 635692 h 1109932"/>
                <a:gd name="connsiteX2" fmla="*/ 1747617 w 1825422"/>
                <a:gd name="connsiteY2" fmla="*/ 538507 h 1109932"/>
                <a:gd name="connsiteX3" fmla="*/ 1524994 w 1825422"/>
                <a:gd name="connsiteY3" fmla="*/ 346087 h 1109932"/>
                <a:gd name="connsiteX4" fmla="*/ 1378121 w 1825422"/>
                <a:gd name="connsiteY4" fmla="*/ 237942 h 1109932"/>
                <a:gd name="connsiteX5" fmla="*/ 945053 w 1825422"/>
                <a:gd name="connsiteY5" fmla="*/ 43086 h 1109932"/>
                <a:gd name="connsiteX6" fmla="*/ 720481 w 1825422"/>
                <a:gd name="connsiteY6" fmla="*/ 3384 h 1109932"/>
                <a:gd name="connsiteX7" fmla="*/ 583594 w 1825422"/>
                <a:gd name="connsiteY7" fmla="*/ 5576 h 1109932"/>
                <a:gd name="connsiteX8" fmla="*/ 245519 w 1825422"/>
                <a:gd name="connsiteY8" fmla="*/ 96428 h 1109932"/>
                <a:gd name="connsiteX9" fmla="*/ 26549 w 1825422"/>
                <a:gd name="connsiteY9" fmla="*/ 262786 h 1109932"/>
                <a:gd name="connsiteX10" fmla="*/ 0 w 1825422"/>
                <a:gd name="connsiteY10" fmla="*/ 301757 h 1109932"/>
                <a:gd name="connsiteX11" fmla="*/ 104492 w 1825422"/>
                <a:gd name="connsiteY11" fmla="*/ 282759 h 1109932"/>
                <a:gd name="connsiteX12" fmla="*/ 252826 w 1825422"/>
                <a:gd name="connsiteY12" fmla="*/ 318807 h 1109932"/>
                <a:gd name="connsiteX13" fmla="*/ 388982 w 1825422"/>
                <a:gd name="connsiteY13" fmla="*/ 386276 h 1109932"/>
                <a:gd name="connsiteX14" fmla="*/ 549738 w 1825422"/>
                <a:gd name="connsiteY14" fmla="*/ 495639 h 1109932"/>
                <a:gd name="connsiteX15" fmla="*/ 739236 w 1825422"/>
                <a:gd name="connsiteY15" fmla="*/ 655421 h 1109932"/>
                <a:gd name="connsiteX16" fmla="*/ 739236 w 1825422"/>
                <a:gd name="connsiteY16" fmla="*/ 655421 h 1109932"/>
                <a:gd name="connsiteX17" fmla="*/ 968192 w 1825422"/>
                <a:gd name="connsiteY17" fmla="*/ 833471 h 1109932"/>
                <a:gd name="connsiteX18" fmla="*/ 968192 w 1825422"/>
                <a:gd name="connsiteY18" fmla="*/ 833471 h 1109932"/>
                <a:gd name="connsiteX19" fmla="*/ 1216390 w 1825422"/>
                <a:gd name="connsiteY19" fmla="*/ 1002996 h 1109932"/>
                <a:gd name="connsiteX20" fmla="*/ 1343047 w 1825422"/>
                <a:gd name="connsiteY20" fmla="*/ 1085810 h 1109932"/>
                <a:gd name="connsiteX21" fmla="*/ 1386646 w 1825422"/>
                <a:gd name="connsiteY21" fmla="*/ 1104808 h 1109932"/>
                <a:gd name="connsiteX22" fmla="*/ 1441449 w 1825422"/>
                <a:gd name="connsiteY22" fmla="*/ 1076310 h 1109932"/>
                <a:gd name="connsiteX23" fmla="*/ 1782224 w 1825422"/>
                <a:gd name="connsiteY23" fmla="*/ 754418 h 1109932"/>
                <a:gd name="connsiteX24" fmla="*/ 840318 w 1825422"/>
                <a:gd name="connsiteY24" fmla="*/ 736286 h 1109932"/>
                <a:gd name="connsiteX25" fmla="*/ 841779 w 1825422"/>
                <a:gd name="connsiteY25" fmla="*/ 738235 h 1109932"/>
                <a:gd name="connsiteX26" fmla="*/ 840318 w 1825422"/>
                <a:gd name="connsiteY26" fmla="*/ 736286 h 1109932"/>
                <a:gd name="connsiteX27" fmla="*/ 1254631 w 1825422"/>
                <a:gd name="connsiteY27" fmla="*/ 1026135 h 1109932"/>
                <a:gd name="connsiteX28" fmla="*/ 1254631 w 1825422"/>
                <a:gd name="connsiteY28" fmla="*/ 1026135 h 1109932"/>
                <a:gd name="connsiteX29" fmla="*/ 1256092 w 1825422"/>
                <a:gd name="connsiteY29" fmla="*/ 1028083 h 1109932"/>
                <a:gd name="connsiteX30" fmla="*/ 1254631 w 1825422"/>
                <a:gd name="connsiteY30" fmla="*/ 1026135 h 110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xmlns="" id="{4B55D40B-8BC3-4B7A-9007-8488C06F8DE5}"/>
                </a:ext>
              </a:extLst>
            </p:cNvPr>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xmlns="" id="{21911AA1-DB27-468F-862F-E766F096BE52}"/>
                </a:ext>
              </a:extLst>
            </p:cNvPr>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xmlns="" id="{51321F1B-5DDF-4169-A2EA-A7D09695ACD0}"/>
                </a:ext>
              </a:extLst>
            </p:cNvPr>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xmlns="" id="{3D199D21-96BD-4A05-B52D-160D9848AF5F}"/>
                </a:ext>
              </a:extLst>
            </p:cNvPr>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 fmla="*/ 0 w 325671"/>
                <a:gd name="connsiteY0" fmla="*/ 51248 h 271192"/>
                <a:gd name="connsiteX1" fmla="*/ 165871 w 325671"/>
                <a:gd name="connsiteY1" fmla="*/ 105320 h 271192"/>
                <a:gd name="connsiteX2" fmla="*/ 275965 w 325671"/>
                <a:gd name="connsiteY2" fmla="*/ 271192 h 271192"/>
                <a:gd name="connsiteX3" fmla="*/ 324923 w 325671"/>
                <a:gd name="connsiteY3" fmla="*/ 220773 h 271192"/>
                <a:gd name="connsiteX4" fmla="*/ 239166 w 325671"/>
                <a:gd name="connsiteY4" fmla="*/ 55476 h 271192"/>
                <a:gd name="connsiteX5" fmla="*/ 66008 w 325671"/>
                <a:gd name="connsiteY5" fmla="*/ 829 h 271192"/>
                <a:gd name="connsiteX6" fmla="*/ 0 w 325671"/>
                <a:gd name="connsiteY6" fmla="*/ 51248 h 271192"/>
                <a:gd name="connsiteX0" fmla="*/ 3757 w 329428"/>
                <a:gd name="connsiteY0" fmla="*/ 51248 h 271192"/>
                <a:gd name="connsiteX1" fmla="*/ 185022 w 329428"/>
                <a:gd name="connsiteY1" fmla="*/ 102241 h 271192"/>
                <a:gd name="connsiteX2" fmla="*/ 279722 w 329428"/>
                <a:gd name="connsiteY2" fmla="*/ 271192 h 271192"/>
                <a:gd name="connsiteX3" fmla="*/ 328680 w 329428"/>
                <a:gd name="connsiteY3" fmla="*/ 220773 h 271192"/>
                <a:gd name="connsiteX4" fmla="*/ 242923 w 329428"/>
                <a:gd name="connsiteY4" fmla="*/ 55476 h 271192"/>
                <a:gd name="connsiteX5" fmla="*/ 69765 w 329428"/>
                <a:gd name="connsiteY5" fmla="*/ 829 h 271192"/>
                <a:gd name="connsiteX6" fmla="*/ 3757 w 329428"/>
                <a:gd name="connsiteY6" fmla="*/ 51248 h 271192"/>
                <a:gd name="connsiteX0" fmla="*/ 3757 w 329827"/>
                <a:gd name="connsiteY0" fmla="*/ 51248 h 283507"/>
                <a:gd name="connsiteX1" fmla="*/ 185022 w 329827"/>
                <a:gd name="connsiteY1" fmla="*/ 102241 h 283507"/>
                <a:gd name="connsiteX2" fmla="*/ 285880 w 329827"/>
                <a:gd name="connsiteY2" fmla="*/ 283507 h 283507"/>
                <a:gd name="connsiteX3" fmla="*/ 328680 w 329827"/>
                <a:gd name="connsiteY3" fmla="*/ 220773 h 283507"/>
                <a:gd name="connsiteX4" fmla="*/ 242923 w 329827"/>
                <a:gd name="connsiteY4" fmla="*/ 55476 h 283507"/>
                <a:gd name="connsiteX5" fmla="*/ 69765 w 329827"/>
                <a:gd name="connsiteY5" fmla="*/ 829 h 283507"/>
                <a:gd name="connsiteX6" fmla="*/ 3757 w 329827"/>
                <a:gd name="connsiteY6" fmla="*/ 51248 h 283507"/>
                <a:gd name="connsiteX0" fmla="*/ 3757 w 328680"/>
                <a:gd name="connsiteY0" fmla="*/ 51248 h 283507"/>
                <a:gd name="connsiteX1" fmla="*/ 185022 w 328680"/>
                <a:gd name="connsiteY1" fmla="*/ 102241 h 283507"/>
                <a:gd name="connsiteX2" fmla="*/ 285880 w 328680"/>
                <a:gd name="connsiteY2" fmla="*/ 283507 h 283507"/>
                <a:gd name="connsiteX3" fmla="*/ 328680 w 328680"/>
                <a:gd name="connsiteY3" fmla="*/ 220773 h 283507"/>
                <a:gd name="connsiteX4" fmla="*/ 242923 w 328680"/>
                <a:gd name="connsiteY4" fmla="*/ 55476 h 283507"/>
                <a:gd name="connsiteX5" fmla="*/ 69765 w 328680"/>
                <a:gd name="connsiteY5" fmla="*/ 829 h 283507"/>
                <a:gd name="connsiteX6" fmla="*/ 3757 w 328680"/>
                <a:gd name="connsiteY6" fmla="*/ 51248 h 283507"/>
                <a:gd name="connsiteX0" fmla="*/ 3757 w 334838"/>
                <a:gd name="connsiteY0" fmla="*/ 51248 h 283507"/>
                <a:gd name="connsiteX1" fmla="*/ 185022 w 334838"/>
                <a:gd name="connsiteY1" fmla="*/ 102241 h 283507"/>
                <a:gd name="connsiteX2" fmla="*/ 285880 w 334838"/>
                <a:gd name="connsiteY2" fmla="*/ 283507 h 283507"/>
                <a:gd name="connsiteX3" fmla="*/ 334838 w 334838"/>
                <a:gd name="connsiteY3" fmla="*/ 226931 h 283507"/>
                <a:gd name="connsiteX4" fmla="*/ 242923 w 334838"/>
                <a:gd name="connsiteY4" fmla="*/ 55476 h 283507"/>
                <a:gd name="connsiteX5" fmla="*/ 69765 w 334838"/>
                <a:gd name="connsiteY5" fmla="*/ 829 h 283507"/>
                <a:gd name="connsiteX6" fmla="*/ 3757 w 334838"/>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6008 w 331081"/>
                <a:gd name="connsiteY5" fmla="*/ 829 h 283507"/>
                <a:gd name="connsiteX6" fmla="*/ 0 w 331081"/>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2929 w 331081"/>
                <a:gd name="connsiteY5" fmla="*/ 829 h 283507"/>
                <a:gd name="connsiteX6" fmla="*/ 0 w 331081"/>
                <a:gd name="connsiteY6" fmla="*/ 51248 h 28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xmlns="" id="{A4759358-A52B-4C85-A475-E48E081FBD1A}"/>
                </a:ext>
              </a:extLst>
            </p:cNvPr>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grpSp>
      <p:grpSp>
        <p:nvGrpSpPr>
          <p:cNvPr id="186" name="Graphic 226">
            <a:extLst>
              <a:ext uri="{FF2B5EF4-FFF2-40B4-BE49-F238E27FC236}">
                <a16:creationId xmlns:a16="http://schemas.microsoft.com/office/drawing/2014/main" xmlns="" id="{2C132241-041E-4DDD-875A-9BB5F04E1D11}"/>
              </a:ext>
            </a:extLst>
          </p:cNvPr>
          <p:cNvGrpSpPr/>
          <p:nvPr/>
        </p:nvGrpSpPr>
        <p:grpSpPr>
          <a:xfrm>
            <a:off x="10547302" y="4971933"/>
            <a:ext cx="1423806" cy="1680611"/>
            <a:chOff x="3190967" y="4976140"/>
            <a:chExt cx="1594302" cy="1881859"/>
          </a:xfrm>
          <a:solidFill>
            <a:schemeClr val="accent4"/>
          </a:solidFill>
        </p:grpSpPr>
        <p:sp>
          <p:nvSpPr>
            <p:cNvPr id="187" name="Freeform: Shape 186">
              <a:extLst>
                <a:ext uri="{FF2B5EF4-FFF2-40B4-BE49-F238E27FC236}">
                  <a16:creationId xmlns:a16="http://schemas.microsoft.com/office/drawing/2014/main" xmlns="" id="{E3F8D7A2-A6C2-43D2-BC2A-DB35CED79180}"/>
                </a:ext>
              </a:extLst>
            </p:cNvPr>
            <p:cNvSpPr/>
            <p:nvPr/>
          </p:nvSpPr>
          <p:spPr>
            <a:xfrm>
              <a:off x="3412046" y="5909633"/>
              <a:ext cx="1154075" cy="444412"/>
            </a:xfrm>
            <a:custGeom>
              <a:avLst/>
              <a:gdLst>
                <a:gd name="connsiteX0" fmla="*/ 582806 w 1154075"/>
                <a:gd name="connsiteY0" fmla="*/ 444413 h 444412"/>
                <a:gd name="connsiteX1" fmla="*/ 321275 w 1154075"/>
                <a:gd name="connsiteY1" fmla="*/ 437861 h 444412"/>
                <a:gd name="connsiteX2" fmla="*/ 135091 w 1154075"/>
                <a:gd name="connsiteY2" fmla="*/ 427669 h 444412"/>
                <a:gd name="connsiteX3" fmla="*/ 24618 w 1154075"/>
                <a:gd name="connsiteY3" fmla="*/ 418933 h 444412"/>
                <a:gd name="connsiteX4" fmla="*/ 48 w 1154075"/>
                <a:gd name="connsiteY4" fmla="*/ 391816 h 444412"/>
                <a:gd name="connsiteX5" fmla="*/ 15336 w 1154075"/>
                <a:gd name="connsiteY5" fmla="*/ 305003 h 444412"/>
                <a:gd name="connsiteX6" fmla="*/ 131633 w 1154075"/>
                <a:gd name="connsiteY6" fmla="*/ 106625 h 444412"/>
                <a:gd name="connsiteX7" fmla="*/ 266129 w 1154075"/>
                <a:gd name="connsiteY7" fmla="*/ 13260 h 444412"/>
                <a:gd name="connsiteX8" fmla="*/ 331649 w 1154075"/>
                <a:gd name="connsiteY8" fmla="*/ 3068 h 444412"/>
                <a:gd name="connsiteX9" fmla="*/ 374782 w 1154075"/>
                <a:gd name="connsiteY9" fmla="*/ 33098 h 444412"/>
                <a:gd name="connsiteX10" fmla="*/ 546224 w 1154075"/>
                <a:gd name="connsiteY10" fmla="*/ 364334 h 444412"/>
                <a:gd name="connsiteX11" fmla="*/ 573524 w 1154075"/>
                <a:gd name="connsiteY11" fmla="*/ 391998 h 444412"/>
                <a:gd name="connsiteX12" fmla="*/ 596092 w 1154075"/>
                <a:gd name="connsiteY12" fmla="*/ 384172 h 444412"/>
                <a:gd name="connsiteX13" fmla="*/ 773540 w 1154075"/>
                <a:gd name="connsiteY13" fmla="*/ 43835 h 444412"/>
                <a:gd name="connsiteX14" fmla="*/ 801385 w 1154075"/>
                <a:gd name="connsiteY14" fmla="*/ 9438 h 444412"/>
                <a:gd name="connsiteX15" fmla="*/ 852345 w 1154075"/>
                <a:gd name="connsiteY15" fmla="*/ 1612 h 444412"/>
                <a:gd name="connsiteX16" fmla="*/ 914588 w 1154075"/>
                <a:gd name="connsiteY16" fmla="*/ 26182 h 444412"/>
                <a:gd name="connsiteX17" fmla="*/ 1136444 w 1154075"/>
                <a:gd name="connsiteY17" fmla="*/ 298451 h 444412"/>
                <a:gd name="connsiteX18" fmla="*/ 1153915 w 1154075"/>
                <a:gd name="connsiteY18" fmla="*/ 391270 h 444412"/>
                <a:gd name="connsiteX19" fmla="*/ 1130984 w 1154075"/>
                <a:gd name="connsiteY19" fmla="*/ 418751 h 444412"/>
                <a:gd name="connsiteX20" fmla="*/ 1064736 w 1154075"/>
                <a:gd name="connsiteY20" fmla="*/ 424393 h 444412"/>
                <a:gd name="connsiteX21" fmla="*/ 844701 w 1154075"/>
                <a:gd name="connsiteY21" fmla="*/ 437133 h 444412"/>
                <a:gd name="connsiteX22" fmla="*/ 582806 w 1154075"/>
                <a:gd name="connsiteY22" fmla="*/ 444413 h 44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54075" h="444412">
                  <a:moveTo>
                    <a:pt x="582806" y="444413"/>
                  </a:moveTo>
                  <a:cubicBezTo>
                    <a:pt x="491807" y="442229"/>
                    <a:pt x="406450" y="440955"/>
                    <a:pt x="321275" y="437861"/>
                  </a:cubicBezTo>
                  <a:cubicBezTo>
                    <a:pt x="259213" y="435677"/>
                    <a:pt x="197152" y="431491"/>
                    <a:pt x="135091" y="427669"/>
                  </a:cubicBezTo>
                  <a:cubicBezTo>
                    <a:pt x="98327" y="425303"/>
                    <a:pt x="61382" y="422027"/>
                    <a:pt x="24618" y="418933"/>
                  </a:cubicBezTo>
                  <a:cubicBezTo>
                    <a:pt x="6782" y="417477"/>
                    <a:pt x="-680" y="409651"/>
                    <a:pt x="48" y="391816"/>
                  </a:cubicBezTo>
                  <a:cubicBezTo>
                    <a:pt x="1140" y="362150"/>
                    <a:pt x="6964" y="333394"/>
                    <a:pt x="15336" y="305003"/>
                  </a:cubicBezTo>
                  <a:cubicBezTo>
                    <a:pt x="37358" y="229109"/>
                    <a:pt x="76305" y="162862"/>
                    <a:pt x="131633" y="106625"/>
                  </a:cubicBezTo>
                  <a:cubicBezTo>
                    <a:pt x="170580" y="67131"/>
                    <a:pt x="214806" y="34917"/>
                    <a:pt x="266129" y="13260"/>
                  </a:cubicBezTo>
                  <a:cubicBezTo>
                    <a:pt x="286877" y="4524"/>
                    <a:pt x="308899" y="-26"/>
                    <a:pt x="331649" y="3068"/>
                  </a:cubicBezTo>
                  <a:cubicBezTo>
                    <a:pt x="351122" y="5616"/>
                    <a:pt x="365500" y="15080"/>
                    <a:pt x="374782" y="33098"/>
                  </a:cubicBezTo>
                  <a:cubicBezTo>
                    <a:pt x="431748" y="143570"/>
                    <a:pt x="489077" y="253861"/>
                    <a:pt x="546224" y="364334"/>
                  </a:cubicBezTo>
                  <a:cubicBezTo>
                    <a:pt x="552412" y="376346"/>
                    <a:pt x="560966" y="386174"/>
                    <a:pt x="573524" y="391998"/>
                  </a:cubicBezTo>
                  <a:cubicBezTo>
                    <a:pt x="584262" y="396912"/>
                    <a:pt x="590814" y="394546"/>
                    <a:pt x="596092" y="384172"/>
                  </a:cubicBezTo>
                  <a:cubicBezTo>
                    <a:pt x="655241" y="270787"/>
                    <a:pt x="714390" y="157220"/>
                    <a:pt x="773540" y="43835"/>
                  </a:cubicBezTo>
                  <a:cubicBezTo>
                    <a:pt x="780456" y="30550"/>
                    <a:pt x="788463" y="17810"/>
                    <a:pt x="801385" y="9438"/>
                  </a:cubicBezTo>
                  <a:cubicBezTo>
                    <a:pt x="817219" y="-754"/>
                    <a:pt x="834509" y="-1482"/>
                    <a:pt x="852345" y="1612"/>
                  </a:cubicBezTo>
                  <a:cubicBezTo>
                    <a:pt x="874730" y="5616"/>
                    <a:pt x="894932" y="15262"/>
                    <a:pt x="914588" y="26182"/>
                  </a:cubicBezTo>
                  <a:cubicBezTo>
                    <a:pt x="1025061" y="86969"/>
                    <a:pt x="1098224" y="178696"/>
                    <a:pt x="1136444" y="298451"/>
                  </a:cubicBezTo>
                  <a:cubicBezTo>
                    <a:pt x="1146089" y="328662"/>
                    <a:pt x="1151549" y="359602"/>
                    <a:pt x="1153915" y="391270"/>
                  </a:cubicBezTo>
                  <a:cubicBezTo>
                    <a:pt x="1155189" y="408923"/>
                    <a:pt x="1149001" y="416749"/>
                    <a:pt x="1130984" y="418751"/>
                  </a:cubicBezTo>
                  <a:cubicBezTo>
                    <a:pt x="1108962" y="421117"/>
                    <a:pt x="1086758" y="422937"/>
                    <a:pt x="1064736" y="424393"/>
                  </a:cubicBezTo>
                  <a:cubicBezTo>
                    <a:pt x="991391" y="428943"/>
                    <a:pt x="918046" y="434221"/>
                    <a:pt x="844701" y="437133"/>
                  </a:cubicBezTo>
                  <a:cubicBezTo>
                    <a:pt x="755522" y="440591"/>
                    <a:pt x="666343" y="442229"/>
                    <a:pt x="582806" y="444413"/>
                  </a:cubicBezTo>
                  <a:close/>
                </a:path>
              </a:pathLst>
            </a:custGeom>
            <a:grpFill/>
            <a:ln w="1816"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xmlns="" id="{8005C422-78CC-4B99-80E4-4BA6FB19D590}"/>
                </a:ext>
              </a:extLst>
            </p:cNvPr>
            <p:cNvSpPr/>
            <p:nvPr/>
          </p:nvSpPr>
          <p:spPr>
            <a:xfrm>
              <a:off x="3190823" y="6353425"/>
              <a:ext cx="703986" cy="396758"/>
            </a:xfrm>
            <a:custGeom>
              <a:avLst/>
              <a:gdLst>
                <a:gd name="connsiteX0" fmla="*/ 680998 w 703986"/>
                <a:gd name="connsiteY0" fmla="*/ 303284 h 396758"/>
                <a:gd name="connsiteX1" fmla="*/ 679724 w 703986"/>
                <a:gd name="connsiteY1" fmla="*/ 328763 h 396758"/>
                <a:gd name="connsiteX2" fmla="*/ 632222 w 703986"/>
                <a:gd name="connsiteY2" fmla="*/ 367529 h 396758"/>
                <a:gd name="connsiteX3" fmla="*/ 576895 w 703986"/>
                <a:gd name="connsiteY3" fmla="*/ 371351 h 396758"/>
                <a:gd name="connsiteX4" fmla="*/ 417464 w 703986"/>
                <a:gd name="connsiteY4" fmla="*/ 373717 h 396758"/>
                <a:gd name="connsiteX5" fmla="*/ 214173 w 703986"/>
                <a:gd name="connsiteY5" fmla="*/ 393191 h 396758"/>
                <a:gd name="connsiteX6" fmla="*/ 127724 w 703986"/>
                <a:gd name="connsiteY6" fmla="*/ 394283 h 396758"/>
                <a:gd name="connsiteX7" fmla="*/ 17069 w 703986"/>
                <a:gd name="connsiteY7" fmla="*/ 305104 h 396758"/>
                <a:gd name="connsiteX8" fmla="*/ 143 w 703986"/>
                <a:gd name="connsiteY8" fmla="*/ 208463 h 396758"/>
                <a:gd name="connsiteX9" fmla="*/ 14339 w 703986"/>
                <a:gd name="connsiteY9" fmla="*/ 97444 h 396758"/>
                <a:gd name="connsiteX10" fmla="*/ 59293 w 703986"/>
                <a:gd name="connsiteY10" fmla="*/ 26647 h 396758"/>
                <a:gd name="connsiteX11" fmla="*/ 143922 w 703986"/>
                <a:gd name="connsiteY11" fmla="*/ 75 h 396758"/>
                <a:gd name="connsiteX12" fmla="*/ 238924 w 703986"/>
                <a:gd name="connsiteY12" fmla="*/ 5353 h 396758"/>
                <a:gd name="connsiteX13" fmla="*/ 380883 w 703986"/>
                <a:gd name="connsiteY13" fmla="*/ 15181 h 396758"/>
                <a:gd name="connsiteX14" fmla="*/ 618936 w 703986"/>
                <a:gd name="connsiteY14" fmla="*/ 31925 h 396758"/>
                <a:gd name="connsiteX15" fmla="*/ 638410 w 703986"/>
                <a:gd name="connsiteY15" fmla="*/ 33199 h 396758"/>
                <a:gd name="connsiteX16" fmla="*/ 672990 w 703986"/>
                <a:gd name="connsiteY16" fmla="*/ 57768 h 396758"/>
                <a:gd name="connsiteX17" fmla="*/ 693555 w 703986"/>
                <a:gd name="connsiteY17" fmla="*/ 121468 h 396758"/>
                <a:gd name="connsiteX18" fmla="*/ 703201 w 703986"/>
                <a:gd name="connsiteY18" fmla="*/ 231395 h 396758"/>
                <a:gd name="connsiteX19" fmla="*/ 703201 w 703986"/>
                <a:gd name="connsiteY19" fmla="*/ 233032 h 396758"/>
                <a:gd name="connsiteX20" fmla="*/ 668258 w 703986"/>
                <a:gd name="connsiteY20" fmla="*/ 269978 h 396758"/>
                <a:gd name="connsiteX21" fmla="*/ 539221 w 703986"/>
                <a:gd name="connsiteY21" fmla="*/ 282172 h 396758"/>
                <a:gd name="connsiteX22" fmla="*/ 348487 w 703986"/>
                <a:gd name="connsiteY22" fmla="*/ 300190 h 396758"/>
                <a:gd name="connsiteX23" fmla="*/ 183415 w 703986"/>
                <a:gd name="connsiteY23" fmla="*/ 315296 h 396758"/>
                <a:gd name="connsiteX24" fmla="*/ 127542 w 703986"/>
                <a:gd name="connsiteY24" fmla="*/ 308016 h 396758"/>
                <a:gd name="connsiteX25" fmla="*/ 82224 w 703986"/>
                <a:gd name="connsiteY25" fmla="*/ 244680 h 396758"/>
                <a:gd name="connsiteX26" fmla="*/ 84590 w 703986"/>
                <a:gd name="connsiteY26" fmla="*/ 182983 h 396758"/>
                <a:gd name="connsiteX27" fmla="*/ 92780 w 703986"/>
                <a:gd name="connsiteY27" fmla="*/ 140213 h 396758"/>
                <a:gd name="connsiteX28" fmla="*/ 93872 w 703986"/>
                <a:gd name="connsiteY28" fmla="*/ 136574 h 396758"/>
                <a:gd name="connsiteX29" fmla="*/ 114256 w 703986"/>
                <a:gd name="connsiteY29" fmla="*/ 139486 h 396758"/>
                <a:gd name="connsiteX30" fmla="*/ 116804 w 703986"/>
                <a:gd name="connsiteY30" fmla="*/ 144217 h 396758"/>
                <a:gd name="connsiteX31" fmla="*/ 126086 w 703986"/>
                <a:gd name="connsiteY31" fmla="*/ 186077 h 396758"/>
                <a:gd name="connsiteX32" fmla="*/ 136460 w 703986"/>
                <a:gd name="connsiteY32" fmla="*/ 204277 h 396758"/>
                <a:gd name="connsiteX33" fmla="*/ 193425 w 703986"/>
                <a:gd name="connsiteY33" fmla="*/ 207371 h 396758"/>
                <a:gd name="connsiteX34" fmla="*/ 216357 w 703986"/>
                <a:gd name="connsiteY34" fmla="*/ 152043 h 396758"/>
                <a:gd name="connsiteX35" fmla="*/ 192697 w 703986"/>
                <a:gd name="connsiteY35" fmla="*/ 83430 h 396758"/>
                <a:gd name="connsiteX36" fmla="*/ 90778 w 703986"/>
                <a:gd name="connsiteY36" fmla="*/ 75240 h 396758"/>
                <a:gd name="connsiteX37" fmla="*/ 52559 w 703986"/>
                <a:gd name="connsiteY37" fmla="*/ 137484 h 396758"/>
                <a:gd name="connsiteX38" fmla="*/ 49101 w 703986"/>
                <a:gd name="connsiteY38" fmla="*/ 258512 h 396758"/>
                <a:gd name="connsiteX39" fmla="*/ 127360 w 703986"/>
                <a:gd name="connsiteY39" fmla="*/ 344415 h 396758"/>
                <a:gd name="connsiteX40" fmla="*/ 183051 w 703986"/>
                <a:gd name="connsiteY40" fmla="*/ 347327 h 396758"/>
                <a:gd name="connsiteX41" fmla="*/ 266406 w 703986"/>
                <a:gd name="connsiteY41" fmla="*/ 339683 h 396758"/>
                <a:gd name="connsiteX42" fmla="*/ 431478 w 703986"/>
                <a:gd name="connsiteY42" fmla="*/ 324759 h 396758"/>
                <a:gd name="connsiteX43" fmla="*/ 625852 w 703986"/>
                <a:gd name="connsiteY43" fmla="*/ 307288 h 396758"/>
                <a:gd name="connsiteX44" fmla="*/ 670988 w 703986"/>
                <a:gd name="connsiteY44" fmla="*/ 303102 h 396758"/>
                <a:gd name="connsiteX45" fmla="*/ 680998 w 703986"/>
                <a:gd name="connsiteY45" fmla="*/ 303284 h 3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03986" h="396758">
                  <a:moveTo>
                    <a:pt x="680998" y="303284"/>
                  </a:moveTo>
                  <a:cubicBezTo>
                    <a:pt x="683910" y="312202"/>
                    <a:pt x="683000" y="320755"/>
                    <a:pt x="679724" y="328763"/>
                  </a:cubicBezTo>
                  <a:cubicBezTo>
                    <a:pt x="670988" y="350057"/>
                    <a:pt x="653880" y="361887"/>
                    <a:pt x="632222" y="367529"/>
                  </a:cubicBezTo>
                  <a:cubicBezTo>
                    <a:pt x="614022" y="372261"/>
                    <a:pt x="595459" y="371169"/>
                    <a:pt x="576895" y="371351"/>
                  </a:cubicBezTo>
                  <a:cubicBezTo>
                    <a:pt x="523751" y="371897"/>
                    <a:pt x="470608" y="371715"/>
                    <a:pt x="417464" y="373717"/>
                  </a:cubicBezTo>
                  <a:cubicBezTo>
                    <a:pt x="349397" y="376265"/>
                    <a:pt x="281694" y="384455"/>
                    <a:pt x="214173" y="393191"/>
                  </a:cubicBezTo>
                  <a:cubicBezTo>
                    <a:pt x="185417" y="396831"/>
                    <a:pt x="156661" y="398469"/>
                    <a:pt x="127724" y="394283"/>
                  </a:cubicBezTo>
                  <a:cubicBezTo>
                    <a:pt x="73124" y="386457"/>
                    <a:pt x="36907" y="356063"/>
                    <a:pt x="17069" y="305104"/>
                  </a:cubicBezTo>
                  <a:cubicBezTo>
                    <a:pt x="5057" y="273982"/>
                    <a:pt x="871" y="241404"/>
                    <a:pt x="143" y="208463"/>
                  </a:cubicBezTo>
                  <a:cubicBezTo>
                    <a:pt x="-767" y="170789"/>
                    <a:pt x="2509" y="133480"/>
                    <a:pt x="14339" y="97444"/>
                  </a:cubicBezTo>
                  <a:cubicBezTo>
                    <a:pt x="23257" y="70144"/>
                    <a:pt x="36725" y="45393"/>
                    <a:pt x="59293" y="26647"/>
                  </a:cubicBezTo>
                  <a:cubicBezTo>
                    <a:pt x="83862" y="6445"/>
                    <a:pt x="112982" y="-835"/>
                    <a:pt x="143922" y="75"/>
                  </a:cubicBezTo>
                  <a:cubicBezTo>
                    <a:pt x="175589" y="803"/>
                    <a:pt x="207257" y="3351"/>
                    <a:pt x="238924" y="5353"/>
                  </a:cubicBezTo>
                  <a:cubicBezTo>
                    <a:pt x="286244" y="8447"/>
                    <a:pt x="333563" y="11905"/>
                    <a:pt x="380883" y="15181"/>
                  </a:cubicBezTo>
                  <a:cubicBezTo>
                    <a:pt x="460234" y="20823"/>
                    <a:pt x="539585" y="26465"/>
                    <a:pt x="618936" y="31925"/>
                  </a:cubicBezTo>
                  <a:cubicBezTo>
                    <a:pt x="625488" y="32471"/>
                    <a:pt x="631858" y="33017"/>
                    <a:pt x="638410" y="33199"/>
                  </a:cubicBezTo>
                  <a:cubicBezTo>
                    <a:pt x="655336" y="33745"/>
                    <a:pt x="667348" y="41753"/>
                    <a:pt x="672990" y="57768"/>
                  </a:cubicBezTo>
                  <a:cubicBezTo>
                    <a:pt x="680270" y="78880"/>
                    <a:pt x="688095" y="99992"/>
                    <a:pt x="693555" y="121468"/>
                  </a:cubicBezTo>
                  <a:cubicBezTo>
                    <a:pt x="702655" y="157503"/>
                    <a:pt x="705567" y="194267"/>
                    <a:pt x="703201" y="231395"/>
                  </a:cubicBezTo>
                  <a:cubicBezTo>
                    <a:pt x="703201" y="231941"/>
                    <a:pt x="703201" y="232486"/>
                    <a:pt x="703201" y="233032"/>
                  </a:cubicBezTo>
                  <a:cubicBezTo>
                    <a:pt x="701927" y="257602"/>
                    <a:pt x="692645" y="267612"/>
                    <a:pt x="668258" y="269978"/>
                  </a:cubicBezTo>
                  <a:cubicBezTo>
                    <a:pt x="625306" y="274164"/>
                    <a:pt x="582173" y="278168"/>
                    <a:pt x="539221" y="282172"/>
                  </a:cubicBezTo>
                  <a:cubicBezTo>
                    <a:pt x="475704" y="288178"/>
                    <a:pt x="412005" y="294366"/>
                    <a:pt x="348487" y="300190"/>
                  </a:cubicBezTo>
                  <a:cubicBezTo>
                    <a:pt x="293524" y="305286"/>
                    <a:pt x="238378" y="310382"/>
                    <a:pt x="183415" y="315296"/>
                  </a:cubicBezTo>
                  <a:cubicBezTo>
                    <a:pt x="164487" y="316934"/>
                    <a:pt x="145378" y="315660"/>
                    <a:pt x="127542" y="308016"/>
                  </a:cubicBezTo>
                  <a:cubicBezTo>
                    <a:pt x="99696" y="296186"/>
                    <a:pt x="87138" y="273072"/>
                    <a:pt x="82224" y="244680"/>
                  </a:cubicBezTo>
                  <a:cubicBezTo>
                    <a:pt x="78584" y="223933"/>
                    <a:pt x="80950" y="203549"/>
                    <a:pt x="84590" y="182983"/>
                  </a:cubicBezTo>
                  <a:cubicBezTo>
                    <a:pt x="87138" y="168605"/>
                    <a:pt x="90050" y="154409"/>
                    <a:pt x="92780" y="140213"/>
                  </a:cubicBezTo>
                  <a:cubicBezTo>
                    <a:pt x="92962" y="139122"/>
                    <a:pt x="93508" y="138029"/>
                    <a:pt x="93872" y="136574"/>
                  </a:cubicBezTo>
                  <a:cubicBezTo>
                    <a:pt x="100788" y="137484"/>
                    <a:pt x="107522" y="138212"/>
                    <a:pt x="114256" y="139486"/>
                  </a:cubicBezTo>
                  <a:cubicBezTo>
                    <a:pt x="115348" y="139668"/>
                    <a:pt x="116440" y="142397"/>
                    <a:pt x="116804" y="144217"/>
                  </a:cubicBezTo>
                  <a:cubicBezTo>
                    <a:pt x="119898" y="158231"/>
                    <a:pt x="122082" y="172427"/>
                    <a:pt x="126086" y="186077"/>
                  </a:cubicBezTo>
                  <a:cubicBezTo>
                    <a:pt x="127906" y="192629"/>
                    <a:pt x="132092" y="198999"/>
                    <a:pt x="136460" y="204277"/>
                  </a:cubicBezTo>
                  <a:cubicBezTo>
                    <a:pt x="151747" y="223023"/>
                    <a:pt x="176135" y="224297"/>
                    <a:pt x="193425" y="207371"/>
                  </a:cubicBezTo>
                  <a:cubicBezTo>
                    <a:pt x="208895" y="192265"/>
                    <a:pt x="215993" y="173337"/>
                    <a:pt x="216357" y="152043"/>
                  </a:cubicBezTo>
                  <a:cubicBezTo>
                    <a:pt x="216721" y="126564"/>
                    <a:pt x="208895" y="103450"/>
                    <a:pt x="192697" y="83430"/>
                  </a:cubicBezTo>
                  <a:cubicBezTo>
                    <a:pt x="165943" y="50307"/>
                    <a:pt x="122628" y="46849"/>
                    <a:pt x="90778" y="75240"/>
                  </a:cubicBezTo>
                  <a:cubicBezTo>
                    <a:pt x="71850" y="92166"/>
                    <a:pt x="59839" y="113642"/>
                    <a:pt x="52559" y="137484"/>
                  </a:cubicBezTo>
                  <a:cubicBezTo>
                    <a:pt x="40365" y="177341"/>
                    <a:pt x="37271" y="218109"/>
                    <a:pt x="49101" y="258512"/>
                  </a:cubicBezTo>
                  <a:cubicBezTo>
                    <a:pt x="61113" y="299462"/>
                    <a:pt x="85682" y="330037"/>
                    <a:pt x="127360" y="344415"/>
                  </a:cubicBezTo>
                  <a:cubicBezTo>
                    <a:pt x="145560" y="350785"/>
                    <a:pt x="164305" y="348965"/>
                    <a:pt x="183051" y="347327"/>
                  </a:cubicBezTo>
                  <a:cubicBezTo>
                    <a:pt x="210897" y="344961"/>
                    <a:pt x="238743" y="342231"/>
                    <a:pt x="266406" y="339683"/>
                  </a:cubicBezTo>
                  <a:cubicBezTo>
                    <a:pt x="321370" y="334769"/>
                    <a:pt x="376515" y="329673"/>
                    <a:pt x="431478" y="324759"/>
                  </a:cubicBezTo>
                  <a:cubicBezTo>
                    <a:pt x="496270" y="318936"/>
                    <a:pt x="561061" y="313112"/>
                    <a:pt x="625852" y="307288"/>
                  </a:cubicBezTo>
                  <a:cubicBezTo>
                    <a:pt x="640958" y="306014"/>
                    <a:pt x="655882" y="304376"/>
                    <a:pt x="670988" y="303102"/>
                  </a:cubicBezTo>
                  <a:cubicBezTo>
                    <a:pt x="674446" y="303648"/>
                    <a:pt x="677540" y="303466"/>
                    <a:pt x="680998" y="303284"/>
                  </a:cubicBezTo>
                  <a:close/>
                </a:path>
              </a:pathLst>
            </a:custGeom>
            <a:grpFill/>
            <a:ln w="1816"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xmlns="" id="{7EF56B2D-C034-4C47-BA05-E7827FAD005F}"/>
                </a:ext>
              </a:extLst>
            </p:cNvPr>
            <p:cNvSpPr/>
            <p:nvPr/>
          </p:nvSpPr>
          <p:spPr>
            <a:xfrm>
              <a:off x="3362591" y="4975968"/>
              <a:ext cx="1254875" cy="280289"/>
            </a:xfrm>
            <a:custGeom>
              <a:avLst/>
              <a:gdLst>
                <a:gd name="connsiteX0" fmla="*/ 1254876 w 1254875"/>
                <a:gd name="connsiteY0" fmla="*/ 125751 h 280289"/>
                <a:gd name="connsiteX1" fmla="*/ 1202096 w 1254875"/>
                <a:gd name="connsiteY1" fmla="*/ 139582 h 280289"/>
                <a:gd name="connsiteX2" fmla="*/ 1042666 w 1254875"/>
                <a:gd name="connsiteY2" fmla="*/ 180714 h 280289"/>
                <a:gd name="connsiteX3" fmla="*/ 831003 w 1254875"/>
                <a:gd name="connsiteY3" fmla="*/ 235313 h 280289"/>
                <a:gd name="connsiteX4" fmla="*/ 691046 w 1254875"/>
                <a:gd name="connsiteY4" fmla="*/ 271531 h 280289"/>
                <a:gd name="connsiteX5" fmla="*/ 560736 w 1254875"/>
                <a:gd name="connsiteY5" fmla="*/ 271713 h 280289"/>
                <a:gd name="connsiteX6" fmla="*/ 236051 w 1254875"/>
                <a:gd name="connsiteY6" fmla="*/ 187266 h 280289"/>
                <a:gd name="connsiteX7" fmla="*/ 31850 w 1254875"/>
                <a:gd name="connsiteY7" fmla="*/ 134122 h 280289"/>
                <a:gd name="connsiteX8" fmla="*/ 12012 w 1254875"/>
                <a:gd name="connsiteY8" fmla="*/ 126842 h 280289"/>
                <a:gd name="connsiteX9" fmla="*/ 0 w 1254875"/>
                <a:gd name="connsiteY9" fmla="*/ 117743 h 280289"/>
                <a:gd name="connsiteX10" fmla="*/ 546 w 1254875"/>
                <a:gd name="connsiteY10" fmla="*/ 116105 h 280289"/>
                <a:gd name="connsiteX11" fmla="*/ 23842 w 1254875"/>
                <a:gd name="connsiteY11" fmla="*/ 111555 h 280289"/>
                <a:gd name="connsiteX12" fmla="*/ 331418 w 1254875"/>
                <a:gd name="connsiteY12" fmla="*/ 53315 h 280289"/>
                <a:gd name="connsiteX13" fmla="*/ 516692 w 1254875"/>
                <a:gd name="connsiteY13" fmla="*/ 17280 h 280289"/>
                <a:gd name="connsiteX14" fmla="*/ 596771 w 1254875"/>
                <a:gd name="connsiteY14" fmla="*/ 1992 h 280289"/>
                <a:gd name="connsiteX15" fmla="*/ 677214 w 1254875"/>
                <a:gd name="connsiteY15" fmla="*/ 6178 h 280289"/>
                <a:gd name="connsiteX16" fmla="*/ 893610 w 1254875"/>
                <a:gd name="connsiteY16" fmla="*/ 47491 h 280289"/>
                <a:gd name="connsiteX17" fmla="*/ 1198639 w 1254875"/>
                <a:gd name="connsiteY17" fmla="*/ 106641 h 280289"/>
                <a:gd name="connsiteX18" fmla="*/ 1234674 w 1254875"/>
                <a:gd name="connsiteY18" fmla="*/ 113739 h 280289"/>
                <a:gd name="connsiteX19" fmla="*/ 1254876 w 1254875"/>
                <a:gd name="connsiteY19" fmla="*/ 125751 h 28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54875" h="280289">
                  <a:moveTo>
                    <a:pt x="1254876" y="125751"/>
                  </a:moveTo>
                  <a:cubicBezTo>
                    <a:pt x="1236676" y="130482"/>
                    <a:pt x="1219386" y="135032"/>
                    <a:pt x="1202096" y="139582"/>
                  </a:cubicBezTo>
                  <a:cubicBezTo>
                    <a:pt x="1148953" y="153232"/>
                    <a:pt x="1095810" y="166882"/>
                    <a:pt x="1042666" y="180714"/>
                  </a:cubicBezTo>
                  <a:cubicBezTo>
                    <a:pt x="972051" y="198914"/>
                    <a:pt x="901618" y="217113"/>
                    <a:pt x="831003" y="235313"/>
                  </a:cubicBezTo>
                  <a:cubicBezTo>
                    <a:pt x="784411" y="247325"/>
                    <a:pt x="737638" y="258791"/>
                    <a:pt x="691046" y="271531"/>
                  </a:cubicBezTo>
                  <a:cubicBezTo>
                    <a:pt x="647549" y="283361"/>
                    <a:pt x="604233" y="282997"/>
                    <a:pt x="560736" y="271713"/>
                  </a:cubicBezTo>
                  <a:cubicBezTo>
                    <a:pt x="452629" y="243321"/>
                    <a:pt x="344158" y="215294"/>
                    <a:pt x="236051" y="187266"/>
                  </a:cubicBezTo>
                  <a:cubicBezTo>
                    <a:pt x="167984" y="169612"/>
                    <a:pt x="99917" y="151958"/>
                    <a:pt x="31850" y="134122"/>
                  </a:cubicBezTo>
                  <a:cubicBezTo>
                    <a:pt x="25116" y="132302"/>
                    <a:pt x="18200" y="129936"/>
                    <a:pt x="12012" y="126842"/>
                  </a:cubicBezTo>
                  <a:cubicBezTo>
                    <a:pt x="7644" y="124659"/>
                    <a:pt x="4004" y="120837"/>
                    <a:pt x="0" y="117743"/>
                  </a:cubicBezTo>
                  <a:cubicBezTo>
                    <a:pt x="182" y="117197"/>
                    <a:pt x="364" y="116651"/>
                    <a:pt x="546" y="116105"/>
                  </a:cubicBezTo>
                  <a:cubicBezTo>
                    <a:pt x="8372" y="114649"/>
                    <a:pt x="16016" y="113011"/>
                    <a:pt x="23842" y="111555"/>
                  </a:cubicBezTo>
                  <a:cubicBezTo>
                    <a:pt x="126307" y="92263"/>
                    <a:pt x="228771" y="72971"/>
                    <a:pt x="331418" y="53315"/>
                  </a:cubicBezTo>
                  <a:cubicBezTo>
                    <a:pt x="393298" y="41485"/>
                    <a:pt x="454995" y="29292"/>
                    <a:pt x="516692" y="17280"/>
                  </a:cubicBezTo>
                  <a:cubicBezTo>
                    <a:pt x="543264" y="12184"/>
                    <a:pt x="569836" y="6360"/>
                    <a:pt x="596771" y="1992"/>
                  </a:cubicBezTo>
                  <a:cubicBezTo>
                    <a:pt x="623707" y="-2376"/>
                    <a:pt x="650643" y="1082"/>
                    <a:pt x="677214" y="6178"/>
                  </a:cubicBezTo>
                  <a:cubicBezTo>
                    <a:pt x="749286" y="19828"/>
                    <a:pt x="821539" y="33660"/>
                    <a:pt x="893610" y="47491"/>
                  </a:cubicBezTo>
                  <a:cubicBezTo>
                    <a:pt x="995165" y="67147"/>
                    <a:pt x="1096902" y="86985"/>
                    <a:pt x="1198639" y="106641"/>
                  </a:cubicBezTo>
                  <a:cubicBezTo>
                    <a:pt x="1210650" y="109007"/>
                    <a:pt x="1222662" y="111191"/>
                    <a:pt x="1234674" y="113739"/>
                  </a:cubicBezTo>
                  <a:cubicBezTo>
                    <a:pt x="1242318" y="115559"/>
                    <a:pt x="1249598" y="118653"/>
                    <a:pt x="1254876" y="125751"/>
                  </a:cubicBezTo>
                  <a:close/>
                </a:path>
              </a:pathLst>
            </a:custGeom>
            <a:grpFill/>
            <a:ln w="1816"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xmlns="" id="{17B59446-045A-45AA-88AA-A8B0A0FA416E}"/>
                </a:ext>
              </a:extLst>
            </p:cNvPr>
            <p:cNvSpPr/>
            <p:nvPr/>
          </p:nvSpPr>
          <p:spPr>
            <a:xfrm>
              <a:off x="4143362" y="6353641"/>
              <a:ext cx="641285" cy="328370"/>
            </a:xfrm>
            <a:custGeom>
              <a:avLst/>
              <a:gdLst>
                <a:gd name="connsiteX0" fmla="*/ 0 w 641285"/>
                <a:gd name="connsiteY0" fmla="*/ 33347 h 328370"/>
                <a:gd name="connsiteX1" fmla="*/ 64791 w 641285"/>
                <a:gd name="connsiteY1" fmla="*/ 28979 h 328370"/>
                <a:gd name="connsiteX2" fmla="*/ 309215 w 641285"/>
                <a:gd name="connsiteY2" fmla="*/ 12235 h 328370"/>
                <a:gd name="connsiteX3" fmla="*/ 455723 w 641285"/>
                <a:gd name="connsiteY3" fmla="*/ 2407 h 328370"/>
                <a:gd name="connsiteX4" fmla="*/ 508502 w 641285"/>
                <a:gd name="connsiteY4" fmla="*/ 41 h 328370"/>
                <a:gd name="connsiteX5" fmla="*/ 618611 w 641285"/>
                <a:gd name="connsiteY5" fmla="*/ 74661 h 328370"/>
                <a:gd name="connsiteX6" fmla="*/ 640451 w 641285"/>
                <a:gd name="connsiteY6" fmla="*/ 175669 h 328370"/>
                <a:gd name="connsiteX7" fmla="*/ 628985 w 641285"/>
                <a:gd name="connsiteY7" fmla="*/ 299064 h 328370"/>
                <a:gd name="connsiteX8" fmla="*/ 624253 w 641285"/>
                <a:gd name="connsiteY8" fmla="*/ 312532 h 328370"/>
                <a:gd name="connsiteX9" fmla="*/ 599137 w 641285"/>
                <a:gd name="connsiteY9" fmla="*/ 328366 h 328370"/>
                <a:gd name="connsiteX10" fmla="*/ 562556 w 641285"/>
                <a:gd name="connsiteY10" fmla="*/ 326000 h 328370"/>
                <a:gd name="connsiteX11" fmla="*/ 457543 w 641285"/>
                <a:gd name="connsiteY11" fmla="*/ 315990 h 328370"/>
                <a:gd name="connsiteX12" fmla="*/ 226223 w 641285"/>
                <a:gd name="connsiteY12" fmla="*/ 293422 h 328370"/>
                <a:gd name="connsiteX13" fmla="*/ 45135 w 641285"/>
                <a:gd name="connsiteY13" fmla="*/ 275950 h 328370"/>
                <a:gd name="connsiteX14" fmla="*/ 36036 w 641285"/>
                <a:gd name="connsiteY14" fmla="*/ 274312 h 328370"/>
                <a:gd name="connsiteX15" fmla="*/ 23842 w 641285"/>
                <a:gd name="connsiteY15" fmla="*/ 257022 h 328370"/>
                <a:gd name="connsiteX16" fmla="*/ 910 w 641285"/>
                <a:gd name="connsiteY16" fmla="*/ 37533 h 328370"/>
                <a:gd name="connsiteX17" fmla="*/ 0 w 641285"/>
                <a:gd name="connsiteY17" fmla="*/ 33347 h 328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1285" h="328370">
                  <a:moveTo>
                    <a:pt x="0" y="33347"/>
                  </a:moveTo>
                  <a:cubicBezTo>
                    <a:pt x="22022" y="31891"/>
                    <a:pt x="43498" y="30435"/>
                    <a:pt x="64791" y="28979"/>
                  </a:cubicBezTo>
                  <a:cubicBezTo>
                    <a:pt x="146326" y="23337"/>
                    <a:pt x="227680" y="17695"/>
                    <a:pt x="309215" y="12235"/>
                  </a:cubicBezTo>
                  <a:cubicBezTo>
                    <a:pt x="357990" y="8959"/>
                    <a:pt x="406947" y="5501"/>
                    <a:pt x="455723" y="2407"/>
                  </a:cubicBezTo>
                  <a:cubicBezTo>
                    <a:pt x="473195" y="1315"/>
                    <a:pt x="490848" y="405"/>
                    <a:pt x="508502" y="41"/>
                  </a:cubicBezTo>
                  <a:cubicBezTo>
                    <a:pt x="562738" y="-1233"/>
                    <a:pt x="597499" y="26977"/>
                    <a:pt x="618611" y="74661"/>
                  </a:cubicBezTo>
                  <a:cubicBezTo>
                    <a:pt x="632807" y="106874"/>
                    <a:pt x="638267" y="140908"/>
                    <a:pt x="640451" y="175669"/>
                  </a:cubicBezTo>
                  <a:cubicBezTo>
                    <a:pt x="643181" y="217347"/>
                    <a:pt x="639177" y="258479"/>
                    <a:pt x="628985" y="299064"/>
                  </a:cubicBezTo>
                  <a:cubicBezTo>
                    <a:pt x="627893" y="303614"/>
                    <a:pt x="626255" y="308164"/>
                    <a:pt x="624253" y="312532"/>
                  </a:cubicBezTo>
                  <a:cubicBezTo>
                    <a:pt x="619339" y="323088"/>
                    <a:pt x="610603" y="328548"/>
                    <a:pt x="599137" y="328366"/>
                  </a:cubicBezTo>
                  <a:cubicBezTo>
                    <a:pt x="586943" y="328184"/>
                    <a:pt x="574750" y="327092"/>
                    <a:pt x="562556" y="326000"/>
                  </a:cubicBezTo>
                  <a:cubicBezTo>
                    <a:pt x="527430" y="322724"/>
                    <a:pt x="492487" y="319448"/>
                    <a:pt x="457543" y="315990"/>
                  </a:cubicBezTo>
                  <a:cubicBezTo>
                    <a:pt x="380376" y="308528"/>
                    <a:pt x="303391" y="300884"/>
                    <a:pt x="226223" y="293422"/>
                  </a:cubicBezTo>
                  <a:cubicBezTo>
                    <a:pt x="165800" y="287598"/>
                    <a:pt x="105559" y="281774"/>
                    <a:pt x="45135" y="275950"/>
                  </a:cubicBezTo>
                  <a:cubicBezTo>
                    <a:pt x="42042" y="275586"/>
                    <a:pt x="39130" y="275222"/>
                    <a:pt x="36036" y="274312"/>
                  </a:cubicBezTo>
                  <a:cubicBezTo>
                    <a:pt x="26026" y="271582"/>
                    <a:pt x="22932" y="267214"/>
                    <a:pt x="23842" y="257022"/>
                  </a:cubicBezTo>
                  <a:cubicBezTo>
                    <a:pt x="30394" y="182403"/>
                    <a:pt x="22932" y="109240"/>
                    <a:pt x="910" y="37533"/>
                  </a:cubicBezTo>
                  <a:cubicBezTo>
                    <a:pt x="546" y="36259"/>
                    <a:pt x="364" y="35167"/>
                    <a:pt x="0" y="33347"/>
                  </a:cubicBezTo>
                  <a:close/>
                </a:path>
              </a:pathLst>
            </a:custGeom>
            <a:grpFill/>
            <a:ln w="1816"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xmlns="" id="{212B1346-58B8-45A6-9287-8FE8850DAC1A}"/>
                </a:ext>
              </a:extLst>
            </p:cNvPr>
            <p:cNvSpPr/>
            <p:nvPr/>
          </p:nvSpPr>
          <p:spPr>
            <a:xfrm>
              <a:off x="3677083" y="5409841"/>
              <a:ext cx="622645" cy="405092"/>
            </a:xfrm>
            <a:custGeom>
              <a:avLst/>
              <a:gdLst>
                <a:gd name="connsiteX0" fmla="*/ 609329 w 622645"/>
                <a:gd name="connsiteY0" fmla="*/ 0 h 405092"/>
                <a:gd name="connsiteX1" fmla="*/ 622615 w 622645"/>
                <a:gd name="connsiteY1" fmla="*/ 82263 h 405092"/>
                <a:gd name="connsiteX2" fmla="*/ 535802 w 622645"/>
                <a:gd name="connsiteY2" fmla="*/ 310671 h 405092"/>
                <a:gd name="connsiteX3" fmla="*/ 366544 w 622645"/>
                <a:gd name="connsiteY3" fmla="*/ 399668 h 405092"/>
                <a:gd name="connsiteX4" fmla="*/ 186730 w 622645"/>
                <a:gd name="connsiteY4" fmla="*/ 380012 h 405092"/>
                <a:gd name="connsiteX5" fmla="*/ 46409 w 622645"/>
                <a:gd name="connsiteY5" fmla="*/ 255707 h 405092"/>
                <a:gd name="connsiteX6" fmla="*/ 0 w 622645"/>
                <a:gd name="connsiteY6" fmla="*/ 97551 h 405092"/>
                <a:gd name="connsiteX7" fmla="*/ 6734 w 622645"/>
                <a:gd name="connsiteY7" fmla="*/ 17654 h 405092"/>
                <a:gd name="connsiteX8" fmla="*/ 27482 w 622645"/>
                <a:gd name="connsiteY8" fmla="*/ 9646 h 405092"/>
                <a:gd name="connsiteX9" fmla="*/ 108107 w 622645"/>
                <a:gd name="connsiteY9" fmla="*/ 56783 h 405092"/>
                <a:gd name="connsiteX10" fmla="*/ 355988 w 622645"/>
                <a:gd name="connsiteY10" fmla="*/ 97915 h 405092"/>
                <a:gd name="connsiteX11" fmla="*/ 556550 w 622645"/>
                <a:gd name="connsiteY11" fmla="*/ 35672 h 405092"/>
                <a:gd name="connsiteX12" fmla="*/ 602959 w 622645"/>
                <a:gd name="connsiteY12" fmla="*/ 4914 h 405092"/>
                <a:gd name="connsiteX13" fmla="*/ 609329 w 622645"/>
                <a:gd name="connsiteY13" fmla="*/ 0 h 40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2645" h="405092">
                  <a:moveTo>
                    <a:pt x="609329" y="0"/>
                  </a:moveTo>
                  <a:cubicBezTo>
                    <a:pt x="617883" y="27482"/>
                    <a:pt x="622251" y="54599"/>
                    <a:pt x="622615" y="82263"/>
                  </a:cubicBezTo>
                  <a:cubicBezTo>
                    <a:pt x="623707" y="169804"/>
                    <a:pt x="595861" y="246607"/>
                    <a:pt x="535802" y="310671"/>
                  </a:cubicBezTo>
                  <a:cubicBezTo>
                    <a:pt x="489756" y="359628"/>
                    <a:pt x="432427" y="387838"/>
                    <a:pt x="366544" y="399668"/>
                  </a:cubicBezTo>
                  <a:cubicBezTo>
                    <a:pt x="304665" y="410769"/>
                    <a:pt x="244423" y="405127"/>
                    <a:pt x="186730" y="380012"/>
                  </a:cubicBezTo>
                  <a:cubicBezTo>
                    <a:pt x="126489" y="353986"/>
                    <a:pt x="80443" y="311217"/>
                    <a:pt x="46409" y="255707"/>
                  </a:cubicBezTo>
                  <a:cubicBezTo>
                    <a:pt x="16744" y="207296"/>
                    <a:pt x="0" y="154516"/>
                    <a:pt x="0" y="97551"/>
                  </a:cubicBezTo>
                  <a:cubicBezTo>
                    <a:pt x="0" y="70979"/>
                    <a:pt x="3640" y="44226"/>
                    <a:pt x="6734" y="17654"/>
                  </a:cubicBezTo>
                  <a:cubicBezTo>
                    <a:pt x="8190" y="4550"/>
                    <a:pt x="16562" y="1638"/>
                    <a:pt x="27482" y="9646"/>
                  </a:cubicBezTo>
                  <a:cubicBezTo>
                    <a:pt x="52779" y="28210"/>
                    <a:pt x="79533" y="44044"/>
                    <a:pt x="108107" y="56783"/>
                  </a:cubicBezTo>
                  <a:cubicBezTo>
                    <a:pt x="187094" y="92273"/>
                    <a:pt x="269903" y="105377"/>
                    <a:pt x="355988" y="97915"/>
                  </a:cubicBezTo>
                  <a:cubicBezTo>
                    <a:pt x="427331" y="91727"/>
                    <a:pt x="494488" y="71707"/>
                    <a:pt x="556550" y="35672"/>
                  </a:cubicBezTo>
                  <a:cubicBezTo>
                    <a:pt x="572566" y="26390"/>
                    <a:pt x="587489" y="15288"/>
                    <a:pt x="602959" y="4914"/>
                  </a:cubicBezTo>
                  <a:cubicBezTo>
                    <a:pt x="604779" y="3640"/>
                    <a:pt x="606781" y="2002"/>
                    <a:pt x="609329" y="0"/>
                  </a:cubicBezTo>
                  <a:close/>
                </a:path>
              </a:pathLst>
            </a:custGeom>
            <a:grpFill/>
            <a:ln w="1816"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xmlns="" id="{EBEB69B3-CE62-498C-A5B7-D3258147D9DA}"/>
                </a:ext>
              </a:extLst>
            </p:cNvPr>
            <p:cNvSpPr/>
            <p:nvPr/>
          </p:nvSpPr>
          <p:spPr>
            <a:xfrm>
              <a:off x="3662159" y="5201089"/>
              <a:ext cx="650824" cy="284358"/>
            </a:xfrm>
            <a:custGeom>
              <a:avLst/>
              <a:gdLst>
                <a:gd name="connsiteX0" fmla="*/ 0 w 650824"/>
                <a:gd name="connsiteY0" fmla="*/ 0 h 284358"/>
                <a:gd name="connsiteX1" fmla="*/ 41860 w 650824"/>
                <a:gd name="connsiteY1" fmla="*/ 11648 h 284358"/>
                <a:gd name="connsiteX2" fmla="*/ 220400 w 650824"/>
                <a:gd name="connsiteY2" fmla="*/ 61333 h 284358"/>
                <a:gd name="connsiteX3" fmla="*/ 291743 w 650824"/>
                <a:gd name="connsiteY3" fmla="*/ 80625 h 284358"/>
                <a:gd name="connsiteX4" fmla="*/ 379648 w 650824"/>
                <a:gd name="connsiteY4" fmla="*/ 76803 h 284358"/>
                <a:gd name="connsiteX5" fmla="*/ 615517 w 650824"/>
                <a:gd name="connsiteY5" fmla="*/ 13286 h 284358"/>
                <a:gd name="connsiteX6" fmla="*/ 644091 w 650824"/>
                <a:gd name="connsiteY6" fmla="*/ 6734 h 284358"/>
                <a:gd name="connsiteX7" fmla="*/ 650825 w 650824"/>
                <a:gd name="connsiteY7" fmla="*/ 5460 h 284358"/>
                <a:gd name="connsiteX8" fmla="*/ 649915 w 650824"/>
                <a:gd name="connsiteY8" fmla="*/ 25480 h 284358"/>
                <a:gd name="connsiteX9" fmla="*/ 643181 w 650824"/>
                <a:gd name="connsiteY9" fmla="*/ 133769 h 284358"/>
                <a:gd name="connsiteX10" fmla="*/ 605871 w 650824"/>
                <a:gd name="connsiteY10" fmla="*/ 197468 h 284358"/>
                <a:gd name="connsiteX11" fmla="*/ 494852 w 650824"/>
                <a:gd name="connsiteY11" fmla="*/ 255161 h 284358"/>
                <a:gd name="connsiteX12" fmla="*/ 301935 w 650824"/>
                <a:gd name="connsiteY12" fmla="*/ 283735 h 284358"/>
                <a:gd name="connsiteX13" fmla="*/ 59877 w 650824"/>
                <a:gd name="connsiteY13" fmla="*/ 206932 h 284358"/>
                <a:gd name="connsiteX14" fmla="*/ 17472 w 650824"/>
                <a:gd name="connsiteY14" fmla="*/ 156700 h 284358"/>
                <a:gd name="connsiteX15" fmla="*/ 11102 w 650824"/>
                <a:gd name="connsiteY15" fmla="*/ 123577 h 284358"/>
                <a:gd name="connsiteX16" fmla="*/ 182 w 650824"/>
                <a:gd name="connsiteY16" fmla="*/ 7098 h 284358"/>
                <a:gd name="connsiteX17" fmla="*/ 0 w 650824"/>
                <a:gd name="connsiteY17" fmla="*/ 0 h 284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0824" h="284358">
                  <a:moveTo>
                    <a:pt x="0" y="0"/>
                  </a:moveTo>
                  <a:cubicBezTo>
                    <a:pt x="14378" y="4004"/>
                    <a:pt x="28210" y="7644"/>
                    <a:pt x="41860" y="11648"/>
                  </a:cubicBezTo>
                  <a:cubicBezTo>
                    <a:pt x="101373" y="28210"/>
                    <a:pt x="160886" y="44771"/>
                    <a:pt x="220400" y="61333"/>
                  </a:cubicBezTo>
                  <a:cubicBezTo>
                    <a:pt x="244241" y="67885"/>
                    <a:pt x="268083" y="74073"/>
                    <a:pt x="291743" y="80625"/>
                  </a:cubicBezTo>
                  <a:cubicBezTo>
                    <a:pt x="321408" y="88633"/>
                    <a:pt x="350164" y="86085"/>
                    <a:pt x="379648" y="76803"/>
                  </a:cubicBezTo>
                  <a:cubicBezTo>
                    <a:pt x="457361" y="52233"/>
                    <a:pt x="536166" y="31850"/>
                    <a:pt x="615517" y="13286"/>
                  </a:cubicBezTo>
                  <a:cubicBezTo>
                    <a:pt x="624981" y="11102"/>
                    <a:pt x="634445" y="8918"/>
                    <a:pt x="644091" y="6734"/>
                  </a:cubicBezTo>
                  <a:cubicBezTo>
                    <a:pt x="646093" y="6188"/>
                    <a:pt x="648095" y="6006"/>
                    <a:pt x="650825" y="5460"/>
                  </a:cubicBezTo>
                  <a:cubicBezTo>
                    <a:pt x="650461" y="12558"/>
                    <a:pt x="650279" y="19110"/>
                    <a:pt x="649915" y="25480"/>
                  </a:cubicBezTo>
                  <a:cubicBezTo>
                    <a:pt x="647731" y="61515"/>
                    <a:pt x="646093" y="97733"/>
                    <a:pt x="643181" y="133769"/>
                  </a:cubicBezTo>
                  <a:cubicBezTo>
                    <a:pt x="640997" y="160704"/>
                    <a:pt x="627893" y="181816"/>
                    <a:pt x="605871" y="197468"/>
                  </a:cubicBezTo>
                  <a:cubicBezTo>
                    <a:pt x="571474" y="221856"/>
                    <a:pt x="534346" y="240965"/>
                    <a:pt x="494852" y="255161"/>
                  </a:cubicBezTo>
                  <a:cubicBezTo>
                    <a:pt x="432427" y="277365"/>
                    <a:pt x="368182" y="287011"/>
                    <a:pt x="301935" y="283735"/>
                  </a:cubicBezTo>
                  <a:cubicBezTo>
                    <a:pt x="214576" y="279367"/>
                    <a:pt x="133405" y="254979"/>
                    <a:pt x="59877" y="206932"/>
                  </a:cubicBezTo>
                  <a:cubicBezTo>
                    <a:pt x="40768" y="194374"/>
                    <a:pt x="24388" y="179086"/>
                    <a:pt x="17472" y="156700"/>
                  </a:cubicBezTo>
                  <a:cubicBezTo>
                    <a:pt x="14196" y="145962"/>
                    <a:pt x="12376" y="134679"/>
                    <a:pt x="11102" y="123577"/>
                  </a:cubicBezTo>
                  <a:cubicBezTo>
                    <a:pt x="7098" y="84811"/>
                    <a:pt x="3822" y="45863"/>
                    <a:pt x="182" y="7098"/>
                  </a:cubicBezTo>
                  <a:cubicBezTo>
                    <a:pt x="182" y="4732"/>
                    <a:pt x="182" y="2548"/>
                    <a:pt x="0" y="0"/>
                  </a:cubicBezTo>
                  <a:close/>
                </a:path>
              </a:pathLst>
            </a:custGeom>
            <a:grpFill/>
            <a:ln w="1816"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xmlns="" id="{F47C33E3-670D-4709-A41A-832418E3EB71}"/>
                </a:ext>
              </a:extLst>
            </p:cNvPr>
            <p:cNvSpPr/>
            <p:nvPr/>
          </p:nvSpPr>
          <p:spPr>
            <a:xfrm>
              <a:off x="3881649" y="6385532"/>
              <a:ext cx="265120" cy="327131"/>
            </a:xfrm>
            <a:custGeom>
              <a:avLst/>
              <a:gdLst>
                <a:gd name="connsiteX0" fmla="*/ 5824 w 265120"/>
                <a:gd name="connsiteY0" fmla="*/ 326868 h 327131"/>
                <a:gd name="connsiteX1" fmla="*/ 0 w 265120"/>
                <a:gd name="connsiteY1" fmla="*/ 0 h 327131"/>
                <a:gd name="connsiteX2" fmla="*/ 33306 w 265120"/>
                <a:gd name="connsiteY2" fmla="*/ 0 h 327131"/>
                <a:gd name="connsiteX3" fmla="*/ 209480 w 265120"/>
                <a:gd name="connsiteY3" fmla="*/ 182 h 327131"/>
                <a:gd name="connsiteX4" fmla="*/ 239873 w 265120"/>
                <a:gd name="connsiteY4" fmla="*/ 22022 h 327131"/>
                <a:gd name="connsiteX5" fmla="*/ 258983 w 265120"/>
                <a:gd name="connsiteY5" fmla="*/ 95185 h 327131"/>
                <a:gd name="connsiteX6" fmla="*/ 250429 w 265120"/>
                <a:gd name="connsiteY6" fmla="*/ 282279 h 327131"/>
                <a:gd name="connsiteX7" fmla="*/ 240965 w 265120"/>
                <a:gd name="connsiteY7" fmla="*/ 313037 h 327131"/>
                <a:gd name="connsiteX8" fmla="*/ 220946 w 265120"/>
                <a:gd name="connsiteY8" fmla="*/ 327050 h 327131"/>
                <a:gd name="connsiteX9" fmla="*/ 181270 w 265120"/>
                <a:gd name="connsiteY9" fmla="*/ 327050 h 327131"/>
                <a:gd name="connsiteX10" fmla="*/ 13650 w 265120"/>
                <a:gd name="connsiteY10" fmla="*/ 326686 h 327131"/>
                <a:gd name="connsiteX11" fmla="*/ 5824 w 265120"/>
                <a:gd name="connsiteY11" fmla="*/ 326868 h 32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5120" h="327131">
                  <a:moveTo>
                    <a:pt x="5824" y="326868"/>
                  </a:moveTo>
                  <a:cubicBezTo>
                    <a:pt x="48411" y="217124"/>
                    <a:pt x="46955" y="108835"/>
                    <a:pt x="0" y="0"/>
                  </a:cubicBezTo>
                  <a:cubicBezTo>
                    <a:pt x="11648" y="0"/>
                    <a:pt x="22386" y="0"/>
                    <a:pt x="33306" y="0"/>
                  </a:cubicBezTo>
                  <a:cubicBezTo>
                    <a:pt x="92091" y="0"/>
                    <a:pt x="150694" y="0"/>
                    <a:pt x="209480" y="182"/>
                  </a:cubicBezTo>
                  <a:cubicBezTo>
                    <a:pt x="226223" y="182"/>
                    <a:pt x="233685" y="5642"/>
                    <a:pt x="239873" y="22022"/>
                  </a:cubicBezTo>
                  <a:cubicBezTo>
                    <a:pt x="248791" y="45681"/>
                    <a:pt x="254797" y="70251"/>
                    <a:pt x="258983" y="95185"/>
                  </a:cubicBezTo>
                  <a:cubicBezTo>
                    <a:pt x="269357" y="158156"/>
                    <a:pt x="266627" y="220581"/>
                    <a:pt x="250429" y="282279"/>
                  </a:cubicBezTo>
                  <a:cubicBezTo>
                    <a:pt x="247699" y="292653"/>
                    <a:pt x="244241" y="302845"/>
                    <a:pt x="240965" y="313037"/>
                  </a:cubicBezTo>
                  <a:cubicBezTo>
                    <a:pt x="237871" y="322682"/>
                    <a:pt x="230591" y="327050"/>
                    <a:pt x="220946" y="327050"/>
                  </a:cubicBezTo>
                  <a:cubicBezTo>
                    <a:pt x="207660" y="327232"/>
                    <a:pt x="194556" y="327050"/>
                    <a:pt x="181270" y="327050"/>
                  </a:cubicBezTo>
                  <a:cubicBezTo>
                    <a:pt x="125397" y="326868"/>
                    <a:pt x="69523" y="326868"/>
                    <a:pt x="13650" y="326686"/>
                  </a:cubicBezTo>
                  <a:cubicBezTo>
                    <a:pt x="11284" y="326868"/>
                    <a:pt x="8918" y="326868"/>
                    <a:pt x="5824" y="326868"/>
                  </a:cubicBezTo>
                  <a:close/>
                </a:path>
              </a:pathLst>
            </a:custGeom>
            <a:grpFill/>
            <a:ln w="1816"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xmlns="" id="{50FDEEA3-E336-46EF-9D3B-85B4CCFE4914}"/>
                </a:ext>
              </a:extLst>
            </p:cNvPr>
            <p:cNvSpPr/>
            <p:nvPr/>
          </p:nvSpPr>
          <p:spPr>
            <a:xfrm>
              <a:off x="3912543" y="5838078"/>
              <a:ext cx="150444" cy="427712"/>
            </a:xfrm>
            <a:custGeom>
              <a:avLst/>
              <a:gdLst>
                <a:gd name="connsiteX0" fmla="*/ 75575 w 150444"/>
                <a:gd name="connsiteY0" fmla="*/ 368 h 427712"/>
                <a:gd name="connsiteX1" fmla="*/ 103602 w 150444"/>
                <a:gd name="connsiteY1" fmla="*/ 368 h 427712"/>
                <a:gd name="connsiteX2" fmla="*/ 145098 w 150444"/>
                <a:gd name="connsiteY2" fmla="*/ 28760 h 427712"/>
                <a:gd name="connsiteX3" fmla="*/ 117434 w 150444"/>
                <a:gd name="connsiteY3" fmla="*/ 85179 h 427712"/>
                <a:gd name="connsiteX4" fmla="*/ 103056 w 150444"/>
                <a:gd name="connsiteY4" fmla="*/ 103561 h 427712"/>
                <a:gd name="connsiteX5" fmla="*/ 122530 w 150444"/>
                <a:gd name="connsiteY5" fmla="*/ 194196 h 427712"/>
                <a:gd name="connsiteX6" fmla="*/ 139638 w 150444"/>
                <a:gd name="connsiteY6" fmla="*/ 226045 h 427712"/>
                <a:gd name="connsiteX7" fmla="*/ 141822 w 150444"/>
                <a:gd name="connsiteY7" fmla="*/ 307399 h 427712"/>
                <a:gd name="connsiteX8" fmla="*/ 93956 w 150444"/>
                <a:gd name="connsiteY8" fmla="*/ 409681 h 427712"/>
                <a:gd name="connsiteX9" fmla="*/ 77941 w 150444"/>
                <a:gd name="connsiteY9" fmla="*/ 426243 h 427712"/>
                <a:gd name="connsiteX10" fmla="*/ 64291 w 150444"/>
                <a:gd name="connsiteY10" fmla="*/ 421147 h 427712"/>
                <a:gd name="connsiteX11" fmla="*/ 8599 w 150444"/>
                <a:gd name="connsiteY11" fmla="*/ 304123 h 427712"/>
                <a:gd name="connsiteX12" fmla="*/ 8599 w 150444"/>
                <a:gd name="connsiteY12" fmla="*/ 233325 h 427712"/>
                <a:gd name="connsiteX13" fmla="*/ 34261 w 150444"/>
                <a:gd name="connsiteY13" fmla="*/ 182730 h 427712"/>
                <a:gd name="connsiteX14" fmla="*/ 51005 w 150444"/>
                <a:gd name="connsiteY14" fmla="*/ 125219 h 427712"/>
                <a:gd name="connsiteX15" fmla="*/ 49549 w 150444"/>
                <a:gd name="connsiteY15" fmla="*/ 101923 h 427712"/>
                <a:gd name="connsiteX16" fmla="*/ 34079 w 150444"/>
                <a:gd name="connsiteY16" fmla="*/ 85179 h 427712"/>
                <a:gd name="connsiteX17" fmla="*/ 4231 w 150444"/>
                <a:gd name="connsiteY17" fmla="*/ 37677 h 427712"/>
                <a:gd name="connsiteX18" fmla="*/ 44999 w 150444"/>
                <a:gd name="connsiteY18" fmla="*/ 368 h 427712"/>
                <a:gd name="connsiteX19" fmla="*/ 75575 w 150444"/>
                <a:gd name="connsiteY19" fmla="*/ 368 h 427712"/>
                <a:gd name="connsiteX20" fmla="*/ 75575 w 150444"/>
                <a:gd name="connsiteY20" fmla="*/ 368 h 42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0444" h="427712">
                  <a:moveTo>
                    <a:pt x="75575" y="368"/>
                  </a:moveTo>
                  <a:cubicBezTo>
                    <a:pt x="84857" y="368"/>
                    <a:pt x="94320" y="4"/>
                    <a:pt x="103602" y="368"/>
                  </a:cubicBezTo>
                  <a:cubicBezTo>
                    <a:pt x="123076" y="1278"/>
                    <a:pt x="137636" y="10196"/>
                    <a:pt x="145098" y="28760"/>
                  </a:cubicBezTo>
                  <a:cubicBezTo>
                    <a:pt x="154380" y="51691"/>
                    <a:pt x="141458" y="77717"/>
                    <a:pt x="117434" y="85179"/>
                  </a:cubicBezTo>
                  <a:cubicBezTo>
                    <a:pt x="106696" y="88455"/>
                    <a:pt x="103966" y="92095"/>
                    <a:pt x="103056" y="103561"/>
                  </a:cubicBezTo>
                  <a:cubicBezTo>
                    <a:pt x="100690" y="135774"/>
                    <a:pt x="107060" y="165986"/>
                    <a:pt x="122530" y="194196"/>
                  </a:cubicBezTo>
                  <a:cubicBezTo>
                    <a:pt x="128354" y="204752"/>
                    <a:pt x="133996" y="215308"/>
                    <a:pt x="139638" y="226045"/>
                  </a:cubicBezTo>
                  <a:cubicBezTo>
                    <a:pt x="153470" y="252799"/>
                    <a:pt x="153834" y="280281"/>
                    <a:pt x="141822" y="307399"/>
                  </a:cubicBezTo>
                  <a:cubicBezTo>
                    <a:pt x="126534" y="341796"/>
                    <a:pt x="110154" y="375830"/>
                    <a:pt x="93956" y="409681"/>
                  </a:cubicBezTo>
                  <a:cubicBezTo>
                    <a:pt x="90499" y="416779"/>
                    <a:pt x="85585" y="422967"/>
                    <a:pt x="77941" y="426243"/>
                  </a:cubicBezTo>
                  <a:cubicBezTo>
                    <a:pt x="70843" y="429155"/>
                    <a:pt x="67567" y="427881"/>
                    <a:pt x="64291" y="421147"/>
                  </a:cubicBezTo>
                  <a:cubicBezTo>
                    <a:pt x="45727" y="382200"/>
                    <a:pt x="27345" y="343070"/>
                    <a:pt x="8599" y="304123"/>
                  </a:cubicBezTo>
                  <a:cubicBezTo>
                    <a:pt x="-2866" y="280463"/>
                    <a:pt x="-2866" y="256803"/>
                    <a:pt x="8599" y="233325"/>
                  </a:cubicBezTo>
                  <a:cubicBezTo>
                    <a:pt x="16971" y="216400"/>
                    <a:pt x="26071" y="199838"/>
                    <a:pt x="34261" y="182730"/>
                  </a:cubicBezTo>
                  <a:cubicBezTo>
                    <a:pt x="42997" y="164530"/>
                    <a:pt x="48639" y="145238"/>
                    <a:pt x="51005" y="125219"/>
                  </a:cubicBezTo>
                  <a:cubicBezTo>
                    <a:pt x="51915" y="117575"/>
                    <a:pt x="51005" y="109567"/>
                    <a:pt x="49549" y="101923"/>
                  </a:cubicBezTo>
                  <a:cubicBezTo>
                    <a:pt x="47911" y="93551"/>
                    <a:pt x="42451" y="87909"/>
                    <a:pt x="34079" y="85179"/>
                  </a:cubicBezTo>
                  <a:cubicBezTo>
                    <a:pt x="13513" y="78263"/>
                    <a:pt x="1683" y="58789"/>
                    <a:pt x="4231" y="37677"/>
                  </a:cubicBezTo>
                  <a:cubicBezTo>
                    <a:pt x="6779" y="18204"/>
                    <a:pt x="24251" y="1642"/>
                    <a:pt x="44999" y="368"/>
                  </a:cubicBezTo>
                  <a:cubicBezTo>
                    <a:pt x="55191" y="-360"/>
                    <a:pt x="65383" y="186"/>
                    <a:pt x="75575" y="368"/>
                  </a:cubicBezTo>
                  <a:cubicBezTo>
                    <a:pt x="75575" y="368"/>
                    <a:pt x="75575" y="368"/>
                    <a:pt x="75575" y="368"/>
                  </a:cubicBezTo>
                  <a:close/>
                </a:path>
              </a:pathLst>
            </a:custGeom>
            <a:grpFill/>
            <a:ln w="1816"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xmlns="" id="{36A11BA4-DEA5-46C4-9DA6-105CE5A0F962}"/>
                </a:ext>
              </a:extLst>
            </p:cNvPr>
            <p:cNvSpPr/>
            <p:nvPr/>
          </p:nvSpPr>
          <p:spPr>
            <a:xfrm>
              <a:off x="4144618" y="6665749"/>
              <a:ext cx="593149" cy="84324"/>
            </a:xfrm>
            <a:custGeom>
              <a:avLst/>
              <a:gdLst>
                <a:gd name="connsiteX0" fmla="*/ 481403 w 593149"/>
                <a:gd name="connsiteY0" fmla="*/ 84325 h 84324"/>
                <a:gd name="connsiteX1" fmla="*/ 378574 w 593149"/>
                <a:gd name="connsiteY1" fmla="*/ 74497 h 84324"/>
                <a:gd name="connsiteX2" fmla="*/ 229336 w 593149"/>
                <a:gd name="connsiteY2" fmla="*/ 62667 h 84324"/>
                <a:gd name="connsiteX3" fmla="*/ 40604 w 593149"/>
                <a:gd name="connsiteY3" fmla="*/ 56843 h 84324"/>
                <a:gd name="connsiteX4" fmla="*/ 15306 w 593149"/>
                <a:gd name="connsiteY4" fmla="*/ 52839 h 84324"/>
                <a:gd name="connsiteX5" fmla="*/ 2748 w 593149"/>
                <a:gd name="connsiteY5" fmla="*/ 21172 h 84324"/>
                <a:gd name="connsiteX6" fmla="*/ 33142 w 593149"/>
                <a:gd name="connsiteY6" fmla="*/ 606 h 84324"/>
                <a:gd name="connsiteX7" fmla="*/ 72635 w 593149"/>
                <a:gd name="connsiteY7" fmla="*/ 970 h 84324"/>
                <a:gd name="connsiteX8" fmla="*/ 199670 w 593149"/>
                <a:gd name="connsiteY8" fmla="*/ 10980 h 84324"/>
                <a:gd name="connsiteX9" fmla="*/ 415702 w 593149"/>
                <a:gd name="connsiteY9" fmla="*/ 30817 h 84324"/>
                <a:gd name="connsiteX10" fmla="*/ 533272 w 593149"/>
                <a:gd name="connsiteY10" fmla="*/ 42829 h 84324"/>
                <a:gd name="connsiteX11" fmla="*/ 581138 w 593149"/>
                <a:gd name="connsiteY11" fmla="*/ 47925 h 84324"/>
                <a:gd name="connsiteX12" fmla="*/ 585506 w 593149"/>
                <a:gd name="connsiteY12" fmla="*/ 48835 h 84324"/>
                <a:gd name="connsiteX13" fmla="*/ 593150 w 593149"/>
                <a:gd name="connsiteY13" fmla="*/ 55205 h 84324"/>
                <a:gd name="connsiteX14" fmla="*/ 586962 w 593149"/>
                <a:gd name="connsiteY14" fmla="*/ 61029 h 84324"/>
                <a:gd name="connsiteX15" fmla="*/ 494143 w 593149"/>
                <a:gd name="connsiteY15" fmla="*/ 82869 h 84324"/>
                <a:gd name="connsiteX16" fmla="*/ 481585 w 593149"/>
                <a:gd name="connsiteY16" fmla="*/ 82869 h 84324"/>
                <a:gd name="connsiteX17" fmla="*/ 481403 w 593149"/>
                <a:gd name="connsiteY17" fmla="*/ 84325 h 84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93149" h="84324">
                  <a:moveTo>
                    <a:pt x="481403" y="84325"/>
                  </a:moveTo>
                  <a:cubicBezTo>
                    <a:pt x="447187" y="81049"/>
                    <a:pt x="412972" y="77409"/>
                    <a:pt x="378574" y="74497"/>
                  </a:cubicBezTo>
                  <a:cubicBezTo>
                    <a:pt x="328889" y="70129"/>
                    <a:pt x="279203" y="65033"/>
                    <a:pt x="229336" y="62667"/>
                  </a:cubicBezTo>
                  <a:cubicBezTo>
                    <a:pt x="166546" y="59573"/>
                    <a:pt x="103575" y="58845"/>
                    <a:pt x="40604" y="56843"/>
                  </a:cubicBezTo>
                  <a:cubicBezTo>
                    <a:pt x="32050" y="56479"/>
                    <a:pt x="23314" y="55569"/>
                    <a:pt x="15306" y="52839"/>
                  </a:cubicBezTo>
                  <a:cubicBezTo>
                    <a:pt x="1292" y="48107"/>
                    <a:pt x="-3622" y="34639"/>
                    <a:pt x="2748" y="21172"/>
                  </a:cubicBezTo>
                  <a:cubicBezTo>
                    <a:pt x="8936" y="8432"/>
                    <a:pt x="19856" y="1698"/>
                    <a:pt x="33142" y="606"/>
                  </a:cubicBezTo>
                  <a:cubicBezTo>
                    <a:pt x="46246" y="-486"/>
                    <a:pt x="59532" y="60"/>
                    <a:pt x="72635" y="970"/>
                  </a:cubicBezTo>
                  <a:cubicBezTo>
                    <a:pt x="115041" y="4064"/>
                    <a:pt x="157264" y="7340"/>
                    <a:pt x="199670" y="10980"/>
                  </a:cubicBezTo>
                  <a:cubicBezTo>
                    <a:pt x="271741" y="17350"/>
                    <a:pt x="343630" y="24084"/>
                    <a:pt x="415702" y="30817"/>
                  </a:cubicBezTo>
                  <a:cubicBezTo>
                    <a:pt x="455013" y="34457"/>
                    <a:pt x="494143" y="38825"/>
                    <a:pt x="533272" y="42829"/>
                  </a:cubicBezTo>
                  <a:cubicBezTo>
                    <a:pt x="549288" y="44467"/>
                    <a:pt x="565304" y="46287"/>
                    <a:pt x="581138" y="47925"/>
                  </a:cubicBezTo>
                  <a:cubicBezTo>
                    <a:pt x="582594" y="48107"/>
                    <a:pt x="584414" y="48107"/>
                    <a:pt x="585506" y="48835"/>
                  </a:cubicBezTo>
                  <a:cubicBezTo>
                    <a:pt x="588236" y="50655"/>
                    <a:pt x="590602" y="53021"/>
                    <a:pt x="593150" y="55205"/>
                  </a:cubicBezTo>
                  <a:cubicBezTo>
                    <a:pt x="591148" y="57207"/>
                    <a:pt x="589328" y="59755"/>
                    <a:pt x="586962" y="61029"/>
                  </a:cubicBezTo>
                  <a:cubicBezTo>
                    <a:pt x="558024" y="76863"/>
                    <a:pt x="526538" y="81959"/>
                    <a:pt x="494143" y="82869"/>
                  </a:cubicBezTo>
                  <a:cubicBezTo>
                    <a:pt x="489957" y="83051"/>
                    <a:pt x="485771" y="82869"/>
                    <a:pt x="481585" y="82869"/>
                  </a:cubicBezTo>
                  <a:cubicBezTo>
                    <a:pt x="481403" y="83415"/>
                    <a:pt x="481403" y="83779"/>
                    <a:pt x="481403" y="84325"/>
                  </a:cubicBezTo>
                  <a:close/>
                </a:path>
              </a:pathLst>
            </a:custGeom>
            <a:grpFill/>
            <a:ln w="1816"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xmlns="" id="{F88C11F0-57B0-4FF2-9ED9-266B29D3157D}"/>
                </a:ext>
              </a:extLst>
            </p:cNvPr>
            <p:cNvSpPr/>
            <p:nvPr/>
          </p:nvSpPr>
          <p:spPr>
            <a:xfrm>
              <a:off x="4422461" y="5150858"/>
              <a:ext cx="97818" cy="424494"/>
            </a:xfrm>
            <a:custGeom>
              <a:avLst/>
              <a:gdLst>
                <a:gd name="connsiteX0" fmla="*/ 97819 w 97818"/>
                <a:gd name="connsiteY0" fmla="*/ 422963 h 424494"/>
                <a:gd name="connsiteX1" fmla="*/ 49589 w 97818"/>
                <a:gd name="connsiteY1" fmla="*/ 424419 h 424494"/>
                <a:gd name="connsiteX2" fmla="*/ 15191 w 97818"/>
                <a:gd name="connsiteY2" fmla="*/ 424237 h 424494"/>
                <a:gd name="connsiteX3" fmla="*/ 86 w 97818"/>
                <a:gd name="connsiteY3" fmla="*/ 408039 h 424494"/>
                <a:gd name="connsiteX4" fmla="*/ 14281 w 97818"/>
                <a:gd name="connsiteY4" fmla="*/ 341974 h 424494"/>
                <a:gd name="connsiteX5" fmla="*/ 25747 w 97818"/>
                <a:gd name="connsiteY5" fmla="*/ 281915 h 424494"/>
                <a:gd name="connsiteX6" fmla="*/ 19377 w 97818"/>
                <a:gd name="connsiteY6" fmla="*/ 245515 h 424494"/>
                <a:gd name="connsiteX7" fmla="*/ 20105 w 97818"/>
                <a:gd name="connsiteY7" fmla="*/ 222220 h 424494"/>
                <a:gd name="connsiteX8" fmla="*/ 32117 w 97818"/>
                <a:gd name="connsiteY8" fmla="*/ 199470 h 424494"/>
                <a:gd name="connsiteX9" fmla="*/ 36849 w 97818"/>
                <a:gd name="connsiteY9" fmla="*/ 179086 h 424494"/>
                <a:gd name="connsiteX10" fmla="*/ 36303 w 97818"/>
                <a:gd name="connsiteY10" fmla="*/ 36218 h 424494"/>
                <a:gd name="connsiteX11" fmla="*/ 42127 w 97818"/>
                <a:gd name="connsiteY11" fmla="*/ 9100 h 424494"/>
                <a:gd name="connsiteX12" fmla="*/ 56141 w 97818"/>
                <a:gd name="connsiteY12" fmla="*/ 0 h 424494"/>
                <a:gd name="connsiteX13" fmla="*/ 56869 w 97818"/>
                <a:gd name="connsiteY13" fmla="*/ 5824 h 424494"/>
                <a:gd name="connsiteX14" fmla="*/ 58507 w 97818"/>
                <a:gd name="connsiteY14" fmla="*/ 153788 h 424494"/>
                <a:gd name="connsiteX15" fmla="*/ 60509 w 97818"/>
                <a:gd name="connsiteY15" fmla="*/ 189824 h 424494"/>
                <a:gd name="connsiteX16" fmla="*/ 75069 w 97818"/>
                <a:gd name="connsiteY16" fmla="*/ 216396 h 424494"/>
                <a:gd name="connsiteX17" fmla="*/ 79073 w 97818"/>
                <a:gd name="connsiteY17" fmla="*/ 232775 h 424494"/>
                <a:gd name="connsiteX18" fmla="*/ 70337 w 97818"/>
                <a:gd name="connsiteY18" fmla="*/ 256435 h 424494"/>
                <a:gd name="connsiteX19" fmla="*/ 66879 w 97818"/>
                <a:gd name="connsiteY19" fmla="*/ 298841 h 424494"/>
                <a:gd name="connsiteX20" fmla="*/ 96545 w 97818"/>
                <a:gd name="connsiteY20" fmla="*/ 418049 h 424494"/>
                <a:gd name="connsiteX21" fmla="*/ 97819 w 97818"/>
                <a:gd name="connsiteY21" fmla="*/ 422963 h 42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7818" h="424494">
                  <a:moveTo>
                    <a:pt x="97819" y="422963"/>
                  </a:moveTo>
                  <a:cubicBezTo>
                    <a:pt x="81257" y="423509"/>
                    <a:pt x="65423" y="424055"/>
                    <a:pt x="49589" y="424419"/>
                  </a:cubicBezTo>
                  <a:cubicBezTo>
                    <a:pt x="38123" y="424601"/>
                    <a:pt x="26657" y="424419"/>
                    <a:pt x="15191" y="424237"/>
                  </a:cubicBezTo>
                  <a:cubicBezTo>
                    <a:pt x="3180" y="424055"/>
                    <a:pt x="-642" y="420051"/>
                    <a:pt x="86" y="408039"/>
                  </a:cubicBezTo>
                  <a:cubicBezTo>
                    <a:pt x="1724" y="385290"/>
                    <a:pt x="8275" y="363814"/>
                    <a:pt x="14281" y="341974"/>
                  </a:cubicBezTo>
                  <a:cubicBezTo>
                    <a:pt x="19741" y="322318"/>
                    <a:pt x="25383" y="302481"/>
                    <a:pt x="25747" y="281915"/>
                  </a:cubicBezTo>
                  <a:cubicBezTo>
                    <a:pt x="26111" y="269357"/>
                    <a:pt x="24473" y="256981"/>
                    <a:pt x="19377" y="245515"/>
                  </a:cubicBezTo>
                  <a:cubicBezTo>
                    <a:pt x="15919" y="237507"/>
                    <a:pt x="16283" y="229863"/>
                    <a:pt x="20105" y="222220"/>
                  </a:cubicBezTo>
                  <a:cubicBezTo>
                    <a:pt x="23927" y="214576"/>
                    <a:pt x="29023" y="207296"/>
                    <a:pt x="32117" y="199470"/>
                  </a:cubicBezTo>
                  <a:cubicBezTo>
                    <a:pt x="34665" y="193100"/>
                    <a:pt x="36849" y="186002"/>
                    <a:pt x="36849" y="179086"/>
                  </a:cubicBezTo>
                  <a:cubicBezTo>
                    <a:pt x="37031" y="131403"/>
                    <a:pt x="36667" y="83901"/>
                    <a:pt x="36303" y="36218"/>
                  </a:cubicBezTo>
                  <a:cubicBezTo>
                    <a:pt x="36303" y="26754"/>
                    <a:pt x="37395" y="17472"/>
                    <a:pt x="42127" y="9100"/>
                  </a:cubicBezTo>
                  <a:cubicBezTo>
                    <a:pt x="45039" y="3822"/>
                    <a:pt x="49225" y="364"/>
                    <a:pt x="56141" y="0"/>
                  </a:cubicBezTo>
                  <a:cubicBezTo>
                    <a:pt x="56505" y="2184"/>
                    <a:pt x="56869" y="4004"/>
                    <a:pt x="56869" y="5824"/>
                  </a:cubicBezTo>
                  <a:cubicBezTo>
                    <a:pt x="60327" y="55145"/>
                    <a:pt x="61055" y="104467"/>
                    <a:pt x="58507" y="153788"/>
                  </a:cubicBezTo>
                  <a:cubicBezTo>
                    <a:pt x="57961" y="165800"/>
                    <a:pt x="59053" y="177812"/>
                    <a:pt x="60509" y="189824"/>
                  </a:cubicBezTo>
                  <a:cubicBezTo>
                    <a:pt x="61783" y="200380"/>
                    <a:pt x="66879" y="209298"/>
                    <a:pt x="75069" y="216396"/>
                  </a:cubicBezTo>
                  <a:cubicBezTo>
                    <a:pt x="80165" y="220764"/>
                    <a:pt x="80711" y="226951"/>
                    <a:pt x="79073" y="232775"/>
                  </a:cubicBezTo>
                  <a:cubicBezTo>
                    <a:pt x="76889" y="240783"/>
                    <a:pt x="73977" y="248791"/>
                    <a:pt x="70337" y="256435"/>
                  </a:cubicBezTo>
                  <a:cubicBezTo>
                    <a:pt x="63603" y="270267"/>
                    <a:pt x="63057" y="284281"/>
                    <a:pt x="66879" y="298841"/>
                  </a:cubicBezTo>
                  <a:cubicBezTo>
                    <a:pt x="76889" y="338516"/>
                    <a:pt x="86717" y="378192"/>
                    <a:pt x="96545" y="418049"/>
                  </a:cubicBezTo>
                  <a:cubicBezTo>
                    <a:pt x="97272" y="419323"/>
                    <a:pt x="97272" y="420597"/>
                    <a:pt x="97819" y="422963"/>
                  </a:cubicBezTo>
                  <a:close/>
                </a:path>
              </a:pathLst>
            </a:custGeom>
            <a:grpFill/>
            <a:ln w="1816"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xmlns="" id="{CB0CDC96-B051-4883-94DA-55396BBBAA75}"/>
                </a:ext>
              </a:extLst>
            </p:cNvPr>
            <p:cNvSpPr/>
            <p:nvPr/>
          </p:nvSpPr>
          <p:spPr>
            <a:xfrm>
              <a:off x="3879283" y="6735769"/>
              <a:ext cx="262077" cy="122957"/>
            </a:xfrm>
            <a:custGeom>
              <a:avLst/>
              <a:gdLst>
                <a:gd name="connsiteX0" fmla="*/ 261349 w 262077"/>
                <a:gd name="connsiteY0" fmla="*/ 95476 h 122957"/>
                <a:gd name="connsiteX1" fmla="*/ 213302 w 262077"/>
                <a:gd name="connsiteY1" fmla="*/ 71088 h 122957"/>
                <a:gd name="connsiteX2" fmla="*/ 162160 w 262077"/>
                <a:gd name="connsiteY2" fmla="*/ 45244 h 122957"/>
                <a:gd name="connsiteX3" fmla="*/ 133040 w 262077"/>
                <a:gd name="connsiteY3" fmla="*/ 53252 h 122957"/>
                <a:gd name="connsiteX4" fmla="*/ 96823 w 262077"/>
                <a:gd name="connsiteY4" fmla="*/ 117862 h 122957"/>
                <a:gd name="connsiteX5" fmla="*/ 93911 w 262077"/>
                <a:gd name="connsiteY5" fmla="*/ 122958 h 122957"/>
                <a:gd name="connsiteX6" fmla="*/ 82991 w 262077"/>
                <a:gd name="connsiteY6" fmla="*/ 104758 h 122957"/>
                <a:gd name="connsiteX7" fmla="*/ 61333 w 262077"/>
                <a:gd name="connsiteY7" fmla="*/ 55618 h 122957"/>
                <a:gd name="connsiteX8" fmla="*/ 2548 w 262077"/>
                <a:gd name="connsiteY8" fmla="*/ 6843 h 122957"/>
                <a:gd name="connsiteX9" fmla="*/ 0 w 262077"/>
                <a:gd name="connsiteY9" fmla="*/ 4113 h 122957"/>
                <a:gd name="connsiteX10" fmla="*/ 36764 w 262077"/>
                <a:gd name="connsiteY10" fmla="*/ 473 h 122957"/>
                <a:gd name="connsiteX11" fmla="*/ 183636 w 262077"/>
                <a:gd name="connsiteY11" fmla="*/ 109 h 122957"/>
                <a:gd name="connsiteX12" fmla="*/ 214030 w 262077"/>
                <a:gd name="connsiteY12" fmla="*/ 1565 h 122957"/>
                <a:gd name="connsiteX13" fmla="*/ 234959 w 262077"/>
                <a:gd name="connsiteY13" fmla="*/ 13395 h 122957"/>
                <a:gd name="connsiteX14" fmla="*/ 262077 w 262077"/>
                <a:gd name="connsiteY14" fmla="*/ 88560 h 122957"/>
                <a:gd name="connsiteX15" fmla="*/ 261895 w 262077"/>
                <a:gd name="connsiteY15" fmla="*/ 93110 h 122957"/>
                <a:gd name="connsiteX16" fmla="*/ 261349 w 262077"/>
                <a:gd name="connsiteY16" fmla="*/ 95476 h 1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2077" h="122957">
                  <a:moveTo>
                    <a:pt x="261349" y="95476"/>
                  </a:moveTo>
                  <a:cubicBezTo>
                    <a:pt x="244969" y="87104"/>
                    <a:pt x="229135" y="79096"/>
                    <a:pt x="213302" y="71088"/>
                  </a:cubicBezTo>
                  <a:cubicBezTo>
                    <a:pt x="196194" y="62352"/>
                    <a:pt x="179268" y="53616"/>
                    <a:pt x="162160" y="45244"/>
                  </a:cubicBezTo>
                  <a:cubicBezTo>
                    <a:pt x="148692" y="38692"/>
                    <a:pt x="140684" y="40330"/>
                    <a:pt x="133040" y="53252"/>
                  </a:cubicBezTo>
                  <a:cubicBezTo>
                    <a:pt x="120483" y="74364"/>
                    <a:pt x="108835" y="96204"/>
                    <a:pt x="96823" y="117862"/>
                  </a:cubicBezTo>
                  <a:cubicBezTo>
                    <a:pt x="95913" y="119500"/>
                    <a:pt x="95003" y="121138"/>
                    <a:pt x="93911" y="122958"/>
                  </a:cubicBezTo>
                  <a:cubicBezTo>
                    <a:pt x="87541" y="118043"/>
                    <a:pt x="84993" y="111492"/>
                    <a:pt x="82991" y="104758"/>
                  </a:cubicBezTo>
                  <a:cubicBezTo>
                    <a:pt x="77895" y="87468"/>
                    <a:pt x="71889" y="70542"/>
                    <a:pt x="61333" y="55618"/>
                  </a:cubicBezTo>
                  <a:cubicBezTo>
                    <a:pt x="46227" y="33960"/>
                    <a:pt x="26754" y="17399"/>
                    <a:pt x="2548" y="6843"/>
                  </a:cubicBezTo>
                  <a:cubicBezTo>
                    <a:pt x="1638" y="6479"/>
                    <a:pt x="910" y="6115"/>
                    <a:pt x="0" y="4113"/>
                  </a:cubicBezTo>
                  <a:cubicBezTo>
                    <a:pt x="12194" y="2839"/>
                    <a:pt x="24570" y="473"/>
                    <a:pt x="36764" y="473"/>
                  </a:cubicBezTo>
                  <a:cubicBezTo>
                    <a:pt x="85721" y="-73"/>
                    <a:pt x="134678" y="-73"/>
                    <a:pt x="183636" y="109"/>
                  </a:cubicBezTo>
                  <a:cubicBezTo>
                    <a:pt x="193828" y="109"/>
                    <a:pt x="203838" y="655"/>
                    <a:pt x="214030" y="1565"/>
                  </a:cubicBezTo>
                  <a:cubicBezTo>
                    <a:pt x="222583" y="2293"/>
                    <a:pt x="230409" y="5933"/>
                    <a:pt x="234959" y="13395"/>
                  </a:cubicBezTo>
                  <a:cubicBezTo>
                    <a:pt x="249337" y="36508"/>
                    <a:pt x="260985" y="60532"/>
                    <a:pt x="262077" y="88560"/>
                  </a:cubicBezTo>
                  <a:cubicBezTo>
                    <a:pt x="262077" y="90016"/>
                    <a:pt x="262077" y="91654"/>
                    <a:pt x="261895" y="93110"/>
                  </a:cubicBezTo>
                  <a:cubicBezTo>
                    <a:pt x="261713" y="93474"/>
                    <a:pt x="261531" y="94020"/>
                    <a:pt x="261349" y="95476"/>
                  </a:cubicBezTo>
                  <a:close/>
                </a:path>
              </a:pathLst>
            </a:custGeom>
            <a:grpFill/>
            <a:ln w="1816" cap="flat">
              <a:noFill/>
              <a:prstDash val="solid"/>
              <a:miter/>
            </a:ln>
          </p:spPr>
          <p:txBody>
            <a:bodyPr rtlCol="0" anchor="ctr"/>
            <a:lstStyle/>
            <a:p>
              <a:endParaRPr lang="en-US"/>
            </a:p>
          </p:txBody>
        </p:sp>
      </p:grpSp>
      <p:grpSp>
        <p:nvGrpSpPr>
          <p:cNvPr id="199" name="Group 115">
            <a:extLst>
              <a:ext uri="{FF2B5EF4-FFF2-40B4-BE49-F238E27FC236}">
                <a16:creationId xmlns:a16="http://schemas.microsoft.com/office/drawing/2014/main" xmlns="" id="{0298B6A6-31AA-4882-88DB-FA5C2983973C}"/>
              </a:ext>
            </a:extLst>
          </p:cNvPr>
          <p:cNvGrpSpPr/>
          <p:nvPr/>
        </p:nvGrpSpPr>
        <p:grpSpPr>
          <a:xfrm rot="16200000">
            <a:off x="10863001" y="3261903"/>
            <a:ext cx="805206" cy="1282403"/>
            <a:chOff x="6867874" y="3721883"/>
            <a:chExt cx="1093501" cy="1741553"/>
          </a:xfrm>
        </p:grpSpPr>
        <p:sp>
          <p:nvSpPr>
            <p:cNvPr id="200" name="Oval 7">
              <a:extLst>
                <a:ext uri="{FF2B5EF4-FFF2-40B4-BE49-F238E27FC236}">
                  <a16:creationId xmlns:a16="http://schemas.microsoft.com/office/drawing/2014/main" xmlns="" id="{8BDB61E0-1194-411C-883A-05978BA32CF5}"/>
                </a:ext>
              </a:extLst>
            </p:cNvPr>
            <p:cNvSpPr/>
            <p:nvPr/>
          </p:nvSpPr>
          <p:spPr>
            <a:xfrm>
              <a:off x="6867874" y="3721883"/>
              <a:ext cx="1093501" cy="1741553"/>
            </a:xfrm>
            <a:custGeom>
              <a:avLst/>
              <a:gdLst/>
              <a:ahLst/>
              <a:cxnLst/>
              <a:rect l="l" t="t" r="r" b="b"/>
              <a:pathLst>
                <a:path w="1093501" h="1741553">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1" name="Rounded Rectangle 108">
              <a:extLst>
                <a:ext uri="{FF2B5EF4-FFF2-40B4-BE49-F238E27FC236}">
                  <a16:creationId xmlns:a16="http://schemas.microsoft.com/office/drawing/2014/main" xmlns="" id="{B10F8B5B-83D9-41D5-81F9-430E6CD8EE6B}"/>
                </a:ext>
              </a:extLst>
            </p:cNvPr>
            <p:cNvSpPr/>
            <p:nvPr/>
          </p:nvSpPr>
          <p:spPr>
            <a:xfrm>
              <a:off x="7309131" y="3809649"/>
              <a:ext cx="210986" cy="4572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4" name="Group 253">
            <a:extLst>
              <a:ext uri="{FF2B5EF4-FFF2-40B4-BE49-F238E27FC236}">
                <a16:creationId xmlns:a16="http://schemas.microsoft.com/office/drawing/2014/main" xmlns="" id="{D5369552-A0C0-48D2-8E8E-91F821BB3BBD}"/>
              </a:ext>
            </a:extLst>
          </p:cNvPr>
          <p:cNvGrpSpPr/>
          <p:nvPr/>
        </p:nvGrpSpPr>
        <p:grpSpPr>
          <a:xfrm rot="4083872">
            <a:off x="3375488" y="3079595"/>
            <a:ext cx="1588486" cy="1354527"/>
            <a:chOff x="2203944" y="3086356"/>
            <a:chExt cx="1794618" cy="1530300"/>
          </a:xfrm>
        </p:grpSpPr>
        <p:sp>
          <p:nvSpPr>
            <p:cNvPr id="255" name="Freeform: Shape 254">
              <a:extLst>
                <a:ext uri="{FF2B5EF4-FFF2-40B4-BE49-F238E27FC236}">
                  <a16:creationId xmlns:a16="http://schemas.microsoft.com/office/drawing/2014/main" xmlns="" id="{C974728D-D682-47B8-BB42-7AC6476AEFCD}"/>
                </a:ext>
              </a:extLst>
            </p:cNvPr>
            <p:cNvSpPr/>
            <p:nvPr/>
          </p:nvSpPr>
          <p:spPr>
            <a:xfrm>
              <a:off x="2497026" y="3212644"/>
              <a:ext cx="990906" cy="823473"/>
            </a:xfrm>
            <a:custGeom>
              <a:avLst/>
              <a:gdLst>
                <a:gd name="connsiteX0" fmla="*/ 776461 w 990906"/>
                <a:gd name="connsiteY0" fmla="*/ 771405 h 823473"/>
                <a:gd name="connsiteX1" fmla="*/ 760634 w 990906"/>
                <a:gd name="connsiteY1" fmla="*/ 748863 h 823473"/>
                <a:gd name="connsiteX2" fmla="*/ 667110 w 990906"/>
                <a:gd name="connsiteY2" fmla="*/ 709535 h 823473"/>
                <a:gd name="connsiteX3" fmla="*/ 646487 w 990906"/>
                <a:gd name="connsiteY3" fmla="*/ 714331 h 823473"/>
                <a:gd name="connsiteX4" fmla="*/ 384140 w 990906"/>
                <a:gd name="connsiteY4" fmla="*/ 789151 h 823473"/>
                <a:gd name="connsiteX5" fmla="*/ 370231 w 990906"/>
                <a:gd name="connsiteY5" fmla="*/ 786273 h 823473"/>
                <a:gd name="connsiteX6" fmla="*/ 281023 w 990906"/>
                <a:gd name="connsiteY6" fmla="*/ 797784 h 823473"/>
                <a:gd name="connsiteX7" fmla="*/ 67117 w 990906"/>
                <a:gd name="connsiteY7" fmla="*/ 759415 h 823473"/>
                <a:gd name="connsiteX8" fmla="*/ 46493 w 990906"/>
                <a:gd name="connsiteY8" fmla="*/ 699943 h 823473"/>
                <a:gd name="connsiteX9" fmla="*/ 93016 w 990906"/>
                <a:gd name="connsiteY9" fmla="*/ 692749 h 823473"/>
                <a:gd name="connsiteX10" fmla="*/ 186060 w 990906"/>
                <a:gd name="connsiteY10" fmla="*/ 724883 h 823473"/>
                <a:gd name="connsiteX11" fmla="*/ 35462 w 990906"/>
                <a:gd name="connsiteY11" fmla="*/ 612174 h 823473"/>
                <a:gd name="connsiteX12" fmla="*/ 19156 w 990906"/>
                <a:gd name="connsiteY12" fmla="*/ 601623 h 823473"/>
                <a:gd name="connsiteX13" fmla="*/ 22993 w 990906"/>
                <a:gd name="connsiteY13" fmla="*/ 550304 h 823473"/>
                <a:gd name="connsiteX14" fmla="*/ 189418 w 990906"/>
                <a:gd name="connsiteY14" fmla="*/ 357980 h 823473"/>
                <a:gd name="connsiteX15" fmla="*/ 199969 w 990906"/>
                <a:gd name="connsiteY15" fmla="*/ 142635 h 823473"/>
                <a:gd name="connsiteX16" fmla="*/ 192295 w 990906"/>
                <a:gd name="connsiteY16" fmla="*/ 92756 h 823473"/>
                <a:gd name="connsiteX17" fmla="*/ 215317 w 990906"/>
                <a:gd name="connsiteY17" fmla="*/ 72612 h 823473"/>
                <a:gd name="connsiteX18" fmla="*/ 229225 w 990906"/>
                <a:gd name="connsiteY18" fmla="*/ 76449 h 823473"/>
                <a:gd name="connsiteX19" fmla="*/ 418672 w 990906"/>
                <a:gd name="connsiteY19" fmla="*/ 97072 h 823473"/>
                <a:gd name="connsiteX20" fmla="*/ 437856 w 990906"/>
                <a:gd name="connsiteY20" fmla="*/ 94194 h 823473"/>
                <a:gd name="connsiteX21" fmla="*/ 453204 w 990906"/>
                <a:gd name="connsiteY21" fmla="*/ 87960 h 823473"/>
                <a:gd name="connsiteX22" fmla="*/ 393732 w 990906"/>
                <a:gd name="connsiteY22" fmla="*/ 52948 h 823473"/>
                <a:gd name="connsiteX23" fmla="*/ 354883 w 990906"/>
                <a:gd name="connsiteY23" fmla="*/ 4987 h 823473"/>
                <a:gd name="connsiteX24" fmla="*/ 551044 w 990906"/>
                <a:gd name="connsiteY24" fmla="*/ 92276 h 823473"/>
                <a:gd name="connsiteX25" fmla="*/ 560157 w 990906"/>
                <a:gd name="connsiteY25" fmla="*/ 126328 h 823473"/>
                <a:gd name="connsiteX26" fmla="*/ 610516 w 990906"/>
                <a:gd name="connsiteY26" fmla="*/ 193953 h 823473"/>
                <a:gd name="connsiteX27" fmla="*/ 757757 w 990906"/>
                <a:gd name="connsiteY27" fmla="*/ 439994 h 823473"/>
                <a:gd name="connsiteX28" fmla="*/ 769267 w 990906"/>
                <a:gd name="connsiteY28" fmla="*/ 455341 h 823473"/>
                <a:gd name="connsiteX29" fmla="*/ 858475 w 990906"/>
                <a:gd name="connsiteY29" fmla="*/ 492272 h 823473"/>
                <a:gd name="connsiteX30" fmla="*/ 891088 w 990906"/>
                <a:gd name="connsiteY30" fmla="*/ 488435 h 823473"/>
                <a:gd name="connsiteX31" fmla="*/ 963030 w 990906"/>
                <a:gd name="connsiteY31" fmla="*/ 541671 h 823473"/>
                <a:gd name="connsiteX32" fmla="*/ 969265 w 990906"/>
                <a:gd name="connsiteY32" fmla="*/ 707137 h 823473"/>
                <a:gd name="connsiteX33" fmla="*/ 826341 w 990906"/>
                <a:gd name="connsiteY33" fmla="*/ 787712 h 823473"/>
                <a:gd name="connsiteX34" fmla="*/ 776461 w 990906"/>
                <a:gd name="connsiteY34" fmla="*/ 771405 h 82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0906" h="823473">
                  <a:moveTo>
                    <a:pt x="776461" y="771405"/>
                  </a:moveTo>
                  <a:cubicBezTo>
                    <a:pt x="776461" y="760374"/>
                    <a:pt x="772625" y="753180"/>
                    <a:pt x="760634" y="748863"/>
                  </a:cubicBezTo>
                  <a:cubicBezTo>
                    <a:pt x="728980" y="736873"/>
                    <a:pt x="697805" y="723444"/>
                    <a:pt x="667110" y="709535"/>
                  </a:cubicBezTo>
                  <a:cubicBezTo>
                    <a:pt x="657518" y="705219"/>
                    <a:pt x="652242" y="709535"/>
                    <a:pt x="646487" y="714331"/>
                  </a:cubicBezTo>
                  <a:cubicBezTo>
                    <a:pt x="570229" y="779079"/>
                    <a:pt x="480062" y="793947"/>
                    <a:pt x="384140" y="789151"/>
                  </a:cubicBezTo>
                  <a:cubicBezTo>
                    <a:pt x="379344" y="788671"/>
                    <a:pt x="375027" y="786753"/>
                    <a:pt x="370231" y="786273"/>
                  </a:cubicBezTo>
                  <a:cubicBezTo>
                    <a:pt x="339536" y="781957"/>
                    <a:pt x="312198" y="775722"/>
                    <a:pt x="281023" y="797784"/>
                  </a:cubicBezTo>
                  <a:cubicBezTo>
                    <a:pt x="219153" y="842388"/>
                    <a:pt x="117955" y="828479"/>
                    <a:pt x="67117" y="759415"/>
                  </a:cubicBezTo>
                  <a:cubicBezTo>
                    <a:pt x="54167" y="742149"/>
                    <a:pt x="46973" y="722005"/>
                    <a:pt x="46493" y="699943"/>
                  </a:cubicBezTo>
                  <a:cubicBezTo>
                    <a:pt x="59923" y="685555"/>
                    <a:pt x="76709" y="687953"/>
                    <a:pt x="93016" y="692749"/>
                  </a:cubicBezTo>
                  <a:cubicBezTo>
                    <a:pt x="124670" y="701862"/>
                    <a:pt x="153926" y="715770"/>
                    <a:pt x="186060" y="724883"/>
                  </a:cubicBezTo>
                  <a:cubicBezTo>
                    <a:pt x="139538" y="682197"/>
                    <a:pt x="88699" y="644788"/>
                    <a:pt x="35462" y="612174"/>
                  </a:cubicBezTo>
                  <a:cubicBezTo>
                    <a:pt x="30187" y="608817"/>
                    <a:pt x="24431" y="605460"/>
                    <a:pt x="19156" y="601623"/>
                  </a:cubicBezTo>
                  <a:cubicBezTo>
                    <a:pt x="-7223" y="581479"/>
                    <a:pt x="-6743" y="566611"/>
                    <a:pt x="22993" y="550304"/>
                  </a:cubicBezTo>
                  <a:cubicBezTo>
                    <a:pt x="102608" y="506660"/>
                    <a:pt x="161600" y="445270"/>
                    <a:pt x="189418" y="357980"/>
                  </a:cubicBezTo>
                  <a:cubicBezTo>
                    <a:pt x="211959" y="287478"/>
                    <a:pt x="211959" y="215056"/>
                    <a:pt x="199969" y="142635"/>
                  </a:cubicBezTo>
                  <a:cubicBezTo>
                    <a:pt x="197091" y="126328"/>
                    <a:pt x="193254" y="109542"/>
                    <a:pt x="192295" y="92756"/>
                  </a:cubicBezTo>
                  <a:cubicBezTo>
                    <a:pt x="191336" y="75010"/>
                    <a:pt x="197571" y="69734"/>
                    <a:pt x="215317" y="72612"/>
                  </a:cubicBezTo>
                  <a:cubicBezTo>
                    <a:pt x="220113" y="73571"/>
                    <a:pt x="224429" y="75010"/>
                    <a:pt x="229225" y="76449"/>
                  </a:cubicBezTo>
                  <a:cubicBezTo>
                    <a:pt x="291095" y="96113"/>
                    <a:pt x="354404" y="100429"/>
                    <a:pt x="418672" y="97072"/>
                  </a:cubicBezTo>
                  <a:cubicBezTo>
                    <a:pt x="424907" y="96592"/>
                    <a:pt x="431621" y="95633"/>
                    <a:pt x="437856" y="94194"/>
                  </a:cubicBezTo>
                  <a:cubicBezTo>
                    <a:pt x="442173" y="93235"/>
                    <a:pt x="447448" y="93235"/>
                    <a:pt x="453204" y="87960"/>
                  </a:cubicBezTo>
                  <a:cubicBezTo>
                    <a:pt x="433540" y="75010"/>
                    <a:pt x="412437" y="65418"/>
                    <a:pt x="393732" y="52948"/>
                  </a:cubicBezTo>
                  <a:cubicBezTo>
                    <a:pt x="375986" y="40958"/>
                    <a:pt x="358241" y="28967"/>
                    <a:pt x="354883" y="4987"/>
                  </a:cubicBezTo>
                  <a:cubicBezTo>
                    <a:pt x="446009" y="-12759"/>
                    <a:pt x="511716" y="16977"/>
                    <a:pt x="551044" y="92276"/>
                  </a:cubicBezTo>
                  <a:cubicBezTo>
                    <a:pt x="556800" y="103307"/>
                    <a:pt x="560637" y="115777"/>
                    <a:pt x="560157" y="126328"/>
                  </a:cubicBezTo>
                  <a:cubicBezTo>
                    <a:pt x="558718" y="163738"/>
                    <a:pt x="588454" y="176208"/>
                    <a:pt x="610516" y="193953"/>
                  </a:cubicBezTo>
                  <a:cubicBezTo>
                    <a:pt x="690131" y="258221"/>
                    <a:pt x="747685" y="334479"/>
                    <a:pt x="757757" y="439994"/>
                  </a:cubicBezTo>
                  <a:cubicBezTo>
                    <a:pt x="758716" y="448147"/>
                    <a:pt x="761114" y="451984"/>
                    <a:pt x="769267" y="455341"/>
                  </a:cubicBezTo>
                  <a:cubicBezTo>
                    <a:pt x="799483" y="466852"/>
                    <a:pt x="828739" y="480281"/>
                    <a:pt x="858475" y="492272"/>
                  </a:cubicBezTo>
                  <a:cubicBezTo>
                    <a:pt x="869506" y="496588"/>
                    <a:pt x="881496" y="498986"/>
                    <a:pt x="891088" y="488435"/>
                  </a:cubicBezTo>
                  <a:cubicBezTo>
                    <a:pt x="926580" y="490353"/>
                    <a:pt x="946723" y="516252"/>
                    <a:pt x="963030" y="541671"/>
                  </a:cubicBezTo>
                  <a:cubicBezTo>
                    <a:pt x="997562" y="594908"/>
                    <a:pt x="1000440" y="651502"/>
                    <a:pt x="969265" y="707137"/>
                  </a:cubicBezTo>
                  <a:cubicBezTo>
                    <a:pt x="938570" y="762772"/>
                    <a:pt x="887731" y="785794"/>
                    <a:pt x="826341" y="787712"/>
                  </a:cubicBezTo>
                  <a:cubicBezTo>
                    <a:pt x="808595" y="788671"/>
                    <a:pt x="789891" y="787232"/>
                    <a:pt x="776461" y="771405"/>
                  </a:cubicBezTo>
                  <a:close/>
                </a:path>
              </a:pathLst>
            </a:custGeom>
            <a:solidFill>
              <a:srgbClr val="F0C8A4"/>
            </a:solidFill>
            <a:ln w="479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xmlns="" id="{3ABBA79F-71C6-4252-8012-AC01B5874C9D}"/>
                </a:ext>
              </a:extLst>
            </p:cNvPr>
            <p:cNvSpPr/>
            <p:nvPr/>
          </p:nvSpPr>
          <p:spPr>
            <a:xfrm>
              <a:off x="3252527" y="3382205"/>
              <a:ext cx="746035" cy="1234451"/>
            </a:xfrm>
            <a:custGeom>
              <a:avLst/>
              <a:gdLst>
                <a:gd name="connsiteX0" fmla="*/ 20960 w 746035"/>
                <a:gd name="connsiteY0" fmla="*/ 601845 h 1234451"/>
                <a:gd name="connsiteX1" fmla="*/ 214723 w 746035"/>
                <a:gd name="connsiteY1" fmla="*/ 519831 h 1234451"/>
                <a:gd name="connsiteX2" fmla="*/ 148057 w 746035"/>
                <a:gd name="connsiteY2" fmla="*/ 326548 h 1234451"/>
                <a:gd name="connsiteX3" fmla="*/ 136067 w 746035"/>
                <a:gd name="connsiteY3" fmla="*/ 318874 h 1234451"/>
                <a:gd name="connsiteX4" fmla="*/ 262684 w 746035"/>
                <a:gd name="connsiteY4" fmla="*/ 160123 h 1234451"/>
                <a:gd name="connsiteX5" fmla="*/ 425272 w 746035"/>
                <a:gd name="connsiteY5" fmla="*/ 21515 h 1234451"/>
                <a:gd name="connsiteX6" fmla="*/ 531746 w 746035"/>
                <a:gd name="connsiteY6" fmla="*/ 2810 h 1234451"/>
                <a:gd name="connsiteX7" fmla="*/ 657404 w 746035"/>
                <a:gd name="connsiteY7" fmla="*/ 15280 h 1234451"/>
                <a:gd name="connsiteX8" fmla="*/ 729825 w 746035"/>
                <a:gd name="connsiteY8" fmla="*/ 26791 h 1234451"/>
                <a:gd name="connsiteX9" fmla="*/ 737019 w 746035"/>
                <a:gd name="connsiteY9" fmla="*/ 57486 h 1234451"/>
                <a:gd name="connsiteX10" fmla="*/ 440140 w 746035"/>
                <a:gd name="connsiteY10" fmla="*/ 596089 h 1234451"/>
                <a:gd name="connsiteX11" fmla="*/ 317360 w 746035"/>
                <a:gd name="connsiteY11" fmla="*/ 985533 h 1234451"/>
                <a:gd name="connsiteX12" fmla="*/ 270837 w 746035"/>
                <a:gd name="connsiteY12" fmla="*/ 1234451 h 1234451"/>
                <a:gd name="connsiteX13" fmla="*/ 78034 w 746035"/>
                <a:gd name="connsiteY13" fmla="*/ 1098721 h 1234451"/>
                <a:gd name="connsiteX14" fmla="*/ 10888 w 746035"/>
                <a:gd name="connsiteY14" fmla="*/ 980737 h 1234451"/>
                <a:gd name="connsiteX15" fmla="*/ 10409 w 746035"/>
                <a:gd name="connsiteY15" fmla="*/ 683858 h 1234451"/>
                <a:gd name="connsiteX16" fmla="*/ 20960 w 746035"/>
                <a:gd name="connsiteY16" fmla="*/ 601845 h 123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6035" h="1234451">
                  <a:moveTo>
                    <a:pt x="20960" y="601845"/>
                  </a:moveTo>
                  <a:cubicBezTo>
                    <a:pt x="115923" y="633979"/>
                    <a:pt x="191222" y="577384"/>
                    <a:pt x="214723" y="519831"/>
                  </a:cubicBezTo>
                  <a:cubicBezTo>
                    <a:pt x="244938" y="445971"/>
                    <a:pt x="217601" y="365396"/>
                    <a:pt x="148057" y="326548"/>
                  </a:cubicBezTo>
                  <a:cubicBezTo>
                    <a:pt x="143741" y="324150"/>
                    <a:pt x="139904" y="321752"/>
                    <a:pt x="136067" y="318874"/>
                  </a:cubicBezTo>
                  <a:cubicBezTo>
                    <a:pt x="172517" y="261321"/>
                    <a:pt x="217601" y="210482"/>
                    <a:pt x="262684" y="160123"/>
                  </a:cubicBezTo>
                  <a:cubicBezTo>
                    <a:pt x="310645" y="106406"/>
                    <a:pt x="361484" y="56047"/>
                    <a:pt x="425272" y="21515"/>
                  </a:cubicBezTo>
                  <a:cubicBezTo>
                    <a:pt x="457886" y="3769"/>
                    <a:pt x="492418" y="-4863"/>
                    <a:pt x="531746" y="2810"/>
                  </a:cubicBezTo>
                  <a:cubicBezTo>
                    <a:pt x="572513" y="10964"/>
                    <a:pt x="615678" y="8086"/>
                    <a:pt x="657404" y="15280"/>
                  </a:cubicBezTo>
                  <a:cubicBezTo>
                    <a:pt x="681385" y="19117"/>
                    <a:pt x="704885" y="28709"/>
                    <a:pt x="729825" y="26791"/>
                  </a:cubicBezTo>
                  <a:cubicBezTo>
                    <a:pt x="752367" y="32067"/>
                    <a:pt x="748050" y="42138"/>
                    <a:pt x="737019" y="57486"/>
                  </a:cubicBezTo>
                  <a:cubicBezTo>
                    <a:pt x="616157" y="224870"/>
                    <a:pt x="517357" y="404724"/>
                    <a:pt x="440140" y="596089"/>
                  </a:cubicBezTo>
                  <a:cubicBezTo>
                    <a:pt x="389301" y="722707"/>
                    <a:pt x="347575" y="852202"/>
                    <a:pt x="317360" y="985533"/>
                  </a:cubicBezTo>
                  <a:cubicBezTo>
                    <a:pt x="298175" y="1068027"/>
                    <a:pt x="285226" y="1151479"/>
                    <a:pt x="270837" y="1234451"/>
                  </a:cubicBezTo>
                  <a:cubicBezTo>
                    <a:pt x="203692" y="1193205"/>
                    <a:pt x="142781" y="1143325"/>
                    <a:pt x="78034" y="1098721"/>
                  </a:cubicBezTo>
                  <a:cubicBezTo>
                    <a:pt x="35828" y="1069465"/>
                    <a:pt x="18562" y="1028698"/>
                    <a:pt x="10888" y="980737"/>
                  </a:cubicBezTo>
                  <a:cubicBezTo>
                    <a:pt x="-5419" y="881937"/>
                    <a:pt x="-1582" y="782658"/>
                    <a:pt x="10409" y="683858"/>
                  </a:cubicBezTo>
                  <a:cubicBezTo>
                    <a:pt x="12807" y="656520"/>
                    <a:pt x="9449" y="628223"/>
                    <a:pt x="20960" y="601845"/>
                  </a:cubicBezTo>
                  <a:close/>
                </a:path>
              </a:pathLst>
            </a:custGeom>
            <a:solidFill>
              <a:schemeClr val="accent1">
                <a:lumMod val="50000"/>
              </a:schemeClr>
            </a:solidFill>
            <a:ln w="479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xmlns="" id="{239740E7-E3A1-4C01-87C9-5724C81BBD09}"/>
                </a:ext>
              </a:extLst>
            </p:cNvPr>
            <p:cNvSpPr/>
            <p:nvPr/>
          </p:nvSpPr>
          <p:spPr>
            <a:xfrm>
              <a:off x="2203944" y="3086356"/>
              <a:ext cx="770265" cy="865079"/>
            </a:xfrm>
            <a:custGeom>
              <a:avLst/>
              <a:gdLst>
                <a:gd name="connsiteX0" fmla="*/ 647965 w 770265"/>
                <a:gd name="connsiteY0" fmla="*/ 131275 h 865079"/>
                <a:gd name="connsiteX1" fmla="*/ 727580 w 770265"/>
                <a:gd name="connsiteY1" fmla="*/ 194104 h 865079"/>
                <a:gd name="connsiteX2" fmla="*/ 770266 w 770265"/>
                <a:gd name="connsiteY2" fmla="*/ 219044 h 865079"/>
                <a:gd name="connsiteX3" fmla="*/ 580819 w 770265"/>
                <a:gd name="connsiteY3" fmla="*/ 223840 h 865079"/>
                <a:gd name="connsiteX4" fmla="*/ 506959 w 770265"/>
                <a:gd name="connsiteY4" fmla="*/ 204176 h 865079"/>
                <a:gd name="connsiteX5" fmla="*/ 492571 w 770265"/>
                <a:gd name="connsiteY5" fmla="*/ 217605 h 865079"/>
                <a:gd name="connsiteX6" fmla="*/ 506000 w 770265"/>
                <a:gd name="connsiteY6" fmla="*/ 410408 h 865079"/>
                <a:gd name="connsiteX7" fmla="*/ 317513 w 770265"/>
                <a:gd name="connsiteY7" fmla="*/ 684746 h 865079"/>
                <a:gd name="connsiteX8" fmla="*/ 317513 w 770265"/>
                <a:gd name="connsiteY8" fmla="*/ 722155 h 865079"/>
                <a:gd name="connsiteX9" fmla="*/ 395689 w 770265"/>
                <a:gd name="connsiteY9" fmla="*/ 772994 h 865079"/>
                <a:gd name="connsiteX10" fmla="*/ 499285 w 770265"/>
                <a:gd name="connsiteY10" fmla="*/ 865080 h 865079"/>
                <a:gd name="connsiteX11" fmla="*/ 396169 w 770265"/>
                <a:gd name="connsiteY11" fmla="*/ 829109 h 865079"/>
                <a:gd name="connsiteX12" fmla="*/ 340055 w 770265"/>
                <a:gd name="connsiteY12" fmla="*/ 825752 h 865079"/>
                <a:gd name="connsiteX13" fmla="*/ 139098 w 770265"/>
                <a:gd name="connsiteY13" fmla="*/ 784025 h 865079"/>
                <a:gd name="connsiteX14" fmla="*/ 3847 w 770265"/>
                <a:gd name="connsiteY14" fmla="*/ 583068 h 865079"/>
                <a:gd name="connsiteX15" fmla="*/ 75309 w 770265"/>
                <a:gd name="connsiteY15" fmla="*/ 267005 h 865079"/>
                <a:gd name="connsiteX16" fmla="*/ 204804 w 770265"/>
                <a:gd name="connsiteY16" fmla="*/ 65568 h 865079"/>
                <a:gd name="connsiteX17" fmla="*/ 414394 w 770265"/>
                <a:gd name="connsiteY17" fmla="*/ 9933 h 865079"/>
                <a:gd name="connsiteX18" fmla="*/ 647965 w 770265"/>
                <a:gd name="connsiteY18" fmla="*/ 131275 h 86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0265" h="865079">
                  <a:moveTo>
                    <a:pt x="647965" y="131275"/>
                  </a:moveTo>
                  <a:cubicBezTo>
                    <a:pt x="666670" y="161970"/>
                    <a:pt x="696885" y="178277"/>
                    <a:pt x="727580" y="194104"/>
                  </a:cubicBezTo>
                  <a:cubicBezTo>
                    <a:pt x="740530" y="201298"/>
                    <a:pt x="753479" y="208972"/>
                    <a:pt x="770266" y="219044"/>
                  </a:cubicBezTo>
                  <a:cubicBezTo>
                    <a:pt x="703600" y="236310"/>
                    <a:pt x="642210" y="235350"/>
                    <a:pt x="580819" y="223840"/>
                  </a:cubicBezTo>
                  <a:cubicBezTo>
                    <a:pt x="555880" y="219044"/>
                    <a:pt x="530940" y="212329"/>
                    <a:pt x="506959" y="204176"/>
                  </a:cubicBezTo>
                  <a:cubicBezTo>
                    <a:pt x="490652" y="198900"/>
                    <a:pt x="489693" y="202737"/>
                    <a:pt x="492571" y="217605"/>
                  </a:cubicBezTo>
                  <a:cubicBezTo>
                    <a:pt x="505041" y="281393"/>
                    <a:pt x="512715" y="345181"/>
                    <a:pt x="506000" y="410408"/>
                  </a:cubicBezTo>
                  <a:cubicBezTo>
                    <a:pt x="492571" y="536066"/>
                    <a:pt x="426864" y="625274"/>
                    <a:pt x="317513" y="684746"/>
                  </a:cubicBezTo>
                  <a:cubicBezTo>
                    <a:pt x="292573" y="698175"/>
                    <a:pt x="292573" y="705369"/>
                    <a:pt x="317513" y="722155"/>
                  </a:cubicBezTo>
                  <a:cubicBezTo>
                    <a:pt x="343412" y="739422"/>
                    <a:pt x="370270" y="755249"/>
                    <a:pt x="395689" y="772994"/>
                  </a:cubicBezTo>
                  <a:cubicBezTo>
                    <a:pt x="433579" y="799373"/>
                    <a:pt x="469070" y="828629"/>
                    <a:pt x="499285" y="865080"/>
                  </a:cubicBezTo>
                  <a:cubicBezTo>
                    <a:pt x="464753" y="853090"/>
                    <a:pt x="430221" y="842058"/>
                    <a:pt x="396169" y="829109"/>
                  </a:cubicBezTo>
                  <a:cubicBezTo>
                    <a:pt x="377464" y="821915"/>
                    <a:pt x="359239" y="819996"/>
                    <a:pt x="340055" y="825752"/>
                  </a:cubicBezTo>
                  <a:cubicBezTo>
                    <a:pt x="270031" y="827190"/>
                    <a:pt x="201447" y="819517"/>
                    <a:pt x="139098" y="784025"/>
                  </a:cubicBezTo>
                  <a:cubicBezTo>
                    <a:pt x="60441" y="739901"/>
                    <a:pt x="16797" y="672276"/>
                    <a:pt x="3847" y="583068"/>
                  </a:cubicBezTo>
                  <a:cubicBezTo>
                    <a:pt x="-12939" y="468441"/>
                    <a:pt x="27828" y="366764"/>
                    <a:pt x="75309" y="267005"/>
                  </a:cubicBezTo>
                  <a:cubicBezTo>
                    <a:pt x="109841" y="194583"/>
                    <a:pt x="152527" y="127438"/>
                    <a:pt x="204804" y="65568"/>
                  </a:cubicBezTo>
                  <a:cubicBezTo>
                    <a:pt x="262837" y="-3496"/>
                    <a:pt x="333340" y="-10210"/>
                    <a:pt x="414394" y="9933"/>
                  </a:cubicBezTo>
                  <a:cubicBezTo>
                    <a:pt x="501684" y="31995"/>
                    <a:pt x="579381" y="72762"/>
                    <a:pt x="647965" y="131275"/>
                  </a:cubicBezTo>
                  <a:close/>
                </a:path>
              </a:pathLst>
            </a:custGeom>
            <a:solidFill>
              <a:srgbClr val="2E150B"/>
            </a:solidFill>
            <a:ln w="4795" cap="flat">
              <a:noFill/>
              <a:prstDash val="solid"/>
              <a:miter/>
            </a:ln>
          </p:spPr>
          <p:txBody>
            <a:bodyPr rtlCol="0" anchor="ctr"/>
            <a:lstStyle/>
            <a:p>
              <a:endParaRPr lang="en-US"/>
            </a:p>
          </p:txBody>
        </p:sp>
      </p:grpSp>
      <p:grpSp>
        <p:nvGrpSpPr>
          <p:cNvPr id="258" name="Group 257">
            <a:extLst>
              <a:ext uri="{FF2B5EF4-FFF2-40B4-BE49-F238E27FC236}">
                <a16:creationId xmlns:a16="http://schemas.microsoft.com/office/drawing/2014/main" xmlns="" id="{1CD48630-98A5-49A8-8875-F76A88E89403}"/>
              </a:ext>
            </a:extLst>
          </p:cNvPr>
          <p:cNvGrpSpPr/>
          <p:nvPr/>
        </p:nvGrpSpPr>
        <p:grpSpPr>
          <a:xfrm rot="1334089">
            <a:off x="2310920" y="1362998"/>
            <a:ext cx="1376272" cy="1646389"/>
            <a:chOff x="4200129" y="1047775"/>
            <a:chExt cx="1554866" cy="1860035"/>
          </a:xfrm>
        </p:grpSpPr>
        <p:sp>
          <p:nvSpPr>
            <p:cNvPr id="259" name="Freeform: Shape 258">
              <a:extLst>
                <a:ext uri="{FF2B5EF4-FFF2-40B4-BE49-F238E27FC236}">
                  <a16:creationId xmlns:a16="http://schemas.microsoft.com/office/drawing/2014/main" xmlns="" id="{DA05075D-B224-423E-999D-E971743A190F}"/>
                </a:ext>
              </a:extLst>
            </p:cNvPr>
            <p:cNvSpPr/>
            <p:nvPr/>
          </p:nvSpPr>
          <p:spPr>
            <a:xfrm>
              <a:off x="4251869" y="1221592"/>
              <a:ext cx="875470" cy="1248812"/>
            </a:xfrm>
            <a:custGeom>
              <a:avLst/>
              <a:gdLst>
                <a:gd name="connsiteX0" fmla="*/ 547260 w 875470"/>
                <a:gd name="connsiteY0" fmla="*/ 1064634 h 1248812"/>
                <a:gd name="connsiteX1" fmla="*/ 500738 w 875470"/>
                <a:gd name="connsiteY1" fmla="*/ 963916 h 1248812"/>
                <a:gd name="connsiteX2" fmla="*/ 480595 w 875470"/>
                <a:gd name="connsiteY2" fmla="*/ 948089 h 1248812"/>
                <a:gd name="connsiteX3" fmla="*/ 310333 w 875470"/>
                <a:gd name="connsiteY3" fmla="*/ 889576 h 1248812"/>
                <a:gd name="connsiteX4" fmla="*/ 177001 w 875470"/>
                <a:gd name="connsiteY4" fmla="*/ 754326 h 1248812"/>
                <a:gd name="connsiteX5" fmla="*/ 117529 w 875470"/>
                <a:gd name="connsiteY5" fmla="*/ 709722 h 1248812"/>
                <a:gd name="connsiteX6" fmla="*/ 24 w 875470"/>
                <a:gd name="connsiteY6" fmla="*/ 546654 h 1248812"/>
                <a:gd name="connsiteX7" fmla="*/ 10576 w 875470"/>
                <a:gd name="connsiteY7" fmla="*/ 495815 h 1248812"/>
                <a:gd name="connsiteX8" fmla="*/ 74364 w 875470"/>
                <a:gd name="connsiteY8" fmla="*/ 489101 h 1248812"/>
                <a:gd name="connsiteX9" fmla="*/ 115131 w 875470"/>
                <a:gd name="connsiteY9" fmla="*/ 560083 h 1248812"/>
                <a:gd name="connsiteX10" fmla="*/ 118009 w 875470"/>
                <a:gd name="connsiteY10" fmla="*/ 565839 h 1248812"/>
                <a:gd name="connsiteX11" fmla="*/ 116570 w 875470"/>
                <a:gd name="connsiteY11" fmla="*/ 563920 h 1248812"/>
                <a:gd name="connsiteX12" fmla="*/ 58537 w 875470"/>
                <a:gd name="connsiteY12" fmla="*/ 401812 h 1248812"/>
                <a:gd name="connsiteX13" fmla="*/ 94028 w 875470"/>
                <a:gd name="connsiteY13" fmla="*/ 328431 h 1248812"/>
                <a:gd name="connsiteX14" fmla="*/ 283475 w 875470"/>
                <a:gd name="connsiteY14" fmla="*/ 239223 h 1248812"/>
                <a:gd name="connsiteX15" fmla="*/ 419205 w 875470"/>
                <a:gd name="connsiteY15" fmla="*/ 102055 h 1248812"/>
                <a:gd name="connsiteX16" fmla="*/ 451338 w 875470"/>
                <a:gd name="connsiteY16" fmla="*/ 32991 h 1248812"/>
                <a:gd name="connsiteX17" fmla="*/ 499299 w 875470"/>
                <a:gd name="connsiteY17" fmla="*/ 2296 h 1248812"/>
                <a:gd name="connsiteX18" fmla="*/ 606732 w 875470"/>
                <a:gd name="connsiteY18" fmla="*/ 73278 h 1248812"/>
                <a:gd name="connsiteX19" fmla="*/ 699777 w 875470"/>
                <a:gd name="connsiteY19" fmla="*/ 237305 h 1248812"/>
                <a:gd name="connsiteX20" fmla="*/ 705532 w 875470"/>
                <a:gd name="connsiteY20" fmla="*/ 259367 h 1248812"/>
                <a:gd name="connsiteX21" fmla="*/ 710808 w 875470"/>
                <a:gd name="connsiteY21" fmla="*/ 193181 h 1248812"/>
                <a:gd name="connsiteX22" fmla="*/ 763085 w 875470"/>
                <a:gd name="connsiteY22" fmla="*/ 169680 h 1248812"/>
                <a:gd name="connsiteX23" fmla="*/ 872916 w 875470"/>
                <a:gd name="connsiteY23" fmla="*/ 293899 h 1248812"/>
                <a:gd name="connsiteX24" fmla="*/ 837425 w 875470"/>
                <a:gd name="connsiteY24" fmla="*/ 441619 h 1248812"/>
                <a:gd name="connsiteX25" fmla="*/ 838384 w 875470"/>
                <a:gd name="connsiteY25" fmla="*/ 513081 h 1248812"/>
                <a:gd name="connsiteX26" fmla="*/ 837425 w 875470"/>
                <a:gd name="connsiteY26" fmla="*/ 655046 h 1248812"/>
                <a:gd name="connsiteX27" fmla="*/ 769321 w 875470"/>
                <a:gd name="connsiteY27" fmla="*/ 816196 h 1248812"/>
                <a:gd name="connsiteX28" fmla="*/ 770759 w 875470"/>
                <a:gd name="connsiteY28" fmla="*/ 843054 h 1248812"/>
                <a:gd name="connsiteX29" fmla="*/ 814884 w 875470"/>
                <a:gd name="connsiteY29" fmla="*/ 947129 h 1248812"/>
                <a:gd name="connsiteX30" fmla="*/ 820639 w 875470"/>
                <a:gd name="connsiteY30" fmla="*/ 1024347 h 1248812"/>
                <a:gd name="connsiteX31" fmla="*/ 802414 w 875470"/>
                <a:gd name="connsiteY31" fmla="*/ 1214273 h 1248812"/>
                <a:gd name="connsiteX32" fmla="*/ 765004 w 875470"/>
                <a:gd name="connsiteY32" fmla="*/ 1243529 h 1248812"/>
                <a:gd name="connsiteX33" fmla="*/ 695940 w 875470"/>
                <a:gd name="connsiteY33" fmla="*/ 1193170 h 1248812"/>
                <a:gd name="connsiteX34" fmla="*/ 643183 w 875470"/>
                <a:gd name="connsiteY34" fmla="*/ 1152883 h 1248812"/>
                <a:gd name="connsiteX35" fmla="*/ 569323 w 875470"/>
                <a:gd name="connsiteY35" fmla="*/ 1100605 h 1248812"/>
                <a:gd name="connsiteX36" fmla="*/ 547260 w 875470"/>
                <a:gd name="connsiteY36" fmla="*/ 1064634 h 1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75470" h="1248812">
                  <a:moveTo>
                    <a:pt x="547260" y="1064634"/>
                  </a:moveTo>
                  <a:cubicBezTo>
                    <a:pt x="531433" y="1031061"/>
                    <a:pt x="515127" y="997968"/>
                    <a:pt x="500738" y="963916"/>
                  </a:cubicBezTo>
                  <a:cubicBezTo>
                    <a:pt x="496422" y="953364"/>
                    <a:pt x="491626" y="949048"/>
                    <a:pt x="480595" y="948089"/>
                  </a:cubicBezTo>
                  <a:cubicBezTo>
                    <a:pt x="418245" y="944731"/>
                    <a:pt x="361651" y="924108"/>
                    <a:pt x="310333" y="889576"/>
                  </a:cubicBezTo>
                  <a:cubicBezTo>
                    <a:pt x="257096" y="853605"/>
                    <a:pt x="212492" y="807563"/>
                    <a:pt x="177001" y="754326"/>
                  </a:cubicBezTo>
                  <a:cubicBezTo>
                    <a:pt x="161653" y="730825"/>
                    <a:pt x="143428" y="718355"/>
                    <a:pt x="117529" y="709722"/>
                  </a:cubicBezTo>
                  <a:cubicBezTo>
                    <a:pt x="50863" y="687660"/>
                    <a:pt x="1463" y="616677"/>
                    <a:pt x="24" y="546654"/>
                  </a:cubicBezTo>
                  <a:cubicBezTo>
                    <a:pt x="-455" y="528429"/>
                    <a:pt x="6259" y="512602"/>
                    <a:pt x="10576" y="495815"/>
                  </a:cubicBezTo>
                  <a:cubicBezTo>
                    <a:pt x="28321" y="473274"/>
                    <a:pt x="53261" y="470396"/>
                    <a:pt x="74364" y="489101"/>
                  </a:cubicBezTo>
                  <a:cubicBezTo>
                    <a:pt x="97385" y="509244"/>
                    <a:pt x="109855" y="536103"/>
                    <a:pt x="115131" y="560083"/>
                  </a:cubicBezTo>
                  <a:cubicBezTo>
                    <a:pt x="118009" y="568716"/>
                    <a:pt x="120407" y="564400"/>
                    <a:pt x="118009" y="565839"/>
                  </a:cubicBezTo>
                  <a:cubicBezTo>
                    <a:pt x="117529" y="565839"/>
                    <a:pt x="117049" y="565359"/>
                    <a:pt x="116570" y="563920"/>
                  </a:cubicBezTo>
                  <a:cubicBezTo>
                    <a:pt x="99304" y="509244"/>
                    <a:pt x="82518" y="454089"/>
                    <a:pt x="58537" y="401812"/>
                  </a:cubicBezTo>
                  <a:cubicBezTo>
                    <a:pt x="40312" y="362004"/>
                    <a:pt x="51343" y="339462"/>
                    <a:pt x="94028" y="328431"/>
                  </a:cubicBezTo>
                  <a:cubicBezTo>
                    <a:pt x="163092" y="310686"/>
                    <a:pt x="225921" y="280950"/>
                    <a:pt x="283475" y="239223"/>
                  </a:cubicBezTo>
                  <a:cubicBezTo>
                    <a:pt x="336232" y="201334"/>
                    <a:pt x="382754" y="156251"/>
                    <a:pt x="419205" y="102055"/>
                  </a:cubicBezTo>
                  <a:cubicBezTo>
                    <a:pt x="433593" y="80952"/>
                    <a:pt x="445103" y="57931"/>
                    <a:pt x="451338" y="32991"/>
                  </a:cubicBezTo>
                  <a:cubicBezTo>
                    <a:pt x="459012" y="1336"/>
                    <a:pt x="466686" y="-3939"/>
                    <a:pt x="499299" y="2296"/>
                  </a:cubicBezTo>
                  <a:cubicBezTo>
                    <a:pt x="544862" y="10929"/>
                    <a:pt x="578915" y="37787"/>
                    <a:pt x="606732" y="73278"/>
                  </a:cubicBezTo>
                  <a:cubicBezTo>
                    <a:pt x="646060" y="123158"/>
                    <a:pt x="675796" y="178793"/>
                    <a:pt x="699777" y="237305"/>
                  </a:cubicBezTo>
                  <a:cubicBezTo>
                    <a:pt x="703614" y="246418"/>
                    <a:pt x="705053" y="255530"/>
                    <a:pt x="705532" y="259367"/>
                  </a:cubicBezTo>
                  <a:cubicBezTo>
                    <a:pt x="700736" y="240183"/>
                    <a:pt x="699777" y="216202"/>
                    <a:pt x="710808" y="193181"/>
                  </a:cubicBezTo>
                  <a:cubicBezTo>
                    <a:pt x="721839" y="170159"/>
                    <a:pt x="739105" y="162486"/>
                    <a:pt x="763085" y="169680"/>
                  </a:cubicBezTo>
                  <a:cubicBezTo>
                    <a:pt x="816322" y="182150"/>
                    <a:pt x="865243" y="237785"/>
                    <a:pt x="872916" y="293899"/>
                  </a:cubicBezTo>
                  <a:cubicBezTo>
                    <a:pt x="879631" y="347616"/>
                    <a:pt x="874835" y="397016"/>
                    <a:pt x="837425" y="441619"/>
                  </a:cubicBezTo>
                  <a:cubicBezTo>
                    <a:pt x="821119" y="460804"/>
                    <a:pt x="835027" y="489580"/>
                    <a:pt x="838384" y="513081"/>
                  </a:cubicBezTo>
                  <a:cubicBezTo>
                    <a:pt x="845099" y="560563"/>
                    <a:pt x="844619" y="607085"/>
                    <a:pt x="837425" y="655046"/>
                  </a:cubicBezTo>
                  <a:cubicBezTo>
                    <a:pt x="828792" y="715477"/>
                    <a:pt x="805771" y="768234"/>
                    <a:pt x="769321" y="816196"/>
                  </a:cubicBezTo>
                  <a:cubicBezTo>
                    <a:pt x="763565" y="823869"/>
                    <a:pt x="766443" y="833941"/>
                    <a:pt x="770759" y="843054"/>
                  </a:cubicBezTo>
                  <a:cubicBezTo>
                    <a:pt x="786586" y="877106"/>
                    <a:pt x="803373" y="911159"/>
                    <a:pt x="814884" y="947129"/>
                  </a:cubicBezTo>
                  <a:cubicBezTo>
                    <a:pt x="829751" y="972069"/>
                    <a:pt x="823996" y="998448"/>
                    <a:pt x="820639" y="1024347"/>
                  </a:cubicBezTo>
                  <a:cubicBezTo>
                    <a:pt x="812006" y="1087176"/>
                    <a:pt x="801454" y="1150005"/>
                    <a:pt x="802414" y="1214273"/>
                  </a:cubicBezTo>
                  <a:cubicBezTo>
                    <a:pt x="799056" y="1248805"/>
                    <a:pt x="790903" y="1255040"/>
                    <a:pt x="765004" y="1243529"/>
                  </a:cubicBezTo>
                  <a:cubicBezTo>
                    <a:pt x="741503" y="1227222"/>
                    <a:pt x="721839" y="1206599"/>
                    <a:pt x="695940" y="1193170"/>
                  </a:cubicBezTo>
                  <a:cubicBezTo>
                    <a:pt x="676755" y="1183098"/>
                    <a:pt x="660928" y="1165832"/>
                    <a:pt x="643183" y="1152883"/>
                  </a:cubicBezTo>
                  <a:cubicBezTo>
                    <a:pt x="618723" y="1135137"/>
                    <a:pt x="596181" y="1114993"/>
                    <a:pt x="569323" y="1100605"/>
                  </a:cubicBezTo>
                  <a:cubicBezTo>
                    <a:pt x="555894" y="1094370"/>
                    <a:pt x="552057" y="1079023"/>
                    <a:pt x="547260" y="1064634"/>
                  </a:cubicBezTo>
                  <a:close/>
                </a:path>
              </a:pathLst>
            </a:custGeom>
            <a:solidFill>
              <a:srgbClr val="F0C8A4"/>
            </a:solidFill>
            <a:ln w="479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xmlns="" id="{AAA1B918-197D-4EB1-BB80-41C0ABD6C895}"/>
                </a:ext>
              </a:extLst>
            </p:cNvPr>
            <p:cNvSpPr/>
            <p:nvPr/>
          </p:nvSpPr>
          <p:spPr>
            <a:xfrm>
              <a:off x="4200129" y="1047775"/>
              <a:ext cx="816587" cy="753565"/>
            </a:xfrm>
            <a:custGeom>
              <a:avLst/>
              <a:gdLst>
                <a:gd name="connsiteX0" fmla="*/ 815306 w 816587"/>
                <a:gd name="connsiteY0" fmla="*/ 344457 h 753565"/>
                <a:gd name="connsiteX1" fmla="*/ 762548 w 816587"/>
                <a:gd name="connsiteY1" fmla="*/ 393857 h 753565"/>
                <a:gd name="connsiteX2" fmla="*/ 765906 w 816587"/>
                <a:gd name="connsiteY2" fmla="*/ 453808 h 753565"/>
                <a:gd name="connsiteX3" fmla="*/ 751997 w 816587"/>
                <a:gd name="connsiteY3" fmla="*/ 428389 h 753565"/>
                <a:gd name="connsiteX4" fmla="*/ 626339 w 816587"/>
                <a:gd name="connsiteY4" fmla="*/ 223595 h 753565"/>
                <a:gd name="connsiteX5" fmla="*/ 532815 w 816587"/>
                <a:gd name="connsiteY5" fmla="*/ 180430 h 753565"/>
                <a:gd name="connsiteX6" fmla="*/ 515549 w 816587"/>
                <a:gd name="connsiteY6" fmla="*/ 191461 h 753565"/>
                <a:gd name="connsiteX7" fmla="*/ 382696 w 816587"/>
                <a:gd name="connsiteY7" fmla="*/ 385224 h 753565"/>
                <a:gd name="connsiteX8" fmla="*/ 145289 w 816587"/>
                <a:gd name="connsiteY8" fmla="*/ 508963 h 753565"/>
                <a:gd name="connsiteX9" fmla="*/ 116033 w 816587"/>
                <a:gd name="connsiteY9" fmla="*/ 568915 h 753565"/>
                <a:gd name="connsiteX10" fmla="*/ 175984 w 816587"/>
                <a:gd name="connsiteY10" fmla="*/ 743014 h 753565"/>
                <a:gd name="connsiteX11" fmla="*/ 173106 w 816587"/>
                <a:gd name="connsiteY11" fmla="*/ 753565 h 753565"/>
                <a:gd name="connsiteX12" fmla="*/ 154402 w 816587"/>
                <a:gd name="connsiteY12" fmla="*/ 715196 h 753565"/>
                <a:gd name="connsiteX13" fmla="*/ 131380 w 816587"/>
                <a:gd name="connsiteY13" fmla="*/ 676348 h 753565"/>
                <a:gd name="connsiteX14" fmla="*/ 62796 w 816587"/>
                <a:gd name="connsiteY14" fmla="*/ 669154 h 753565"/>
                <a:gd name="connsiteX15" fmla="*/ 926 w 816587"/>
                <a:gd name="connsiteY15" fmla="*/ 445655 h 753565"/>
                <a:gd name="connsiteX16" fmla="*/ 226823 w 816587"/>
                <a:gd name="connsiteY16" fmla="*/ 58129 h 753565"/>
                <a:gd name="connsiteX17" fmla="*/ 439290 w 816587"/>
                <a:gd name="connsiteY17" fmla="*/ 96 h 753565"/>
                <a:gd name="connsiteX18" fmla="*/ 732333 w 816587"/>
                <a:gd name="connsiteY18" fmla="*/ 161725 h 753565"/>
                <a:gd name="connsiteX19" fmla="*/ 816265 w 816587"/>
                <a:gd name="connsiteY19" fmla="*/ 337742 h 753565"/>
                <a:gd name="connsiteX20" fmla="*/ 815306 w 816587"/>
                <a:gd name="connsiteY20" fmla="*/ 344457 h 75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6587" h="753565">
                  <a:moveTo>
                    <a:pt x="815306" y="344457"/>
                  </a:moveTo>
                  <a:cubicBezTo>
                    <a:pt x="780294" y="346855"/>
                    <a:pt x="766865" y="359325"/>
                    <a:pt x="762548" y="393857"/>
                  </a:cubicBezTo>
                  <a:cubicBezTo>
                    <a:pt x="760150" y="413041"/>
                    <a:pt x="762069" y="432226"/>
                    <a:pt x="765906" y="453808"/>
                  </a:cubicBezTo>
                  <a:cubicBezTo>
                    <a:pt x="756793" y="445655"/>
                    <a:pt x="755354" y="436542"/>
                    <a:pt x="751997" y="428389"/>
                  </a:cubicBezTo>
                  <a:cubicBezTo>
                    <a:pt x="720343" y="354049"/>
                    <a:pt x="686290" y="280669"/>
                    <a:pt x="626339" y="223595"/>
                  </a:cubicBezTo>
                  <a:cubicBezTo>
                    <a:pt x="600440" y="198655"/>
                    <a:pt x="570224" y="181869"/>
                    <a:pt x="532815" y="180430"/>
                  </a:cubicBezTo>
                  <a:cubicBezTo>
                    <a:pt x="524182" y="180430"/>
                    <a:pt x="517467" y="180430"/>
                    <a:pt x="515549" y="191461"/>
                  </a:cubicBezTo>
                  <a:cubicBezTo>
                    <a:pt x="498283" y="274434"/>
                    <a:pt x="444087" y="332467"/>
                    <a:pt x="382696" y="385224"/>
                  </a:cubicBezTo>
                  <a:cubicBezTo>
                    <a:pt x="313632" y="445175"/>
                    <a:pt x="235456" y="488340"/>
                    <a:pt x="145289" y="508963"/>
                  </a:cubicBezTo>
                  <a:cubicBezTo>
                    <a:pt x="109798" y="517117"/>
                    <a:pt x="100685" y="535822"/>
                    <a:pt x="116033" y="568915"/>
                  </a:cubicBezTo>
                  <a:cubicBezTo>
                    <a:pt x="141932" y="625029"/>
                    <a:pt x="161596" y="683062"/>
                    <a:pt x="175984" y="743014"/>
                  </a:cubicBezTo>
                  <a:cubicBezTo>
                    <a:pt x="176464" y="745891"/>
                    <a:pt x="176464" y="749249"/>
                    <a:pt x="173106" y="753565"/>
                  </a:cubicBezTo>
                  <a:cubicBezTo>
                    <a:pt x="166871" y="740616"/>
                    <a:pt x="161116" y="727666"/>
                    <a:pt x="154402" y="715196"/>
                  </a:cubicBezTo>
                  <a:cubicBezTo>
                    <a:pt x="147207" y="701767"/>
                    <a:pt x="140493" y="688338"/>
                    <a:pt x="131380" y="676348"/>
                  </a:cubicBezTo>
                  <a:cubicBezTo>
                    <a:pt x="112196" y="651408"/>
                    <a:pt x="102124" y="650928"/>
                    <a:pt x="62796" y="669154"/>
                  </a:cubicBezTo>
                  <a:cubicBezTo>
                    <a:pt x="28264" y="598171"/>
                    <a:pt x="6202" y="525270"/>
                    <a:pt x="926" y="445655"/>
                  </a:cubicBezTo>
                  <a:cubicBezTo>
                    <a:pt x="-10105" y="282107"/>
                    <a:pt x="78143" y="127673"/>
                    <a:pt x="226823" y="58129"/>
                  </a:cubicBezTo>
                  <a:cubicBezTo>
                    <a:pt x="294448" y="26954"/>
                    <a:pt x="363512" y="2015"/>
                    <a:pt x="439290" y="96"/>
                  </a:cubicBezTo>
                  <a:cubicBezTo>
                    <a:pt x="568306" y="-2781"/>
                    <a:pt x="661830" y="59088"/>
                    <a:pt x="732333" y="161725"/>
                  </a:cubicBezTo>
                  <a:cubicBezTo>
                    <a:pt x="769263" y="215921"/>
                    <a:pt x="795162" y="275873"/>
                    <a:pt x="816265" y="337742"/>
                  </a:cubicBezTo>
                  <a:cubicBezTo>
                    <a:pt x="817224" y="339661"/>
                    <a:pt x="815785" y="342538"/>
                    <a:pt x="815306" y="344457"/>
                  </a:cubicBezTo>
                  <a:close/>
                </a:path>
              </a:pathLst>
            </a:custGeom>
            <a:solidFill>
              <a:srgbClr val="262421"/>
            </a:solidFill>
            <a:ln w="479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xmlns="" id="{D7C8822F-F1CD-4A63-8EE6-7C0DEE6CEEB1}"/>
                </a:ext>
              </a:extLst>
            </p:cNvPr>
            <p:cNvSpPr/>
            <p:nvPr/>
          </p:nvSpPr>
          <p:spPr>
            <a:xfrm>
              <a:off x="4726694" y="2286226"/>
              <a:ext cx="292098" cy="337646"/>
            </a:xfrm>
            <a:custGeom>
              <a:avLst/>
              <a:gdLst>
                <a:gd name="connsiteX0" fmla="*/ 88263 w 292098"/>
                <a:gd name="connsiteY0" fmla="*/ 337646 h 337646"/>
                <a:gd name="connsiteX1" fmla="*/ 3852 w 292098"/>
                <a:gd name="connsiteY1" fmla="*/ 97361 h 337646"/>
                <a:gd name="connsiteX2" fmla="*/ 2413 w 292098"/>
                <a:gd name="connsiteY2" fmla="*/ 71942 h 337646"/>
                <a:gd name="connsiteX3" fmla="*/ 59966 w 292098"/>
                <a:gd name="connsiteY3" fmla="*/ 21103 h 337646"/>
                <a:gd name="connsiteX4" fmla="*/ 71956 w 292098"/>
                <a:gd name="connsiteY4" fmla="*/ 0 h 337646"/>
                <a:gd name="connsiteX5" fmla="*/ 207686 w 292098"/>
                <a:gd name="connsiteY5" fmla="*/ 106953 h 337646"/>
                <a:gd name="connsiteX6" fmla="*/ 292098 w 292098"/>
                <a:gd name="connsiteY6" fmla="*/ 172660 h 337646"/>
                <a:gd name="connsiteX7" fmla="*/ 239820 w 292098"/>
                <a:gd name="connsiteY7" fmla="*/ 164986 h 337646"/>
                <a:gd name="connsiteX8" fmla="*/ 196655 w 292098"/>
                <a:gd name="connsiteY8" fmla="*/ 150598 h 337646"/>
                <a:gd name="connsiteX9" fmla="*/ 168838 w 292098"/>
                <a:gd name="connsiteY9" fmla="*/ 164986 h 337646"/>
                <a:gd name="connsiteX10" fmla="*/ 88263 w 292098"/>
                <a:gd name="connsiteY10" fmla="*/ 337646 h 33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098" h="337646">
                  <a:moveTo>
                    <a:pt x="88263" y="337646"/>
                  </a:moveTo>
                  <a:cubicBezTo>
                    <a:pt x="82028" y="320860"/>
                    <a:pt x="22557" y="151557"/>
                    <a:pt x="3852" y="97361"/>
                  </a:cubicBezTo>
                  <a:cubicBezTo>
                    <a:pt x="974" y="89208"/>
                    <a:pt x="-2383" y="81054"/>
                    <a:pt x="2413" y="71942"/>
                  </a:cubicBezTo>
                  <a:cubicBezTo>
                    <a:pt x="17281" y="49880"/>
                    <a:pt x="40302" y="37410"/>
                    <a:pt x="59966" y="21103"/>
                  </a:cubicBezTo>
                  <a:cubicBezTo>
                    <a:pt x="67160" y="14868"/>
                    <a:pt x="72436" y="9592"/>
                    <a:pt x="71956" y="0"/>
                  </a:cubicBezTo>
                  <a:cubicBezTo>
                    <a:pt x="110325" y="45083"/>
                    <a:pt x="163562" y="70023"/>
                    <a:pt x="207686" y="106953"/>
                  </a:cubicBezTo>
                  <a:cubicBezTo>
                    <a:pt x="235024" y="129974"/>
                    <a:pt x="268597" y="145322"/>
                    <a:pt x="292098" y="172660"/>
                  </a:cubicBezTo>
                  <a:cubicBezTo>
                    <a:pt x="272914" y="182732"/>
                    <a:pt x="256607" y="170262"/>
                    <a:pt x="239820" y="164986"/>
                  </a:cubicBezTo>
                  <a:cubicBezTo>
                    <a:pt x="225432" y="160670"/>
                    <a:pt x="211523" y="154914"/>
                    <a:pt x="196655" y="150598"/>
                  </a:cubicBezTo>
                  <a:cubicBezTo>
                    <a:pt x="182267" y="146281"/>
                    <a:pt x="173634" y="151077"/>
                    <a:pt x="168838" y="164986"/>
                  </a:cubicBezTo>
                  <a:cubicBezTo>
                    <a:pt x="165001" y="177936"/>
                    <a:pt x="94018" y="326615"/>
                    <a:pt x="88263" y="337646"/>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xmlns="" id="{95D94FDD-821A-4843-8F55-B3BB99795A6D}"/>
                </a:ext>
              </a:extLst>
            </p:cNvPr>
            <p:cNvSpPr/>
            <p:nvPr/>
          </p:nvSpPr>
          <p:spPr>
            <a:xfrm>
              <a:off x="5048048" y="2162752"/>
              <a:ext cx="251318" cy="277982"/>
            </a:xfrm>
            <a:custGeom>
              <a:avLst/>
              <a:gdLst>
                <a:gd name="connsiteX0" fmla="*/ 235009 w 251318"/>
                <a:gd name="connsiteY0" fmla="*/ 204529 h 277982"/>
                <a:gd name="connsiteX1" fmla="*/ 249877 w 251318"/>
                <a:gd name="connsiteY1" fmla="*/ 231387 h 277982"/>
                <a:gd name="connsiteX2" fmla="*/ 239806 w 251318"/>
                <a:gd name="connsiteY2" fmla="*/ 238581 h 277982"/>
                <a:gd name="connsiteX3" fmla="*/ 117984 w 251318"/>
                <a:gd name="connsiteY3" fmla="*/ 202131 h 277982"/>
                <a:gd name="connsiteX4" fmla="*/ 70982 w 251318"/>
                <a:gd name="connsiteY4" fmla="*/ 186783 h 277982"/>
                <a:gd name="connsiteX5" fmla="*/ 42206 w 251318"/>
                <a:gd name="connsiteY5" fmla="*/ 199732 h 277982"/>
                <a:gd name="connsiteX6" fmla="*/ 15348 w 251318"/>
                <a:gd name="connsiteY6" fmla="*/ 263041 h 277982"/>
                <a:gd name="connsiteX7" fmla="*/ 0 w 251318"/>
                <a:gd name="connsiteY7" fmla="*/ 277909 h 277982"/>
                <a:gd name="connsiteX8" fmla="*/ 19664 w 251318"/>
                <a:gd name="connsiteY8" fmla="*/ 7888 h 277982"/>
                <a:gd name="connsiteX9" fmla="*/ 113668 w 251318"/>
                <a:gd name="connsiteY9" fmla="*/ 214 h 277982"/>
                <a:gd name="connsiteX10" fmla="*/ 134771 w 251318"/>
                <a:gd name="connsiteY10" fmla="*/ 25154 h 277982"/>
                <a:gd name="connsiteX11" fmla="*/ 212947 w 251318"/>
                <a:gd name="connsiteY11" fmla="*/ 158486 h 277982"/>
                <a:gd name="connsiteX12" fmla="*/ 235009 w 251318"/>
                <a:gd name="connsiteY12" fmla="*/ 204529 h 27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318" h="277982">
                  <a:moveTo>
                    <a:pt x="235009" y="204529"/>
                  </a:moveTo>
                  <a:cubicBezTo>
                    <a:pt x="240285" y="213162"/>
                    <a:pt x="246040" y="221795"/>
                    <a:pt x="249877" y="231387"/>
                  </a:cubicBezTo>
                  <a:cubicBezTo>
                    <a:pt x="255153" y="243857"/>
                    <a:pt x="244602" y="237622"/>
                    <a:pt x="239806" y="238581"/>
                  </a:cubicBezTo>
                  <a:cubicBezTo>
                    <a:pt x="196641" y="234744"/>
                    <a:pt x="157792" y="216999"/>
                    <a:pt x="117984" y="202131"/>
                  </a:cubicBezTo>
                  <a:cubicBezTo>
                    <a:pt x="102157" y="197334"/>
                    <a:pt x="85850" y="193977"/>
                    <a:pt x="70982" y="186783"/>
                  </a:cubicBezTo>
                  <a:cubicBezTo>
                    <a:pt x="56594" y="179589"/>
                    <a:pt x="47002" y="183426"/>
                    <a:pt x="42206" y="199732"/>
                  </a:cubicBezTo>
                  <a:cubicBezTo>
                    <a:pt x="35491" y="221795"/>
                    <a:pt x="22062" y="240979"/>
                    <a:pt x="15348" y="263041"/>
                  </a:cubicBezTo>
                  <a:cubicBezTo>
                    <a:pt x="12950" y="270235"/>
                    <a:pt x="11031" y="278868"/>
                    <a:pt x="0" y="277909"/>
                  </a:cubicBezTo>
                  <a:cubicBezTo>
                    <a:pt x="0" y="251051"/>
                    <a:pt x="18705" y="33787"/>
                    <a:pt x="19664" y="7888"/>
                  </a:cubicBezTo>
                  <a:cubicBezTo>
                    <a:pt x="51798" y="16521"/>
                    <a:pt x="82013" y="-2184"/>
                    <a:pt x="113668" y="214"/>
                  </a:cubicBezTo>
                  <a:cubicBezTo>
                    <a:pt x="124219" y="5490"/>
                    <a:pt x="129495" y="15562"/>
                    <a:pt x="134771" y="25154"/>
                  </a:cubicBezTo>
                  <a:cubicBezTo>
                    <a:pt x="159231" y="70717"/>
                    <a:pt x="186089" y="114362"/>
                    <a:pt x="212947" y="158486"/>
                  </a:cubicBezTo>
                  <a:cubicBezTo>
                    <a:pt x="222540" y="172395"/>
                    <a:pt x="230693" y="187263"/>
                    <a:pt x="235009" y="204529"/>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xmlns="" id="{01BC69FB-3C0B-4747-9DA2-5D2BE13E52DF}"/>
                </a:ext>
              </a:extLst>
            </p:cNvPr>
            <p:cNvSpPr/>
            <p:nvPr/>
          </p:nvSpPr>
          <p:spPr>
            <a:xfrm>
              <a:off x="4875388" y="2336161"/>
              <a:ext cx="321343" cy="270924"/>
            </a:xfrm>
            <a:custGeom>
              <a:avLst/>
              <a:gdLst>
                <a:gd name="connsiteX0" fmla="*/ 172660 w 321343"/>
                <a:gd name="connsiteY0" fmla="*/ 104020 h 270924"/>
                <a:gd name="connsiteX1" fmla="*/ 210070 w 321343"/>
                <a:gd name="connsiteY1" fmla="*/ 17211 h 270924"/>
                <a:gd name="connsiteX2" fmla="*/ 237407 w 321343"/>
                <a:gd name="connsiteY2" fmla="*/ 2822 h 270924"/>
                <a:gd name="connsiteX3" fmla="*/ 292563 w 321343"/>
                <a:gd name="connsiteY3" fmla="*/ 22007 h 270924"/>
                <a:gd name="connsiteX4" fmla="*/ 321339 w 321343"/>
                <a:gd name="connsiteY4" fmla="*/ 175482 h 270924"/>
                <a:gd name="connsiteX5" fmla="*/ 126138 w 321343"/>
                <a:gd name="connsiteY5" fmla="*/ 261812 h 270924"/>
                <a:gd name="connsiteX6" fmla="*/ 101198 w 321343"/>
                <a:gd name="connsiteY6" fmla="*/ 270925 h 270924"/>
                <a:gd name="connsiteX7" fmla="*/ 23501 w 321343"/>
                <a:gd name="connsiteY7" fmla="*/ 188911 h 270924"/>
                <a:gd name="connsiteX8" fmla="*/ 0 w 321343"/>
                <a:gd name="connsiteY8" fmla="*/ 151981 h 270924"/>
                <a:gd name="connsiteX9" fmla="*/ 6235 w 321343"/>
                <a:gd name="connsiteY9" fmla="*/ 134236 h 270924"/>
                <a:gd name="connsiteX10" fmla="*/ 82493 w 321343"/>
                <a:gd name="connsiteY10" fmla="*/ 104979 h 270924"/>
                <a:gd name="connsiteX11" fmla="*/ 143883 w 321343"/>
                <a:gd name="connsiteY11" fmla="*/ 123684 h 270924"/>
                <a:gd name="connsiteX12" fmla="*/ 172660 w 321343"/>
                <a:gd name="connsiteY12" fmla="*/ 104020 h 27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343" h="270924">
                  <a:moveTo>
                    <a:pt x="172660" y="104020"/>
                  </a:moveTo>
                  <a:cubicBezTo>
                    <a:pt x="185130" y="75243"/>
                    <a:pt x="198559" y="46467"/>
                    <a:pt x="210070" y="17211"/>
                  </a:cubicBezTo>
                  <a:cubicBezTo>
                    <a:pt x="215825" y="2822"/>
                    <a:pt x="220621" y="-4372"/>
                    <a:pt x="237407" y="2822"/>
                  </a:cubicBezTo>
                  <a:cubicBezTo>
                    <a:pt x="255153" y="10496"/>
                    <a:pt x="274338" y="15772"/>
                    <a:pt x="292563" y="22007"/>
                  </a:cubicBezTo>
                  <a:cubicBezTo>
                    <a:pt x="299277" y="67570"/>
                    <a:pt x="315105" y="129919"/>
                    <a:pt x="321339" y="175482"/>
                  </a:cubicBezTo>
                  <a:cubicBezTo>
                    <a:pt x="322299" y="183156"/>
                    <a:pt x="173139" y="237832"/>
                    <a:pt x="126138" y="261812"/>
                  </a:cubicBezTo>
                  <a:cubicBezTo>
                    <a:pt x="117984" y="266129"/>
                    <a:pt x="109351" y="267568"/>
                    <a:pt x="101198" y="270925"/>
                  </a:cubicBezTo>
                  <a:cubicBezTo>
                    <a:pt x="69064" y="249342"/>
                    <a:pt x="48920" y="216729"/>
                    <a:pt x="23501" y="188911"/>
                  </a:cubicBezTo>
                  <a:cubicBezTo>
                    <a:pt x="13909" y="178360"/>
                    <a:pt x="0" y="169247"/>
                    <a:pt x="0" y="151981"/>
                  </a:cubicBezTo>
                  <a:cubicBezTo>
                    <a:pt x="1919" y="146226"/>
                    <a:pt x="4317" y="139991"/>
                    <a:pt x="6235" y="134236"/>
                  </a:cubicBezTo>
                  <a:cubicBezTo>
                    <a:pt x="25899" y="76682"/>
                    <a:pt x="16307" y="83877"/>
                    <a:pt x="82493" y="104979"/>
                  </a:cubicBezTo>
                  <a:cubicBezTo>
                    <a:pt x="102637" y="111694"/>
                    <a:pt x="122780" y="118888"/>
                    <a:pt x="143883" y="123684"/>
                  </a:cubicBezTo>
                  <a:cubicBezTo>
                    <a:pt x="165945" y="136154"/>
                    <a:pt x="167384" y="135195"/>
                    <a:pt x="172660" y="104020"/>
                  </a:cubicBezTo>
                  <a:close/>
                </a:path>
              </a:pathLst>
            </a:custGeom>
            <a:solidFill>
              <a:schemeClr val="bg1">
                <a:lumMod val="75000"/>
              </a:schemeClr>
            </a:solidFill>
            <a:ln w="4795" cap="flat">
              <a:noFill/>
              <a:prstDash val="solid"/>
              <a:miter/>
            </a:ln>
          </p:spPr>
          <p:txBody>
            <a:bodyPr rtlCol="0" anchor="ctr"/>
            <a:lstStyle/>
            <a:p>
              <a:endParaRPr lang="en-US"/>
            </a:p>
          </p:txBody>
        </p:sp>
        <p:grpSp>
          <p:nvGrpSpPr>
            <p:cNvPr id="264" name="Graphic 81">
              <a:extLst>
                <a:ext uri="{FF2B5EF4-FFF2-40B4-BE49-F238E27FC236}">
                  <a16:creationId xmlns:a16="http://schemas.microsoft.com/office/drawing/2014/main" xmlns="" id="{5D098C22-BD9C-41DE-AC34-3E00A692D954}"/>
                </a:ext>
              </a:extLst>
            </p:cNvPr>
            <p:cNvGrpSpPr/>
            <p:nvPr/>
          </p:nvGrpSpPr>
          <p:grpSpPr>
            <a:xfrm>
              <a:off x="4459237" y="2148217"/>
              <a:ext cx="1295758" cy="759593"/>
              <a:chOff x="6513334" y="1100346"/>
              <a:chExt cx="1295758" cy="759593"/>
            </a:xfrm>
            <a:solidFill>
              <a:srgbClr val="1B4760"/>
            </a:solidFill>
          </p:grpSpPr>
          <p:sp>
            <p:nvSpPr>
              <p:cNvPr id="265" name="Freeform: Shape 264">
                <a:extLst>
                  <a:ext uri="{FF2B5EF4-FFF2-40B4-BE49-F238E27FC236}">
                    <a16:creationId xmlns:a16="http://schemas.microsoft.com/office/drawing/2014/main" xmlns="" id="{1BEED036-AD1F-49F6-8F64-1E686860ADC9}"/>
                  </a:ext>
                </a:extLst>
              </p:cNvPr>
              <p:cNvSpPr/>
              <p:nvPr/>
            </p:nvSpPr>
            <p:spPr>
              <a:xfrm>
                <a:off x="7216292" y="1100346"/>
                <a:ext cx="592799" cy="368702"/>
              </a:xfrm>
              <a:custGeom>
                <a:avLst/>
                <a:gdLst>
                  <a:gd name="connsiteX0" fmla="*/ 463304 w 592799"/>
                  <a:gd name="connsiteY0" fmla="*/ 64629 h 368702"/>
                  <a:gd name="connsiteX1" fmla="*/ 318941 w 592799"/>
                  <a:gd name="connsiteY1" fmla="*/ 3239 h 368702"/>
                  <a:gd name="connsiteX2" fmla="*/ 318941 w 592799"/>
                  <a:gd name="connsiteY2" fmla="*/ 3239 h 368702"/>
                  <a:gd name="connsiteX3" fmla="*/ 0 w 592799"/>
                  <a:gd name="connsiteY3" fmla="*/ 14270 h 368702"/>
                  <a:gd name="connsiteX4" fmla="*/ 132852 w 592799"/>
                  <a:gd name="connsiteY4" fmla="*/ 252637 h 368702"/>
                  <a:gd name="connsiteX5" fmla="*/ 6235 w 592799"/>
                  <a:gd name="connsiteY5" fmla="*/ 209951 h 368702"/>
                  <a:gd name="connsiteX6" fmla="*/ 19184 w 592799"/>
                  <a:gd name="connsiteY6" fmla="*/ 368702 h 368702"/>
                  <a:gd name="connsiteX7" fmla="*/ 208151 w 592799"/>
                  <a:gd name="connsiteY7" fmla="*/ 306353 h 368702"/>
                  <a:gd name="connsiteX8" fmla="*/ 208151 w 592799"/>
                  <a:gd name="connsiteY8" fmla="*/ 306353 h 368702"/>
                  <a:gd name="connsiteX9" fmla="*/ 384169 w 592799"/>
                  <a:gd name="connsiteY9" fmla="*/ 262708 h 368702"/>
                  <a:gd name="connsiteX10" fmla="*/ 592799 w 592799"/>
                  <a:gd name="connsiteY10" fmla="*/ 223380 h 368702"/>
                  <a:gd name="connsiteX11" fmla="*/ 463304 w 592799"/>
                  <a:gd name="connsiteY11" fmla="*/ 64629 h 36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2799" h="368702">
                    <a:moveTo>
                      <a:pt x="463304" y="64629"/>
                    </a:moveTo>
                    <a:cubicBezTo>
                      <a:pt x="424456" y="20984"/>
                      <a:pt x="374576" y="6116"/>
                      <a:pt x="318941" y="3239"/>
                    </a:cubicBezTo>
                    <a:cubicBezTo>
                      <a:pt x="318941" y="3239"/>
                      <a:pt x="318941" y="3239"/>
                      <a:pt x="318941" y="3239"/>
                    </a:cubicBezTo>
                    <a:cubicBezTo>
                      <a:pt x="311268" y="-3955"/>
                      <a:pt x="35971" y="1320"/>
                      <a:pt x="0" y="14270"/>
                    </a:cubicBezTo>
                    <a:cubicBezTo>
                      <a:pt x="35491" y="81895"/>
                      <a:pt x="126138" y="240646"/>
                      <a:pt x="132852" y="252637"/>
                    </a:cubicBezTo>
                    <a:cubicBezTo>
                      <a:pt x="129975" y="247361"/>
                      <a:pt x="42686" y="222901"/>
                      <a:pt x="6235" y="209951"/>
                    </a:cubicBezTo>
                    <a:cubicBezTo>
                      <a:pt x="-4796" y="222901"/>
                      <a:pt x="13909" y="329374"/>
                      <a:pt x="19184" y="368702"/>
                    </a:cubicBezTo>
                    <a:cubicBezTo>
                      <a:pt x="82014" y="348079"/>
                      <a:pt x="144843" y="326976"/>
                      <a:pt x="208151" y="306353"/>
                    </a:cubicBezTo>
                    <a:cubicBezTo>
                      <a:pt x="208151" y="306353"/>
                      <a:pt x="208151" y="306353"/>
                      <a:pt x="208151" y="306353"/>
                    </a:cubicBezTo>
                    <a:cubicBezTo>
                      <a:pt x="266664" y="291965"/>
                      <a:pt x="325656" y="277576"/>
                      <a:pt x="384169" y="262708"/>
                    </a:cubicBezTo>
                    <a:cubicBezTo>
                      <a:pt x="453232" y="245442"/>
                      <a:pt x="523735" y="237769"/>
                      <a:pt x="592799" y="223380"/>
                    </a:cubicBezTo>
                    <a:cubicBezTo>
                      <a:pt x="553951" y="166307"/>
                      <a:pt x="508867" y="115468"/>
                      <a:pt x="463304" y="64629"/>
                    </a:cubicBezTo>
                    <a:close/>
                  </a:path>
                </a:pathLst>
              </a:custGeom>
              <a:solidFill>
                <a:schemeClr val="accent2">
                  <a:lumMod val="50000"/>
                </a:schemeClr>
              </a:solidFill>
              <a:ln w="479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xmlns="" id="{7AF1BE1C-E9B0-4782-BB31-A33ACDF0EC6C}"/>
                  </a:ext>
                </a:extLst>
              </p:cNvPr>
              <p:cNvSpPr/>
              <p:nvPr/>
            </p:nvSpPr>
            <p:spPr>
              <a:xfrm>
                <a:off x="6513334" y="1308761"/>
                <a:ext cx="517349" cy="551177"/>
              </a:xfrm>
              <a:custGeom>
                <a:avLst/>
                <a:gdLst>
                  <a:gd name="connsiteX0" fmla="*/ 416151 w 517349"/>
                  <a:gd name="connsiteY0" fmla="*/ 131030 h 551177"/>
                  <a:gd name="connsiteX1" fmla="*/ 352363 w 517349"/>
                  <a:gd name="connsiteY1" fmla="*/ 237504 h 551177"/>
                  <a:gd name="connsiteX2" fmla="*/ 270349 w 517349"/>
                  <a:gd name="connsiteY2" fmla="*/ 1535 h 551177"/>
                  <a:gd name="connsiteX3" fmla="*/ 266033 w 517349"/>
                  <a:gd name="connsiteY3" fmla="*/ 97 h 551177"/>
                  <a:gd name="connsiteX4" fmla="*/ 138936 w 517349"/>
                  <a:gd name="connsiteY4" fmla="*/ 121438 h 551177"/>
                  <a:gd name="connsiteX5" fmla="*/ 138936 w 517349"/>
                  <a:gd name="connsiteY5" fmla="*/ 121438 h 551177"/>
                  <a:gd name="connsiteX6" fmla="*/ 27187 w 517349"/>
                  <a:gd name="connsiteY6" fmla="*/ 260525 h 551177"/>
                  <a:gd name="connsiteX7" fmla="*/ 2247 w 517349"/>
                  <a:gd name="connsiteY7" fmla="*/ 365081 h 551177"/>
                  <a:gd name="connsiteX8" fmla="*/ 34381 w 517349"/>
                  <a:gd name="connsiteY8" fmla="*/ 551170 h 551177"/>
                  <a:gd name="connsiteX9" fmla="*/ 210878 w 517349"/>
                  <a:gd name="connsiteY9" fmla="*/ 426471 h 551177"/>
                  <a:gd name="connsiteX10" fmla="*/ 393130 w 517349"/>
                  <a:gd name="connsiteY10" fmla="*/ 313762 h 551177"/>
                  <a:gd name="connsiteX11" fmla="*/ 393130 w 517349"/>
                  <a:gd name="connsiteY11" fmla="*/ 313762 h 551177"/>
                  <a:gd name="connsiteX12" fmla="*/ 517349 w 517349"/>
                  <a:gd name="connsiteY12" fmla="*/ 250454 h 551177"/>
                  <a:gd name="connsiteX13" fmla="*/ 416151 w 517349"/>
                  <a:gd name="connsiteY13" fmla="*/ 131030 h 55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7349" h="551177">
                    <a:moveTo>
                      <a:pt x="416151" y="131030"/>
                    </a:moveTo>
                    <a:cubicBezTo>
                      <a:pt x="397446" y="165083"/>
                      <a:pt x="356200" y="255250"/>
                      <a:pt x="352363" y="237504"/>
                    </a:cubicBezTo>
                    <a:cubicBezTo>
                      <a:pt x="350445" y="229830"/>
                      <a:pt x="295289" y="71559"/>
                      <a:pt x="270349" y="1535"/>
                    </a:cubicBezTo>
                    <a:cubicBezTo>
                      <a:pt x="268911" y="1056"/>
                      <a:pt x="266513" y="-383"/>
                      <a:pt x="266033" y="97"/>
                    </a:cubicBezTo>
                    <a:cubicBezTo>
                      <a:pt x="222388" y="39425"/>
                      <a:pt x="138936" y="121438"/>
                      <a:pt x="138936" y="121438"/>
                    </a:cubicBezTo>
                    <a:lnTo>
                      <a:pt x="138936" y="121438"/>
                    </a:lnTo>
                    <a:cubicBezTo>
                      <a:pt x="95292" y="162685"/>
                      <a:pt x="56923" y="208248"/>
                      <a:pt x="27187" y="260525"/>
                    </a:cubicBezTo>
                    <a:cubicBezTo>
                      <a:pt x="9441" y="292180"/>
                      <a:pt x="-5906" y="324793"/>
                      <a:pt x="2247" y="365081"/>
                    </a:cubicBezTo>
                    <a:cubicBezTo>
                      <a:pt x="15196" y="426471"/>
                      <a:pt x="23830" y="488820"/>
                      <a:pt x="34381" y="551170"/>
                    </a:cubicBezTo>
                    <a:cubicBezTo>
                      <a:pt x="40136" y="552129"/>
                      <a:pt x="154763" y="464360"/>
                      <a:pt x="210878" y="426471"/>
                    </a:cubicBezTo>
                    <a:cubicBezTo>
                      <a:pt x="270349" y="386183"/>
                      <a:pt x="332699" y="351652"/>
                      <a:pt x="393130" y="313762"/>
                    </a:cubicBezTo>
                    <a:cubicBezTo>
                      <a:pt x="393130" y="313762"/>
                      <a:pt x="393130" y="313762"/>
                      <a:pt x="393130" y="313762"/>
                    </a:cubicBezTo>
                    <a:cubicBezTo>
                      <a:pt x="434376" y="292659"/>
                      <a:pt x="475623" y="271556"/>
                      <a:pt x="517349" y="250454"/>
                    </a:cubicBezTo>
                    <a:cubicBezTo>
                      <a:pt x="486174" y="208248"/>
                      <a:pt x="449724" y="170838"/>
                      <a:pt x="416151" y="131030"/>
                    </a:cubicBezTo>
                    <a:close/>
                  </a:path>
                </a:pathLst>
              </a:custGeom>
              <a:solidFill>
                <a:schemeClr val="accent2">
                  <a:lumMod val="50000"/>
                </a:schemeClr>
              </a:solidFill>
              <a:ln w="4795" cap="flat">
                <a:noFill/>
                <a:prstDash val="solid"/>
                <a:miter/>
              </a:ln>
            </p:spPr>
            <p:txBody>
              <a:bodyPr rtlCol="0" anchor="ctr"/>
              <a:lstStyle/>
              <a:p>
                <a:endParaRPr lang="en-US"/>
              </a:p>
            </p:txBody>
          </p:sp>
        </p:grpSp>
      </p:grpSp>
      <p:grpSp>
        <p:nvGrpSpPr>
          <p:cNvPr id="267" name="Group 266">
            <a:extLst>
              <a:ext uri="{FF2B5EF4-FFF2-40B4-BE49-F238E27FC236}">
                <a16:creationId xmlns:a16="http://schemas.microsoft.com/office/drawing/2014/main" xmlns="" id="{8B3386F3-B952-4C77-B90C-665736ECD3C9}"/>
              </a:ext>
            </a:extLst>
          </p:cNvPr>
          <p:cNvGrpSpPr/>
          <p:nvPr/>
        </p:nvGrpSpPr>
        <p:grpSpPr>
          <a:xfrm rot="20234180">
            <a:off x="3464137" y="1334151"/>
            <a:ext cx="1579169" cy="1635670"/>
            <a:chOff x="6563619" y="1067070"/>
            <a:chExt cx="1784092" cy="1847925"/>
          </a:xfrm>
        </p:grpSpPr>
        <p:sp>
          <p:nvSpPr>
            <p:cNvPr id="268" name="Freeform: Shape 267">
              <a:extLst>
                <a:ext uri="{FF2B5EF4-FFF2-40B4-BE49-F238E27FC236}">
                  <a16:creationId xmlns:a16="http://schemas.microsoft.com/office/drawing/2014/main" xmlns="" id="{91CA2470-665B-49D8-9C91-9B62DF697B3C}"/>
                </a:ext>
              </a:extLst>
            </p:cNvPr>
            <p:cNvSpPr/>
            <p:nvPr/>
          </p:nvSpPr>
          <p:spPr>
            <a:xfrm>
              <a:off x="6722504" y="1067070"/>
              <a:ext cx="1625207" cy="1083905"/>
            </a:xfrm>
            <a:custGeom>
              <a:avLst/>
              <a:gdLst>
                <a:gd name="connsiteX0" fmla="*/ 1433423 w 1625207"/>
                <a:gd name="connsiteY0" fmla="*/ 1036904 h 1083905"/>
                <a:gd name="connsiteX1" fmla="*/ 1366278 w 1625207"/>
                <a:gd name="connsiteY1" fmla="*/ 941461 h 1083905"/>
                <a:gd name="connsiteX2" fmla="*/ 1389779 w 1625207"/>
                <a:gd name="connsiteY2" fmla="*/ 782710 h 1083905"/>
                <a:gd name="connsiteX3" fmla="*/ 1412320 w 1625207"/>
                <a:gd name="connsiteY3" fmla="*/ 671440 h 1083905"/>
                <a:gd name="connsiteX4" fmla="*/ 1388340 w 1625207"/>
                <a:gd name="connsiteY4" fmla="*/ 624918 h 1083905"/>
                <a:gd name="connsiteX5" fmla="*/ 1345654 w 1625207"/>
                <a:gd name="connsiteY5" fmla="*/ 645062 h 1083905"/>
                <a:gd name="connsiteX6" fmla="*/ 1045418 w 1625207"/>
                <a:gd name="connsiteY6" fmla="*/ 1045537 h 1083905"/>
                <a:gd name="connsiteX7" fmla="*/ 923117 w 1625207"/>
                <a:gd name="connsiteY7" fmla="*/ 1083906 h 1083905"/>
                <a:gd name="connsiteX8" fmla="*/ 936546 w 1625207"/>
                <a:gd name="connsiteY8" fmla="*/ 1060884 h 1083905"/>
                <a:gd name="connsiteX9" fmla="*/ 1024795 w 1625207"/>
                <a:gd name="connsiteY9" fmla="*/ 973595 h 1083905"/>
                <a:gd name="connsiteX10" fmla="*/ 1060766 w 1625207"/>
                <a:gd name="connsiteY10" fmla="*/ 952013 h 1083905"/>
                <a:gd name="connsiteX11" fmla="*/ 1184025 w 1625207"/>
                <a:gd name="connsiteY11" fmla="*/ 773597 h 1083905"/>
                <a:gd name="connsiteX12" fmla="*/ 1133666 w 1625207"/>
                <a:gd name="connsiteY12" fmla="*/ 703095 h 1083905"/>
                <a:gd name="connsiteX13" fmla="*/ 1105849 w 1625207"/>
                <a:gd name="connsiteY13" fmla="*/ 689186 h 1083905"/>
                <a:gd name="connsiteX14" fmla="*/ 1084746 w 1625207"/>
                <a:gd name="connsiteY14" fmla="*/ 659450 h 1083905"/>
                <a:gd name="connsiteX15" fmla="*/ 1072756 w 1625207"/>
                <a:gd name="connsiteY15" fmla="*/ 561130 h 1083905"/>
                <a:gd name="connsiteX16" fmla="*/ 1046857 w 1625207"/>
                <a:gd name="connsiteY16" fmla="*/ 604295 h 1083905"/>
                <a:gd name="connsiteX17" fmla="*/ 1009447 w 1625207"/>
                <a:gd name="connsiteY17" fmla="*/ 616765 h 1083905"/>
                <a:gd name="connsiteX18" fmla="*/ 936067 w 1625207"/>
                <a:gd name="connsiteY18" fmla="*/ 587029 h 1083905"/>
                <a:gd name="connsiteX19" fmla="*/ 915443 w 1625207"/>
                <a:gd name="connsiteY19" fmla="*/ 552976 h 1083905"/>
                <a:gd name="connsiteX20" fmla="*/ 924556 w 1625207"/>
                <a:gd name="connsiteY20" fmla="*/ 485831 h 1083905"/>
                <a:gd name="connsiteX21" fmla="*/ 899616 w 1625207"/>
                <a:gd name="connsiteY21" fmla="*/ 548180 h 1083905"/>
                <a:gd name="connsiteX22" fmla="*/ 866523 w 1625207"/>
                <a:gd name="connsiteY22" fmla="*/ 562089 h 1083905"/>
                <a:gd name="connsiteX23" fmla="*/ 815204 w 1625207"/>
                <a:gd name="connsiteY23" fmla="*/ 542425 h 1083905"/>
                <a:gd name="connsiteX24" fmla="*/ 799378 w 1625207"/>
                <a:gd name="connsiteY24" fmla="*/ 504056 h 1083905"/>
                <a:gd name="connsiteX25" fmla="*/ 827195 w 1625207"/>
                <a:gd name="connsiteY25" fmla="*/ 439788 h 1083905"/>
                <a:gd name="connsiteX26" fmla="*/ 774917 w 1625207"/>
                <a:gd name="connsiteY26" fmla="*/ 505495 h 1083905"/>
                <a:gd name="connsiteX27" fmla="*/ 736548 w 1625207"/>
                <a:gd name="connsiteY27" fmla="*/ 516526 h 1083905"/>
                <a:gd name="connsiteX28" fmla="*/ 704894 w 1625207"/>
                <a:gd name="connsiteY28" fmla="*/ 448901 h 1083905"/>
                <a:gd name="connsiteX29" fmla="*/ 712568 w 1625207"/>
                <a:gd name="connsiteY29" fmla="*/ 432114 h 1083905"/>
                <a:gd name="connsiteX30" fmla="*/ 692424 w 1625207"/>
                <a:gd name="connsiteY30" fmla="*/ 472881 h 1083905"/>
                <a:gd name="connsiteX31" fmla="*/ 659810 w 1625207"/>
                <a:gd name="connsiteY31" fmla="*/ 491107 h 1083905"/>
                <a:gd name="connsiteX32" fmla="*/ 598900 w 1625207"/>
                <a:gd name="connsiteY32" fmla="*/ 479116 h 1083905"/>
                <a:gd name="connsiteX33" fmla="*/ 589308 w 1625207"/>
                <a:gd name="connsiteY33" fmla="*/ 452738 h 1083905"/>
                <a:gd name="connsiteX34" fmla="*/ 643024 w 1625207"/>
                <a:gd name="connsiteY34" fmla="*/ 393745 h 1083905"/>
                <a:gd name="connsiteX35" fmla="*/ 580195 w 1625207"/>
                <a:gd name="connsiteY35" fmla="*/ 450819 h 1083905"/>
                <a:gd name="connsiteX36" fmla="*/ 539908 w 1625207"/>
                <a:gd name="connsiteY36" fmla="*/ 457534 h 1083905"/>
                <a:gd name="connsiteX37" fmla="*/ 456935 w 1625207"/>
                <a:gd name="connsiteY37" fmla="*/ 470963 h 1083905"/>
                <a:gd name="connsiteX38" fmla="*/ 413291 w 1625207"/>
                <a:gd name="connsiteY38" fmla="*/ 674318 h 1083905"/>
                <a:gd name="connsiteX39" fmla="*/ 425281 w 1625207"/>
                <a:gd name="connsiteY39" fmla="*/ 730912 h 1083905"/>
                <a:gd name="connsiteX40" fmla="*/ 425281 w 1625207"/>
                <a:gd name="connsiteY40" fmla="*/ 848417 h 1083905"/>
                <a:gd name="connsiteX41" fmla="*/ 419046 w 1625207"/>
                <a:gd name="connsiteY41" fmla="*/ 873836 h 1083905"/>
                <a:gd name="connsiteX42" fmla="*/ 327440 w 1625207"/>
                <a:gd name="connsiteY42" fmla="*/ 566405 h 1083905"/>
                <a:gd name="connsiteX43" fmla="*/ 408495 w 1625207"/>
                <a:gd name="connsiteY43" fmla="*/ 298783 h 1083905"/>
                <a:gd name="connsiteX44" fmla="*/ 403218 w 1625207"/>
                <a:gd name="connsiteY44" fmla="*/ 270965 h 1083905"/>
                <a:gd name="connsiteX45" fmla="*/ 329838 w 1625207"/>
                <a:gd name="connsiteY45" fmla="*/ 275761 h 1083905"/>
                <a:gd name="connsiteX46" fmla="*/ 253100 w 1625207"/>
                <a:gd name="connsiteY46" fmla="*/ 394705 h 1083905"/>
                <a:gd name="connsiteX47" fmla="*/ 156698 w 1625207"/>
                <a:gd name="connsiteY47" fmla="*/ 506934 h 1083905"/>
                <a:gd name="connsiteX48" fmla="*/ 7060 w 1625207"/>
                <a:gd name="connsiteY48" fmla="*/ 471442 h 1083905"/>
                <a:gd name="connsiteX49" fmla="*/ 825 w 1625207"/>
                <a:gd name="connsiteY49" fmla="*/ 447462 h 1083905"/>
                <a:gd name="connsiteX50" fmla="*/ 32479 w 1625207"/>
                <a:gd name="connsiteY50" fmla="*/ 456095 h 1083905"/>
                <a:gd name="connsiteX51" fmla="*/ 110656 w 1625207"/>
                <a:gd name="connsiteY51" fmla="*/ 430196 h 1083905"/>
                <a:gd name="connsiteX52" fmla="*/ 157178 w 1625207"/>
                <a:gd name="connsiteY52" fmla="*/ 314130 h 1083905"/>
                <a:gd name="connsiteX53" fmla="*/ 223365 w 1625207"/>
                <a:gd name="connsiteY53" fmla="*/ 95907 h 1083905"/>
                <a:gd name="connsiteX54" fmla="*/ 361013 w 1625207"/>
                <a:gd name="connsiteY54" fmla="*/ 464 h 1083905"/>
                <a:gd name="connsiteX55" fmla="*/ 492426 w 1625207"/>
                <a:gd name="connsiteY55" fmla="*/ 72886 h 1083905"/>
                <a:gd name="connsiteX56" fmla="*/ 521203 w 1625207"/>
                <a:gd name="connsiteY56" fmla="*/ 145787 h 1083905"/>
                <a:gd name="connsiteX57" fmla="*/ 546143 w 1625207"/>
                <a:gd name="connsiteY57" fmla="*/ 154420 h 1083905"/>
                <a:gd name="connsiteX58" fmla="*/ 838705 w 1625207"/>
                <a:gd name="connsiteY58" fmla="*/ 60895 h 1083905"/>
                <a:gd name="connsiteX59" fmla="*/ 1268437 w 1625207"/>
                <a:gd name="connsiteY59" fmla="*/ 296384 h 1083905"/>
                <a:gd name="connsiteX60" fmla="*/ 1337501 w 1625207"/>
                <a:gd name="connsiteY60" fmla="*/ 459452 h 1083905"/>
                <a:gd name="connsiteX61" fmla="*/ 1403207 w 1625207"/>
                <a:gd name="connsiteY61" fmla="*/ 425879 h 1083905"/>
                <a:gd name="connsiteX62" fmla="*/ 1620951 w 1625207"/>
                <a:gd name="connsiteY62" fmla="*/ 529475 h 1083905"/>
                <a:gd name="connsiteX63" fmla="*/ 1599848 w 1625207"/>
                <a:gd name="connsiteY63" fmla="*/ 654174 h 1083905"/>
                <a:gd name="connsiteX64" fmla="*/ 1476109 w 1625207"/>
                <a:gd name="connsiteY64" fmla="*/ 872877 h 1083905"/>
                <a:gd name="connsiteX65" fmla="*/ 1457883 w 1625207"/>
                <a:gd name="connsiteY65" fmla="*/ 974554 h 1083905"/>
                <a:gd name="connsiteX66" fmla="*/ 1507283 w 1625207"/>
                <a:gd name="connsiteY66" fmla="*/ 1019638 h 1083905"/>
                <a:gd name="connsiteX67" fmla="*/ 1507763 w 1625207"/>
                <a:gd name="connsiteY67" fmla="*/ 1036424 h 1083905"/>
                <a:gd name="connsiteX68" fmla="*/ 1433423 w 1625207"/>
                <a:gd name="connsiteY68" fmla="*/ 1036904 h 108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625207" h="1083905">
                  <a:moveTo>
                    <a:pt x="1433423" y="1036904"/>
                  </a:moveTo>
                  <a:cubicBezTo>
                    <a:pt x="1389299" y="1020117"/>
                    <a:pt x="1371553" y="984626"/>
                    <a:pt x="1366278" y="941461"/>
                  </a:cubicBezTo>
                  <a:cubicBezTo>
                    <a:pt x="1359563" y="886786"/>
                    <a:pt x="1371553" y="834028"/>
                    <a:pt x="1389779" y="782710"/>
                  </a:cubicBezTo>
                  <a:cubicBezTo>
                    <a:pt x="1402728" y="746739"/>
                    <a:pt x="1414239" y="710289"/>
                    <a:pt x="1412320" y="671440"/>
                  </a:cubicBezTo>
                  <a:cubicBezTo>
                    <a:pt x="1411361" y="652735"/>
                    <a:pt x="1405126" y="635469"/>
                    <a:pt x="1388340" y="624918"/>
                  </a:cubicBezTo>
                  <a:cubicBezTo>
                    <a:pt x="1360523" y="608132"/>
                    <a:pt x="1351410" y="613887"/>
                    <a:pt x="1345654" y="645062"/>
                  </a:cubicBezTo>
                  <a:cubicBezTo>
                    <a:pt x="1313520" y="829232"/>
                    <a:pt x="1216159" y="964962"/>
                    <a:pt x="1045418" y="1045537"/>
                  </a:cubicBezTo>
                  <a:cubicBezTo>
                    <a:pt x="1006569" y="1063762"/>
                    <a:pt x="965323" y="1075752"/>
                    <a:pt x="923117" y="1083906"/>
                  </a:cubicBezTo>
                  <a:cubicBezTo>
                    <a:pt x="919280" y="1071436"/>
                    <a:pt x="929352" y="1066640"/>
                    <a:pt x="936546" y="1060884"/>
                  </a:cubicBezTo>
                  <a:cubicBezTo>
                    <a:pt x="968680" y="1034506"/>
                    <a:pt x="997936" y="1004770"/>
                    <a:pt x="1024795" y="973595"/>
                  </a:cubicBezTo>
                  <a:cubicBezTo>
                    <a:pt x="1034866" y="962085"/>
                    <a:pt x="1045897" y="955370"/>
                    <a:pt x="1060766" y="952013"/>
                  </a:cubicBezTo>
                  <a:cubicBezTo>
                    <a:pt x="1144217" y="934267"/>
                    <a:pt x="1197455" y="857529"/>
                    <a:pt x="1184025" y="773597"/>
                  </a:cubicBezTo>
                  <a:cubicBezTo>
                    <a:pt x="1179229" y="742902"/>
                    <a:pt x="1166280" y="715564"/>
                    <a:pt x="1133666" y="703095"/>
                  </a:cubicBezTo>
                  <a:cubicBezTo>
                    <a:pt x="1124074" y="699258"/>
                    <a:pt x="1114961" y="693982"/>
                    <a:pt x="1105849" y="689186"/>
                  </a:cubicBezTo>
                  <a:cubicBezTo>
                    <a:pt x="1093379" y="682951"/>
                    <a:pt x="1086664" y="673359"/>
                    <a:pt x="1084746" y="659450"/>
                  </a:cubicBezTo>
                  <a:cubicBezTo>
                    <a:pt x="1079950" y="627316"/>
                    <a:pt x="1077552" y="594703"/>
                    <a:pt x="1072756" y="561130"/>
                  </a:cubicBezTo>
                  <a:cubicBezTo>
                    <a:pt x="1064602" y="576477"/>
                    <a:pt x="1055970" y="590386"/>
                    <a:pt x="1046857" y="604295"/>
                  </a:cubicBezTo>
                  <a:cubicBezTo>
                    <a:pt x="1037265" y="618203"/>
                    <a:pt x="1025274" y="623000"/>
                    <a:pt x="1009447" y="616765"/>
                  </a:cubicBezTo>
                  <a:cubicBezTo>
                    <a:pt x="984987" y="607172"/>
                    <a:pt x="960047" y="598060"/>
                    <a:pt x="936067" y="587029"/>
                  </a:cubicBezTo>
                  <a:cubicBezTo>
                    <a:pt x="921198" y="580794"/>
                    <a:pt x="914004" y="570242"/>
                    <a:pt x="915443" y="552976"/>
                  </a:cubicBezTo>
                  <a:cubicBezTo>
                    <a:pt x="917362" y="531394"/>
                    <a:pt x="918321" y="509811"/>
                    <a:pt x="924556" y="485831"/>
                  </a:cubicBezTo>
                  <a:cubicBezTo>
                    <a:pt x="917841" y="509332"/>
                    <a:pt x="908249" y="528516"/>
                    <a:pt x="899616" y="548180"/>
                  </a:cubicBezTo>
                  <a:cubicBezTo>
                    <a:pt x="892902" y="563048"/>
                    <a:pt x="881870" y="567844"/>
                    <a:pt x="866523" y="562089"/>
                  </a:cubicBezTo>
                  <a:cubicBezTo>
                    <a:pt x="849257" y="555374"/>
                    <a:pt x="831991" y="549619"/>
                    <a:pt x="815204" y="542425"/>
                  </a:cubicBezTo>
                  <a:cubicBezTo>
                    <a:pt x="795540" y="534272"/>
                    <a:pt x="791703" y="524679"/>
                    <a:pt x="799378" y="504056"/>
                  </a:cubicBezTo>
                  <a:cubicBezTo>
                    <a:pt x="808010" y="481035"/>
                    <a:pt x="817123" y="458013"/>
                    <a:pt x="827195" y="439788"/>
                  </a:cubicBezTo>
                  <a:cubicBezTo>
                    <a:pt x="812327" y="459932"/>
                    <a:pt x="793142" y="482474"/>
                    <a:pt x="774917" y="505495"/>
                  </a:cubicBezTo>
                  <a:cubicBezTo>
                    <a:pt x="764366" y="518444"/>
                    <a:pt x="751896" y="521322"/>
                    <a:pt x="736548" y="516526"/>
                  </a:cubicBezTo>
                  <a:cubicBezTo>
                    <a:pt x="686669" y="500699"/>
                    <a:pt x="674199" y="503097"/>
                    <a:pt x="704894" y="448901"/>
                  </a:cubicBezTo>
                  <a:cubicBezTo>
                    <a:pt x="707771" y="443625"/>
                    <a:pt x="710650" y="437870"/>
                    <a:pt x="712568" y="432114"/>
                  </a:cubicBezTo>
                  <a:cubicBezTo>
                    <a:pt x="706812" y="446023"/>
                    <a:pt x="698659" y="458973"/>
                    <a:pt x="692424" y="472881"/>
                  </a:cubicBezTo>
                  <a:cubicBezTo>
                    <a:pt x="686189" y="487749"/>
                    <a:pt x="674679" y="493025"/>
                    <a:pt x="659810" y="491107"/>
                  </a:cubicBezTo>
                  <a:cubicBezTo>
                    <a:pt x="639187" y="488708"/>
                    <a:pt x="619043" y="483912"/>
                    <a:pt x="598900" y="479116"/>
                  </a:cubicBezTo>
                  <a:cubicBezTo>
                    <a:pt x="583073" y="475279"/>
                    <a:pt x="580195" y="466646"/>
                    <a:pt x="589308" y="452738"/>
                  </a:cubicBezTo>
                  <a:cubicBezTo>
                    <a:pt x="604655" y="429237"/>
                    <a:pt x="627677" y="412450"/>
                    <a:pt x="643024" y="393745"/>
                  </a:cubicBezTo>
                  <a:cubicBezTo>
                    <a:pt x="625758" y="412930"/>
                    <a:pt x="603217" y="432114"/>
                    <a:pt x="580195" y="450819"/>
                  </a:cubicBezTo>
                  <a:cubicBezTo>
                    <a:pt x="567725" y="460411"/>
                    <a:pt x="554296" y="464728"/>
                    <a:pt x="539908" y="457534"/>
                  </a:cubicBezTo>
                  <a:cubicBezTo>
                    <a:pt x="508733" y="441707"/>
                    <a:pt x="481875" y="454656"/>
                    <a:pt x="456935" y="470963"/>
                  </a:cubicBezTo>
                  <a:cubicBezTo>
                    <a:pt x="395065" y="512209"/>
                    <a:pt x="373962" y="609091"/>
                    <a:pt x="413291" y="674318"/>
                  </a:cubicBezTo>
                  <a:cubicBezTo>
                    <a:pt x="424321" y="692543"/>
                    <a:pt x="427199" y="709809"/>
                    <a:pt x="425281" y="730912"/>
                  </a:cubicBezTo>
                  <a:cubicBezTo>
                    <a:pt x="421923" y="769761"/>
                    <a:pt x="422403" y="809089"/>
                    <a:pt x="425281" y="848417"/>
                  </a:cubicBezTo>
                  <a:cubicBezTo>
                    <a:pt x="425760" y="857529"/>
                    <a:pt x="430557" y="867601"/>
                    <a:pt x="419046" y="873836"/>
                  </a:cubicBezTo>
                  <a:cubicBezTo>
                    <a:pt x="355258" y="781271"/>
                    <a:pt x="325522" y="679114"/>
                    <a:pt x="327440" y="566405"/>
                  </a:cubicBezTo>
                  <a:cubicBezTo>
                    <a:pt x="329358" y="469044"/>
                    <a:pt x="357176" y="380316"/>
                    <a:pt x="408495" y="298783"/>
                  </a:cubicBezTo>
                  <a:cubicBezTo>
                    <a:pt x="417607" y="284394"/>
                    <a:pt x="410413" y="277680"/>
                    <a:pt x="403218" y="270965"/>
                  </a:cubicBezTo>
                  <a:cubicBezTo>
                    <a:pt x="383554" y="252260"/>
                    <a:pt x="353339" y="255138"/>
                    <a:pt x="329838" y="275761"/>
                  </a:cubicBezTo>
                  <a:cubicBezTo>
                    <a:pt x="292908" y="307895"/>
                    <a:pt x="275642" y="352979"/>
                    <a:pt x="253100" y="394705"/>
                  </a:cubicBezTo>
                  <a:cubicBezTo>
                    <a:pt x="229120" y="439309"/>
                    <a:pt x="200343" y="479596"/>
                    <a:pt x="156698" y="506934"/>
                  </a:cubicBezTo>
                  <a:cubicBezTo>
                    <a:pt x="100584" y="541945"/>
                    <a:pt x="41592" y="528037"/>
                    <a:pt x="7060" y="471442"/>
                  </a:cubicBezTo>
                  <a:cubicBezTo>
                    <a:pt x="3223" y="465208"/>
                    <a:pt x="-2053" y="458493"/>
                    <a:pt x="825" y="447462"/>
                  </a:cubicBezTo>
                  <a:cubicBezTo>
                    <a:pt x="11376" y="450340"/>
                    <a:pt x="21928" y="453217"/>
                    <a:pt x="32479" y="456095"/>
                  </a:cubicBezTo>
                  <a:cubicBezTo>
                    <a:pt x="63174" y="465208"/>
                    <a:pt x="90992" y="456095"/>
                    <a:pt x="110656" y="430196"/>
                  </a:cubicBezTo>
                  <a:cubicBezTo>
                    <a:pt x="137035" y="395664"/>
                    <a:pt x="146627" y="354897"/>
                    <a:pt x="157178" y="314130"/>
                  </a:cubicBezTo>
                  <a:cubicBezTo>
                    <a:pt x="176363" y="240270"/>
                    <a:pt x="188353" y="164491"/>
                    <a:pt x="223365" y="95907"/>
                  </a:cubicBezTo>
                  <a:cubicBezTo>
                    <a:pt x="252141" y="39313"/>
                    <a:pt x="296265" y="5261"/>
                    <a:pt x="361013" y="464"/>
                  </a:cubicBezTo>
                  <a:cubicBezTo>
                    <a:pt x="420485" y="-3852"/>
                    <a:pt x="463170" y="22047"/>
                    <a:pt x="492426" y="72886"/>
                  </a:cubicBezTo>
                  <a:cubicBezTo>
                    <a:pt x="505855" y="95907"/>
                    <a:pt x="515927" y="119888"/>
                    <a:pt x="521203" y="145787"/>
                  </a:cubicBezTo>
                  <a:cubicBezTo>
                    <a:pt x="525040" y="164971"/>
                    <a:pt x="531275" y="164971"/>
                    <a:pt x="546143" y="154420"/>
                  </a:cubicBezTo>
                  <a:cubicBezTo>
                    <a:pt x="633432" y="91591"/>
                    <a:pt x="732232" y="58977"/>
                    <a:pt x="838705" y="60895"/>
                  </a:cubicBezTo>
                  <a:cubicBezTo>
                    <a:pt x="1021917" y="63773"/>
                    <a:pt x="1166760" y="142429"/>
                    <a:pt x="1268437" y="296384"/>
                  </a:cubicBezTo>
                  <a:cubicBezTo>
                    <a:pt x="1301051" y="345784"/>
                    <a:pt x="1321674" y="400940"/>
                    <a:pt x="1337501" y="459452"/>
                  </a:cubicBezTo>
                  <a:cubicBezTo>
                    <a:pt x="1360042" y="447462"/>
                    <a:pt x="1381145" y="434992"/>
                    <a:pt x="1403207" y="425879"/>
                  </a:cubicBezTo>
                  <a:cubicBezTo>
                    <a:pt x="1507283" y="382235"/>
                    <a:pt x="1590736" y="420124"/>
                    <a:pt x="1620951" y="529475"/>
                  </a:cubicBezTo>
                  <a:cubicBezTo>
                    <a:pt x="1632941" y="572161"/>
                    <a:pt x="1617594" y="613887"/>
                    <a:pt x="1599848" y="654174"/>
                  </a:cubicBezTo>
                  <a:cubicBezTo>
                    <a:pt x="1566275" y="731392"/>
                    <a:pt x="1512079" y="797098"/>
                    <a:pt x="1476109" y="872877"/>
                  </a:cubicBezTo>
                  <a:cubicBezTo>
                    <a:pt x="1460761" y="904531"/>
                    <a:pt x="1441576" y="936186"/>
                    <a:pt x="1457883" y="974554"/>
                  </a:cubicBezTo>
                  <a:cubicBezTo>
                    <a:pt x="1467955" y="997576"/>
                    <a:pt x="1486180" y="1009566"/>
                    <a:pt x="1507283" y="1019638"/>
                  </a:cubicBezTo>
                  <a:cubicBezTo>
                    <a:pt x="1516876" y="1023954"/>
                    <a:pt x="1528866" y="1030189"/>
                    <a:pt x="1507763" y="1036424"/>
                  </a:cubicBezTo>
                  <a:cubicBezTo>
                    <a:pt x="1484741" y="1044578"/>
                    <a:pt x="1458843" y="1044578"/>
                    <a:pt x="1433423" y="1036904"/>
                  </a:cubicBezTo>
                  <a:close/>
                </a:path>
              </a:pathLst>
            </a:custGeom>
            <a:solidFill>
              <a:srgbClr val="3D1B0F"/>
            </a:solidFill>
            <a:ln w="479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xmlns="" id="{3812671E-A6B2-4045-A03A-5C37DC45DB45}"/>
                </a:ext>
              </a:extLst>
            </p:cNvPr>
            <p:cNvSpPr/>
            <p:nvPr/>
          </p:nvSpPr>
          <p:spPr>
            <a:xfrm>
              <a:off x="6821725" y="1441152"/>
              <a:ext cx="1097111" cy="1146500"/>
            </a:xfrm>
            <a:custGeom>
              <a:avLst/>
              <a:gdLst>
                <a:gd name="connsiteX0" fmla="*/ 320305 w 1097111"/>
                <a:gd name="connsiteY0" fmla="*/ 500234 h 1146500"/>
                <a:gd name="connsiteX1" fmla="*/ 321264 w 1097111"/>
                <a:gd name="connsiteY1" fmla="*/ 335248 h 1146500"/>
                <a:gd name="connsiteX2" fmla="*/ 311672 w 1097111"/>
                <a:gd name="connsiteY2" fmla="*/ 311747 h 1146500"/>
                <a:gd name="connsiteX3" fmla="*/ 357235 w 1097111"/>
                <a:gd name="connsiteY3" fmla="*/ 89208 h 1146500"/>
                <a:gd name="connsiteX4" fmla="*/ 447402 w 1097111"/>
                <a:gd name="connsiteY4" fmla="*/ 78656 h 1146500"/>
                <a:gd name="connsiteX5" fmla="*/ 474740 w 1097111"/>
                <a:gd name="connsiteY5" fmla="*/ 73381 h 1146500"/>
                <a:gd name="connsiteX6" fmla="*/ 568743 w 1097111"/>
                <a:gd name="connsiteY6" fmla="*/ 0 h 1146500"/>
                <a:gd name="connsiteX7" fmla="*/ 485291 w 1097111"/>
                <a:gd name="connsiteY7" fmla="*/ 94963 h 1146500"/>
                <a:gd name="connsiteX8" fmla="*/ 569702 w 1097111"/>
                <a:gd name="connsiteY8" fmla="*/ 112229 h 1146500"/>
                <a:gd name="connsiteX9" fmla="*/ 587448 w 1097111"/>
                <a:gd name="connsiteY9" fmla="*/ 100239 h 1146500"/>
                <a:gd name="connsiteX10" fmla="*/ 625817 w 1097111"/>
                <a:gd name="connsiteY10" fmla="*/ 38848 h 1146500"/>
                <a:gd name="connsiteX11" fmla="*/ 598479 w 1097111"/>
                <a:gd name="connsiteY11" fmla="*/ 104555 h 1146500"/>
                <a:gd name="connsiteX12" fmla="*/ 608071 w 1097111"/>
                <a:gd name="connsiteY12" fmla="*/ 126617 h 1146500"/>
                <a:gd name="connsiteX13" fmla="*/ 689605 w 1097111"/>
                <a:gd name="connsiteY13" fmla="*/ 103596 h 1146500"/>
                <a:gd name="connsiteX14" fmla="*/ 744281 w 1097111"/>
                <a:gd name="connsiteY14" fmla="*/ 43645 h 1146500"/>
                <a:gd name="connsiteX15" fmla="*/ 706871 w 1097111"/>
                <a:gd name="connsiteY15" fmla="*/ 133332 h 1146500"/>
                <a:gd name="connsiteX16" fmla="*/ 719821 w 1097111"/>
                <a:gd name="connsiteY16" fmla="*/ 162109 h 1146500"/>
                <a:gd name="connsiteX17" fmla="*/ 771139 w 1097111"/>
                <a:gd name="connsiteY17" fmla="*/ 181773 h 1146500"/>
                <a:gd name="connsiteX18" fmla="*/ 796079 w 1097111"/>
                <a:gd name="connsiteY18" fmla="*/ 171701 h 1146500"/>
                <a:gd name="connsiteX19" fmla="*/ 833009 w 1097111"/>
                <a:gd name="connsiteY19" fmla="*/ 96402 h 1146500"/>
                <a:gd name="connsiteX20" fmla="*/ 824856 w 1097111"/>
                <a:gd name="connsiteY20" fmla="*/ 180334 h 1146500"/>
                <a:gd name="connsiteX21" fmla="*/ 840203 w 1097111"/>
                <a:gd name="connsiteY21" fmla="*/ 207192 h 1146500"/>
                <a:gd name="connsiteX22" fmla="*/ 918380 w 1097111"/>
                <a:gd name="connsiteY22" fmla="*/ 237887 h 1146500"/>
                <a:gd name="connsiteX23" fmla="*/ 941401 w 1097111"/>
                <a:gd name="connsiteY23" fmla="*/ 230213 h 1146500"/>
                <a:gd name="connsiteX24" fmla="*/ 980249 w 1097111"/>
                <a:gd name="connsiteY24" fmla="*/ 166425 h 1146500"/>
                <a:gd name="connsiteX25" fmla="*/ 993679 w 1097111"/>
                <a:gd name="connsiteY25" fmla="*/ 282971 h 1146500"/>
                <a:gd name="connsiteX26" fmla="*/ 1012863 w 1097111"/>
                <a:gd name="connsiteY26" fmla="*/ 309349 h 1146500"/>
                <a:gd name="connsiteX27" fmla="*/ 1032527 w 1097111"/>
                <a:gd name="connsiteY27" fmla="*/ 318462 h 1146500"/>
                <a:gd name="connsiteX28" fmla="*/ 1096795 w 1097111"/>
                <a:gd name="connsiteY28" fmla="*/ 418700 h 1146500"/>
                <a:gd name="connsiteX29" fmla="*/ 961545 w 1097111"/>
                <a:gd name="connsiteY29" fmla="*/ 586085 h 1146500"/>
                <a:gd name="connsiteX30" fmla="*/ 943799 w 1097111"/>
                <a:gd name="connsiteY30" fmla="*/ 591840 h 1146500"/>
                <a:gd name="connsiteX31" fmla="*/ 825815 w 1097111"/>
                <a:gd name="connsiteY31" fmla="*/ 709824 h 1146500"/>
                <a:gd name="connsiteX32" fmla="*/ 730852 w 1097111"/>
                <a:gd name="connsiteY32" fmla="*/ 762102 h 1146500"/>
                <a:gd name="connsiteX33" fmla="*/ 686248 w 1097111"/>
                <a:gd name="connsiteY33" fmla="*/ 776970 h 1146500"/>
                <a:gd name="connsiteX34" fmla="*/ 635889 w 1097111"/>
                <a:gd name="connsiteY34" fmla="*/ 818696 h 1146500"/>
                <a:gd name="connsiteX35" fmla="*/ 603755 w 1097111"/>
                <a:gd name="connsiteY35" fmla="*/ 897352 h 1146500"/>
                <a:gd name="connsiteX36" fmla="*/ 613827 w 1097111"/>
                <a:gd name="connsiteY36" fmla="*/ 936201 h 1146500"/>
                <a:gd name="connsiteX37" fmla="*/ 801834 w 1097111"/>
                <a:gd name="connsiteY37" fmla="*/ 1097350 h 1146500"/>
                <a:gd name="connsiteX38" fmla="*/ 838285 w 1097111"/>
                <a:gd name="connsiteY38" fmla="*/ 1142434 h 1146500"/>
                <a:gd name="connsiteX39" fmla="*/ 813345 w 1097111"/>
                <a:gd name="connsiteY39" fmla="*/ 1143393 h 1146500"/>
                <a:gd name="connsiteX40" fmla="*/ 582172 w 1097111"/>
                <a:gd name="connsiteY40" fmla="*/ 1071931 h 1146500"/>
                <a:gd name="connsiteX41" fmla="*/ 300641 w 1097111"/>
                <a:gd name="connsiteY41" fmla="*/ 956824 h 1146500"/>
                <a:gd name="connsiteX42" fmla="*/ 17191 w 1097111"/>
                <a:gd name="connsiteY42" fmla="*/ 811502 h 1146500"/>
                <a:gd name="connsiteX43" fmla="*/ 884 w 1097111"/>
                <a:gd name="connsiteY43" fmla="*/ 789440 h 1146500"/>
                <a:gd name="connsiteX44" fmla="*/ 268027 w 1097111"/>
                <a:gd name="connsiteY44" fmla="*/ 803828 h 1146500"/>
                <a:gd name="connsiteX45" fmla="*/ 270425 w 1097111"/>
                <a:gd name="connsiteY45" fmla="*/ 804787 h 1146500"/>
                <a:gd name="connsiteX46" fmla="*/ 352919 w 1097111"/>
                <a:gd name="connsiteY46" fmla="*/ 763061 h 1146500"/>
                <a:gd name="connsiteX47" fmla="*/ 382175 w 1097111"/>
                <a:gd name="connsiteY47" fmla="*/ 693518 h 1146500"/>
                <a:gd name="connsiteX48" fmla="*/ 382654 w 1097111"/>
                <a:gd name="connsiteY48" fmla="*/ 665700 h 1146500"/>
                <a:gd name="connsiteX49" fmla="*/ 325580 w 1097111"/>
                <a:gd name="connsiteY49" fmla="*/ 511745 h 1146500"/>
                <a:gd name="connsiteX50" fmla="*/ 320305 w 1097111"/>
                <a:gd name="connsiteY50" fmla="*/ 500234 h 114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97111" h="1146500">
                  <a:moveTo>
                    <a:pt x="320305" y="500234"/>
                  </a:moveTo>
                  <a:cubicBezTo>
                    <a:pt x="316948" y="445079"/>
                    <a:pt x="313111" y="390403"/>
                    <a:pt x="321264" y="335248"/>
                  </a:cubicBezTo>
                  <a:cubicBezTo>
                    <a:pt x="322703" y="325176"/>
                    <a:pt x="315988" y="318941"/>
                    <a:pt x="311672" y="311747"/>
                  </a:cubicBezTo>
                  <a:cubicBezTo>
                    <a:pt x="264670" y="237887"/>
                    <a:pt x="285293" y="133811"/>
                    <a:pt x="357235" y="89208"/>
                  </a:cubicBezTo>
                  <a:cubicBezTo>
                    <a:pt x="384573" y="72421"/>
                    <a:pt x="414308" y="57553"/>
                    <a:pt x="447402" y="78656"/>
                  </a:cubicBezTo>
                  <a:cubicBezTo>
                    <a:pt x="457953" y="85850"/>
                    <a:pt x="466107" y="81054"/>
                    <a:pt x="474740" y="73381"/>
                  </a:cubicBezTo>
                  <a:cubicBezTo>
                    <a:pt x="504475" y="47482"/>
                    <a:pt x="535171" y="22062"/>
                    <a:pt x="568743" y="0"/>
                  </a:cubicBezTo>
                  <a:cubicBezTo>
                    <a:pt x="541885" y="30695"/>
                    <a:pt x="515027" y="61390"/>
                    <a:pt x="485291" y="94963"/>
                  </a:cubicBezTo>
                  <a:cubicBezTo>
                    <a:pt x="515986" y="101198"/>
                    <a:pt x="542844" y="106474"/>
                    <a:pt x="569702" y="112229"/>
                  </a:cubicBezTo>
                  <a:cubicBezTo>
                    <a:pt x="580254" y="114627"/>
                    <a:pt x="583611" y="107433"/>
                    <a:pt x="587448" y="100239"/>
                  </a:cubicBezTo>
                  <a:cubicBezTo>
                    <a:pt x="598959" y="79136"/>
                    <a:pt x="609990" y="58033"/>
                    <a:pt x="625817" y="38848"/>
                  </a:cubicBezTo>
                  <a:cubicBezTo>
                    <a:pt x="616705" y="60911"/>
                    <a:pt x="608071" y="82973"/>
                    <a:pt x="598479" y="104555"/>
                  </a:cubicBezTo>
                  <a:cubicBezTo>
                    <a:pt x="593204" y="116545"/>
                    <a:pt x="594163" y="122301"/>
                    <a:pt x="608071" y="126617"/>
                  </a:cubicBezTo>
                  <a:cubicBezTo>
                    <a:pt x="657472" y="142444"/>
                    <a:pt x="657472" y="142924"/>
                    <a:pt x="689605" y="103596"/>
                  </a:cubicBezTo>
                  <a:cubicBezTo>
                    <a:pt x="706392" y="82973"/>
                    <a:pt x="723657" y="61870"/>
                    <a:pt x="744281" y="43645"/>
                  </a:cubicBezTo>
                  <a:cubicBezTo>
                    <a:pt x="731811" y="73860"/>
                    <a:pt x="720780" y="104076"/>
                    <a:pt x="706871" y="133332"/>
                  </a:cubicBezTo>
                  <a:cubicBezTo>
                    <a:pt x="698718" y="150118"/>
                    <a:pt x="703035" y="157312"/>
                    <a:pt x="719821" y="162109"/>
                  </a:cubicBezTo>
                  <a:cubicBezTo>
                    <a:pt x="737566" y="167384"/>
                    <a:pt x="754832" y="174099"/>
                    <a:pt x="771139" y="181773"/>
                  </a:cubicBezTo>
                  <a:cubicBezTo>
                    <a:pt x="784568" y="188008"/>
                    <a:pt x="790803" y="185609"/>
                    <a:pt x="796079" y="171701"/>
                  </a:cubicBezTo>
                  <a:cubicBezTo>
                    <a:pt x="805671" y="145802"/>
                    <a:pt x="817182" y="120862"/>
                    <a:pt x="833009" y="96402"/>
                  </a:cubicBezTo>
                  <a:cubicBezTo>
                    <a:pt x="830611" y="124219"/>
                    <a:pt x="828692" y="152516"/>
                    <a:pt x="824856" y="180334"/>
                  </a:cubicBezTo>
                  <a:cubicBezTo>
                    <a:pt x="822937" y="194242"/>
                    <a:pt x="825815" y="202396"/>
                    <a:pt x="840203" y="207192"/>
                  </a:cubicBezTo>
                  <a:cubicBezTo>
                    <a:pt x="866582" y="216305"/>
                    <a:pt x="892481" y="226856"/>
                    <a:pt x="918380" y="237887"/>
                  </a:cubicBezTo>
                  <a:cubicBezTo>
                    <a:pt x="929890" y="242683"/>
                    <a:pt x="935646" y="240285"/>
                    <a:pt x="941401" y="230213"/>
                  </a:cubicBezTo>
                  <a:cubicBezTo>
                    <a:pt x="952432" y="210549"/>
                    <a:pt x="964902" y="190885"/>
                    <a:pt x="980249" y="166425"/>
                  </a:cubicBezTo>
                  <a:cubicBezTo>
                    <a:pt x="985526" y="209110"/>
                    <a:pt x="990801" y="246040"/>
                    <a:pt x="993679" y="282971"/>
                  </a:cubicBezTo>
                  <a:cubicBezTo>
                    <a:pt x="994638" y="297359"/>
                    <a:pt x="1000873" y="304553"/>
                    <a:pt x="1012863" y="309349"/>
                  </a:cubicBezTo>
                  <a:cubicBezTo>
                    <a:pt x="1019578" y="312227"/>
                    <a:pt x="1025812" y="316064"/>
                    <a:pt x="1032527" y="318462"/>
                  </a:cubicBezTo>
                  <a:cubicBezTo>
                    <a:pt x="1080968" y="334769"/>
                    <a:pt x="1093918" y="375056"/>
                    <a:pt x="1096795" y="418700"/>
                  </a:cubicBezTo>
                  <a:cubicBezTo>
                    <a:pt x="1102071" y="498795"/>
                    <a:pt x="1040681" y="572656"/>
                    <a:pt x="961545" y="586085"/>
                  </a:cubicBezTo>
                  <a:cubicBezTo>
                    <a:pt x="955310" y="587044"/>
                    <a:pt x="948116" y="586085"/>
                    <a:pt x="943799" y="591840"/>
                  </a:cubicBezTo>
                  <a:cubicBezTo>
                    <a:pt x="909747" y="635964"/>
                    <a:pt x="867541" y="672894"/>
                    <a:pt x="825815" y="709824"/>
                  </a:cubicBezTo>
                  <a:cubicBezTo>
                    <a:pt x="794161" y="727090"/>
                    <a:pt x="764905" y="749152"/>
                    <a:pt x="730852" y="762102"/>
                  </a:cubicBezTo>
                  <a:cubicBezTo>
                    <a:pt x="715984" y="767857"/>
                    <a:pt x="701596" y="775531"/>
                    <a:pt x="686248" y="776970"/>
                  </a:cubicBezTo>
                  <a:cubicBezTo>
                    <a:pt x="658910" y="779848"/>
                    <a:pt x="644522" y="793756"/>
                    <a:pt x="635889" y="818696"/>
                  </a:cubicBezTo>
                  <a:cubicBezTo>
                    <a:pt x="626776" y="845554"/>
                    <a:pt x="617664" y="872892"/>
                    <a:pt x="603755" y="897352"/>
                  </a:cubicBezTo>
                  <a:cubicBezTo>
                    <a:pt x="593204" y="916537"/>
                    <a:pt x="599439" y="924690"/>
                    <a:pt x="613827" y="936201"/>
                  </a:cubicBezTo>
                  <a:cubicBezTo>
                    <a:pt x="679054" y="987039"/>
                    <a:pt x="743322" y="1038838"/>
                    <a:pt x="801834" y="1097350"/>
                  </a:cubicBezTo>
                  <a:cubicBezTo>
                    <a:pt x="815264" y="1110779"/>
                    <a:pt x="833968" y="1121331"/>
                    <a:pt x="838285" y="1142434"/>
                  </a:cubicBezTo>
                  <a:cubicBezTo>
                    <a:pt x="830131" y="1150107"/>
                    <a:pt x="821978" y="1144832"/>
                    <a:pt x="813345" y="1143393"/>
                  </a:cubicBezTo>
                  <a:cubicBezTo>
                    <a:pt x="734209" y="1127086"/>
                    <a:pt x="658431" y="1098789"/>
                    <a:pt x="582172" y="1071931"/>
                  </a:cubicBezTo>
                  <a:cubicBezTo>
                    <a:pt x="486730" y="1037878"/>
                    <a:pt x="393206" y="998550"/>
                    <a:pt x="300641" y="956824"/>
                  </a:cubicBezTo>
                  <a:cubicBezTo>
                    <a:pt x="203759" y="913659"/>
                    <a:pt x="107837" y="867137"/>
                    <a:pt x="17191" y="811502"/>
                  </a:cubicBezTo>
                  <a:cubicBezTo>
                    <a:pt x="9037" y="806706"/>
                    <a:pt x="-3433" y="803828"/>
                    <a:pt x="884" y="789440"/>
                  </a:cubicBezTo>
                  <a:cubicBezTo>
                    <a:pt x="90571" y="783205"/>
                    <a:pt x="179299" y="792797"/>
                    <a:pt x="268027" y="803828"/>
                  </a:cubicBezTo>
                  <a:cubicBezTo>
                    <a:pt x="268987" y="803828"/>
                    <a:pt x="269466" y="804308"/>
                    <a:pt x="270425" y="804787"/>
                  </a:cubicBezTo>
                  <a:cubicBezTo>
                    <a:pt x="326540" y="816298"/>
                    <a:pt x="330857" y="814380"/>
                    <a:pt x="352919" y="763061"/>
                  </a:cubicBezTo>
                  <a:cubicBezTo>
                    <a:pt x="362990" y="740040"/>
                    <a:pt x="372582" y="716539"/>
                    <a:pt x="382175" y="693518"/>
                  </a:cubicBezTo>
                  <a:cubicBezTo>
                    <a:pt x="386012" y="684405"/>
                    <a:pt x="387930" y="674333"/>
                    <a:pt x="382654" y="665700"/>
                  </a:cubicBezTo>
                  <a:cubicBezTo>
                    <a:pt x="352439" y="618698"/>
                    <a:pt x="333255" y="567380"/>
                    <a:pt x="325580" y="511745"/>
                  </a:cubicBezTo>
                  <a:cubicBezTo>
                    <a:pt x="324621" y="507428"/>
                    <a:pt x="321744" y="503592"/>
                    <a:pt x="320305" y="500234"/>
                  </a:cubicBezTo>
                  <a:close/>
                </a:path>
              </a:pathLst>
            </a:custGeom>
            <a:solidFill>
              <a:srgbClr val="F0C8A4"/>
            </a:solidFill>
            <a:ln w="479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xmlns="" id="{D443FEC8-BAFC-45CC-924F-6B84AAA36A56}"/>
                </a:ext>
              </a:extLst>
            </p:cNvPr>
            <p:cNvSpPr/>
            <p:nvPr/>
          </p:nvSpPr>
          <p:spPr>
            <a:xfrm>
              <a:off x="6563619" y="2228393"/>
              <a:ext cx="1189137" cy="686602"/>
            </a:xfrm>
            <a:custGeom>
              <a:avLst/>
              <a:gdLst>
                <a:gd name="connsiteX0" fmla="*/ 258510 w 1189137"/>
                <a:gd name="connsiteY0" fmla="*/ 1718 h 686602"/>
                <a:gd name="connsiteX1" fmla="*/ 325176 w 1189137"/>
                <a:gd name="connsiteY1" fmla="*/ 44883 h 686602"/>
                <a:gd name="connsiteX2" fmla="*/ 825410 w 1189137"/>
                <a:gd name="connsiteY2" fmla="*/ 269821 h 686602"/>
                <a:gd name="connsiteX3" fmla="*/ 1046511 w 1189137"/>
                <a:gd name="connsiteY3" fmla="*/ 343202 h 686602"/>
                <a:gd name="connsiteX4" fmla="*/ 1095432 w 1189137"/>
                <a:gd name="connsiteY4" fmla="*/ 354712 h 686602"/>
                <a:gd name="connsiteX5" fmla="*/ 1170730 w 1189137"/>
                <a:gd name="connsiteY5" fmla="*/ 453512 h 686602"/>
                <a:gd name="connsiteX6" fmla="*/ 1182241 w 1189137"/>
                <a:gd name="connsiteY6" fmla="*/ 590681 h 686602"/>
                <a:gd name="connsiteX7" fmla="*/ 1169771 w 1189137"/>
                <a:gd name="connsiteY7" fmla="*/ 686603 h 686602"/>
                <a:gd name="connsiteX8" fmla="*/ 528531 w 1189137"/>
                <a:gd name="connsiteY8" fmla="*/ 311547 h 686602"/>
                <a:gd name="connsiteX9" fmla="*/ 104555 w 1189137"/>
                <a:gd name="connsiteY9" fmla="*/ 181093 h 686602"/>
                <a:gd name="connsiteX10" fmla="*/ 0 w 1189137"/>
                <a:gd name="connsiteY10" fmla="*/ 158551 h 686602"/>
                <a:gd name="connsiteX11" fmla="*/ 72421 w 1189137"/>
                <a:gd name="connsiteY11" fmla="*/ 59751 h 686602"/>
                <a:gd name="connsiteX12" fmla="*/ 162588 w 1189137"/>
                <a:gd name="connsiteY12" fmla="*/ 11790 h 686602"/>
                <a:gd name="connsiteX13" fmla="*/ 258510 w 1189137"/>
                <a:gd name="connsiteY13" fmla="*/ 1718 h 68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9137" h="686602">
                  <a:moveTo>
                    <a:pt x="258510" y="1718"/>
                  </a:moveTo>
                  <a:cubicBezTo>
                    <a:pt x="276736" y="22821"/>
                    <a:pt x="302155" y="32414"/>
                    <a:pt x="325176" y="44883"/>
                  </a:cubicBezTo>
                  <a:cubicBezTo>
                    <a:pt x="485846" y="132652"/>
                    <a:pt x="653230" y="206512"/>
                    <a:pt x="825410" y="269821"/>
                  </a:cubicBezTo>
                  <a:cubicBezTo>
                    <a:pt x="898312" y="296679"/>
                    <a:pt x="972171" y="321619"/>
                    <a:pt x="1046511" y="343202"/>
                  </a:cubicBezTo>
                  <a:cubicBezTo>
                    <a:pt x="1062338" y="347998"/>
                    <a:pt x="1079125" y="350875"/>
                    <a:pt x="1095432" y="354712"/>
                  </a:cubicBezTo>
                  <a:cubicBezTo>
                    <a:pt x="1130443" y="380132"/>
                    <a:pt x="1151067" y="416582"/>
                    <a:pt x="1170730" y="453512"/>
                  </a:cubicBezTo>
                  <a:cubicBezTo>
                    <a:pt x="1194232" y="497636"/>
                    <a:pt x="1191833" y="543199"/>
                    <a:pt x="1182241" y="590681"/>
                  </a:cubicBezTo>
                  <a:cubicBezTo>
                    <a:pt x="1176006" y="622335"/>
                    <a:pt x="1181282" y="655428"/>
                    <a:pt x="1169771" y="686603"/>
                  </a:cubicBezTo>
                  <a:cubicBezTo>
                    <a:pt x="974090" y="531209"/>
                    <a:pt x="760184" y="405551"/>
                    <a:pt x="528531" y="311547"/>
                  </a:cubicBezTo>
                  <a:cubicBezTo>
                    <a:pt x="391362" y="255912"/>
                    <a:pt x="250357" y="210349"/>
                    <a:pt x="104555" y="181093"/>
                  </a:cubicBezTo>
                  <a:cubicBezTo>
                    <a:pt x="69544" y="173899"/>
                    <a:pt x="34532" y="166225"/>
                    <a:pt x="0" y="158551"/>
                  </a:cubicBezTo>
                  <a:cubicBezTo>
                    <a:pt x="20623" y="123060"/>
                    <a:pt x="48920" y="93324"/>
                    <a:pt x="72421" y="59751"/>
                  </a:cubicBezTo>
                  <a:cubicBezTo>
                    <a:pt x="94004" y="29056"/>
                    <a:pt x="129495" y="18505"/>
                    <a:pt x="162588" y="11790"/>
                  </a:cubicBezTo>
                  <a:cubicBezTo>
                    <a:pt x="193763" y="6035"/>
                    <a:pt x="225897" y="-4037"/>
                    <a:pt x="258510" y="1718"/>
                  </a:cubicBezTo>
                  <a:close/>
                </a:path>
              </a:pathLst>
            </a:custGeom>
            <a:solidFill>
              <a:schemeClr val="accent3">
                <a:lumMod val="50000"/>
              </a:schemeClr>
            </a:solidFill>
            <a:ln w="4795"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xmlns="" id="{D99A5E59-CEA8-48F4-94DA-8BF356DE13DC}"/>
                </a:ext>
              </a:extLst>
            </p:cNvPr>
            <p:cNvSpPr/>
            <p:nvPr/>
          </p:nvSpPr>
          <p:spPr>
            <a:xfrm>
              <a:off x="7229319" y="1218762"/>
              <a:ext cx="734458" cy="503921"/>
            </a:xfrm>
            <a:custGeom>
              <a:avLst/>
              <a:gdLst>
                <a:gd name="connsiteX0" fmla="*/ 0 w 734458"/>
                <a:gd name="connsiteY0" fmla="*/ 212798 h 503921"/>
                <a:gd name="connsiteX1" fmla="*/ 46522 w 734458"/>
                <a:gd name="connsiteY1" fmla="*/ 112079 h 503921"/>
                <a:gd name="connsiteX2" fmla="*/ 248918 w 734458"/>
                <a:gd name="connsiteY2" fmla="*/ 4167 h 503921"/>
                <a:gd name="connsiteX3" fmla="*/ 694956 w 734458"/>
                <a:gd name="connsiteY3" fmla="*/ 224308 h 503921"/>
                <a:gd name="connsiteX4" fmla="*/ 699273 w 734458"/>
                <a:gd name="connsiteY4" fmla="*/ 494329 h 503921"/>
                <a:gd name="connsiteX5" fmla="*/ 693517 w 734458"/>
                <a:gd name="connsiteY5" fmla="*/ 503921 h 503921"/>
                <a:gd name="connsiteX6" fmla="*/ 414864 w 734458"/>
                <a:gd name="connsiteY6" fmla="*/ 127906 h 503921"/>
                <a:gd name="connsiteX7" fmla="*/ 0 w 734458"/>
                <a:gd name="connsiteY7" fmla="*/ 212798 h 50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458" h="503921">
                  <a:moveTo>
                    <a:pt x="0" y="212798"/>
                  </a:moveTo>
                  <a:cubicBezTo>
                    <a:pt x="7194" y="172990"/>
                    <a:pt x="23500" y="140856"/>
                    <a:pt x="46522" y="112079"/>
                  </a:cubicBezTo>
                  <a:cubicBezTo>
                    <a:pt x="98320" y="47332"/>
                    <a:pt x="168823" y="16157"/>
                    <a:pt x="248918" y="4167"/>
                  </a:cubicBezTo>
                  <a:cubicBezTo>
                    <a:pt x="421098" y="-21253"/>
                    <a:pt x="611504" y="71792"/>
                    <a:pt x="694956" y="224308"/>
                  </a:cubicBezTo>
                  <a:cubicBezTo>
                    <a:pt x="743397" y="312557"/>
                    <a:pt x="750111" y="403203"/>
                    <a:pt x="699273" y="494329"/>
                  </a:cubicBezTo>
                  <a:cubicBezTo>
                    <a:pt x="697834" y="496727"/>
                    <a:pt x="695916" y="499605"/>
                    <a:pt x="693517" y="503921"/>
                  </a:cubicBezTo>
                  <a:cubicBezTo>
                    <a:pt x="694476" y="306801"/>
                    <a:pt x="585605" y="189776"/>
                    <a:pt x="414864" y="127906"/>
                  </a:cubicBezTo>
                  <a:cubicBezTo>
                    <a:pt x="264745" y="72751"/>
                    <a:pt x="120862" y="87619"/>
                    <a:pt x="0" y="212798"/>
                  </a:cubicBezTo>
                  <a:close/>
                </a:path>
              </a:pathLst>
            </a:custGeom>
            <a:solidFill>
              <a:schemeClr val="accent3">
                <a:lumMod val="75000"/>
              </a:schemeClr>
            </a:solidFill>
            <a:ln w="4795" cap="flat">
              <a:noFill/>
              <a:prstDash val="solid"/>
              <a:miter/>
            </a:ln>
          </p:spPr>
          <p:txBody>
            <a:bodyPr rtlCol="0" anchor="ctr"/>
            <a:lstStyle/>
            <a:p>
              <a:endParaRPr lang="en-US"/>
            </a:p>
          </p:txBody>
        </p:sp>
      </p:grpSp>
      <p:grpSp>
        <p:nvGrpSpPr>
          <p:cNvPr id="272" name="Group 271">
            <a:extLst>
              <a:ext uri="{FF2B5EF4-FFF2-40B4-BE49-F238E27FC236}">
                <a16:creationId xmlns:a16="http://schemas.microsoft.com/office/drawing/2014/main" xmlns="" id="{B23ACCC1-2EFA-4E88-BED7-988E635C285F}"/>
              </a:ext>
            </a:extLst>
          </p:cNvPr>
          <p:cNvGrpSpPr/>
          <p:nvPr/>
        </p:nvGrpSpPr>
        <p:grpSpPr>
          <a:xfrm rot="17422342">
            <a:off x="2183561" y="3187278"/>
            <a:ext cx="1571701" cy="1274220"/>
            <a:chOff x="8213001" y="3218811"/>
            <a:chExt cx="1775655" cy="1439571"/>
          </a:xfrm>
        </p:grpSpPr>
        <p:sp>
          <p:nvSpPr>
            <p:cNvPr id="273" name="Freeform: Shape 272">
              <a:extLst>
                <a:ext uri="{FF2B5EF4-FFF2-40B4-BE49-F238E27FC236}">
                  <a16:creationId xmlns:a16="http://schemas.microsoft.com/office/drawing/2014/main" xmlns="" id="{1559F6EA-E20B-4632-8A04-D7E526B3C50E}"/>
                </a:ext>
              </a:extLst>
            </p:cNvPr>
            <p:cNvSpPr/>
            <p:nvPr/>
          </p:nvSpPr>
          <p:spPr>
            <a:xfrm>
              <a:off x="8670942" y="3273142"/>
              <a:ext cx="1128485" cy="806800"/>
            </a:xfrm>
            <a:custGeom>
              <a:avLst/>
              <a:gdLst>
                <a:gd name="connsiteX0" fmla="*/ 1019741 w 1128485"/>
                <a:gd name="connsiteY0" fmla="*/ 736806 h 806800"/>
                <a:gd name="connsiteX1" fmla="*/ 817345 w 1128485"/>
                <a:gd name="connsiteY1" fmla="*/ 792921 h 806800"/>
                <a:gd name="connsiteX2" fmla="*/ 761710 w 1128485"/>
                <a:gd name="connsiteY2" fmla="*/ 784767 h 806800"/>
                <a:gd name="connsiteX3" fmla="*/ 424064 w 1128485"/>
                <a:gd name="connsiteY3" fmla="*/ 702754 h 806800"/>
                <a:gd name="connsiteX4" fmla="*/ 385215 w 1128485"/>
                <a:gd name="connsiteY4" fmla="*/ 703233 h 806800"/>
                <a:gd name="connsiteX5" fmla="*/ 302723 w 1128485"/>
                <a:gd name="connsiteY5" fmla="*/ 732010 h 806800"/>
                <a:gd name="connsiteX6" fmla="*/ 289773 w 1128485"/>
                <a:gd name="connsiteY6" fmla="*/ 766542 h 806800"/>
                <a:gd name="connsiteX7" fmla="*/ 213515 w 1128485"/>
                <a:gd name="connsiteY7" fmla="*/ 753113 h 806800"/>
                <a:gd name="connsiteX8" fmla="*/ 63876 w 1128485"/>
                <a:gd name="connsiteY8" fmla="*/ 710427 h 806800"/>
                <a:gd name="connsiteX9" fmla="*/ 42774 w 1128485"/>
                <a:gd name="connsiteY9" fmla="*/ 710427 h 806800"/>
                <a:gd name="connsiteX10" fmla="*/ 5364 w 1128485"/>
                <a:gd name="connsiteY10" fmla="*/ 695080 h 806800"/>
                <a:gd name="connsiteX11" fmla="*/ 18313 w 1128485"/>
                <a:gd name="connsiteY11" fmla="*/ 646639 h 806800"/>
                <a:gd name="connsiteX12" fmla="*/ 75387 w 1128485"/>
                <a:gd name="connsiteY12" fmla="*/ 574698 h 806800"/>
                <a:gd name="connsiteX13" fmla="*/ 160758 w 1128485"/>
                <a:gd name="connsiteY13" fmla="*/ 454315 h 806800"/>
                <a:gd name="connsiteX14" fmla="*/ 174667 w 1128485"/>
                <a:gd name="connsiteY14" fmla="*/ 443764 h 806800"/>
                <a:gd name="connsiteX15" fmla="*/ 206800 w 1128485"/>
                <a:gd name="connsiteY15" fmla="*/ 461989 h 806800"/>
                <a:gd name="connsiteX16" fmla="*/ 298885 w 1128485"/>
                <a:gd name="connsiteY16" fmla="*/ 430335 h 806800"/>
                <a:gd name="connsiteX17" fmla="*/ 318070 w 1128485"/>
                <a:gd name="connsiteY17" fmla="*/ 405395 h 806800"/>
                <a:gd name="connsiteX18" fmla="*/ 473944 w 1128485"/>
                <a:gd name="connsiteY18" fmla="*/ 164630 h 806800"/>
                <a:gd name="connsiteX19" fmla="*/ 537253 w 1128485"/>
                <a:gd name="connsiteY19" fmla="*/ 123863 h 806800"/>
                <a:gd name="connsiteX20" fmla="*/ 565550 w 1128485"/>
                <a:gd name="connsiteY20" fmla="*/ 87413 h 806800"/>
                <a:gd name="connsiteX21" fmla="*/ 746842 w 1128485"/>
                <a:gd name="connsiteY21" fmla="*/ 2522 h 806800"/>
                <a:gd name="connsiteX22" fmla="*/ 726699 w 1128485"/>
                <a:gd name="connsiteY22" fmla="*/ 23624 h 806800"/>
                <a:gd name="connsiteX23" fmla="*/ 616388 w 1128485"/>
                <a:gd name="connsiteY23" fmla="*/ 117149 h 806800"/>
                <a:gd name="connsiteX24" fmla="*/ 741567 w 1128485"/>
                <a:gd name="connsiteY24" fmla="*/ 91250 h 806800"/>
                <a:gd name="connsiteX25" fmla="*/ 889287 w 1128485"/>
                <a:gd name="connsiteY25" fmla="*/ 109475 h 806800"/>
                <a:gd name="connsiteX26" fmla="*/ 971780 w 1128485"/>
                <a:gd name="connsiteY26" fmla="*/ 209714 h 806800"/>
                <a:gd name="connsiteX27" fmla="*/ 960269 w 1128485"/>
                <a:gd name="connsiteY27" fmla="*/ 250481 h 806800"/>
                <a:gd name="connsiteX28" fmla="*/ 943962 w 1128485"/>
                <a:gd name="connsiteY28" fmla="*/ 302279 h 806800"/>
                <a:gd name="connsiteX29" fmla="*/ 1059549 w 1128485"/>
                <a:gd name="connsiteY29" fmla="*/ 433212 h 806800"/>
                <a:gd name="connsiteX30" fmla="*/ 1113265 w 1128485"/>
                <a:gd name="connsiteY30" fmla="*/ 452876 h 806800"/>
                <a:gd name="connsiteX31" fmla="*/ 1122858 w 1128485"/>
                <a:gd name="connsiteY31" fmla="*/ 479735 h 806800"/>
                <a:gd name="connsiteX32" fmla="*/ 858112 w 1128485"/>
                <a:gd name="connsiteY32" fmla="*/ 726255 h 806800"/>
                <a:gd name="connsiteX33" fmla="*/ 994321 w 1128485"/>
                <a:gd name="connsiteY33" fmla="*/ 730571 h 806800"/>
                <a:gd name="connsiteX34" fmla="*/ 1019741 w 1128485"/>
                <a:gd name="connsiteY34" fmla="*/ 736806 h 80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28485" h="806800">
                  <a:moveTo>
                    <a:pt x="1019741" y="736806"/>
                  </a:moveTo>
                  <a:cubicBezTo>
                    <a:pt x="979933" y="798196"/>
                    <a:pt x="883531" y="825534"/>
                    <a:pt x="817345" y="792921"/>
                  </a:cubicBezTo>
                  <a:cubicBezTo>
                    <a:pt x="799120" y="783808"/>
                    <a:pt x="782334" y="782369"/>
                    <a:pt x="761710" y="784767"/>
                  </a:cubicBezTo>
                  <a:cubicBezTo>
                    <a:pt x="640369" y="796757"/>
                    <a:pt x="521425" y="791482"/>
                    <a:pt x="424064" y="702754"/>
                  </a:cubicBezTo>
                  <a:cubicBezTo>
                    <a:pt x="409676" y="689804"/>
                    <a:pt x="397206" y="698917"/>
                    <a:pt x="385215" y="703233"/>
                  </a:cubicBezTo>
                  <a:cubicBezTo>
                    <a:pt x="357398" y="712825"/>
                    <a:pt x="331020" y="724336"/>
                    <a:pt x="302723" y="732010"/>
                  </a:cubicBezTo>
                  <a:cubicBezTo>
                    <a:pt x="283538" y="737286"/>
                    <a:pt x="285457" y="752154"/>
                    <a:pt x="289773" y="766542"/>
                  </a:cubicBezTo>
                  <a:cubicBezTo>
                    <a:pt x="262915" y="772297"/>
                    <a:pt x="238455" y="759828"/>
                    <a:pt x="213515" y="753113"/>
                  </a:cubicBezTo>
                  <a:cubicBezTo>
                    <a:pt x="163635" y="739684"/>
                    <a:pt x="113276" y="727214"/>
                    <a:pt x="63876" y="710427"/>
                  </a:cubicBezTo>
                  <a:cubicBezTo>
                    <a:pt x="56682" y="708029"/>
                    <a:pt x="49968" y="708509"/>
                    <a:pt x="42774" y="710427"/>
                  </a:cubicBezTo>
                  <a:cubicBezTo>
                    <a:pt x="27905" y="711387"/>
                    <a:pt x="15915" y="704672"/>
                    <a:pt x="5364" y="695080"/>
                  </a:cubicBezTo>
                  <a:cubicBezTo>
                    <a:pt x="-7586" y="674457"/>
                    <a:pt x="5364" y="660548"/>
                    <a:pt x="18313" y="646639"/>
                  </a:cubicBezTo>
                  <a:cubicBezTo>
                    <a:pt x="44692" y="628414"/>
                    <a:pt x="57162" y="599158"/>
                    <a:pt x="75387" y="574698"/>
                  </a:cubicBezTo>
                  <a:cubicBezTo>
                    <a:pt x="104643" y="534890"/>
                    <a:pt x="131981" y="494123"/>
                    <a:pt x="160758" y="454315"/>
                  </a:cubicBezTo>
                  <a:cubicBezTo>
                    <a:pt x="164115" y="449519"/>
                    <a:pt x="166033" y="442325"/>
                    <a:pt x="174667" y="443764"/>
                  </a:cubicBezTo>
                  <a:cubicBezTo>
                    <a:pt x="178024" y="462948"/>
                    <a:pt x="186177" y="470622"/>
                    <a:pt x="206800" y="461989"/>
                  </a:cubicBezTo>
                  <a:cubicBezTo>
                    <a:pt x="237016" y="449999"/>
                    <a:pt x="268191" y="440886"/>
                    <a:pt x="298885" y="430335"/>
                  </a:cubicBezTo>
                  <a:cubicBezTo>
                    <a:pt x="310396" y="426498"/>
                    <a:pt x="317111" y="417865"/>
                    <a:pt x="318070" y="405395"/>
                  </a:cubicBezTo>
                  <a:cubicBezTo>
                    <a:pt x="329101" y="298921"/>
                    <a:pt x="394328" y="226980"/>
                    <a:pt x="473944" y="164630"/>
                  </a:cubicBezTo>
                  <a:cubicBezTo>
                    <a:pt x="493608" y="149283"/>
                    <a:pt x="515670" y="136333"/>
                    <a:pt x="537253" y="123863"/>
                  </a:cubicBezTo>
                  <a:cubicBezTo>
                    <a:pt x="552120" y="115230"/>
                    <a:pt x="557875" y="101322"/>
                    <a:pt x="565550" y="87413"/>
                  </a:cubicBezTo>
                  <a:cubicBezTo>
                    <a:pt x="603919" y="21706"/>
                    <a:pt x="670584" y="-9469"/>
                    <a:pt x="746842" y="2522"/>
                  </a:cubicBezTo>
                  <a:cubicBezTo>
                    <a:pt x="746363" y="15471"/>
                    <a:pt x="735332" y="18828"/>
                    <a:pt x="726699" y="23624"/>
                  </a:cubicBezTo>
                  <a:cubicBezTo>
                    <a:pt x="670105" y="57677"/>
                    <a:pt x="641807" y="81178"/>
                    <a:pt x="616388" y="117149"/>
                  </a:cubicBezTo>
                  <a:cubicBezTo>
                    <a:pt x="659074" y="106597"/>
                    <a:pt x="699361" y="96046"/>
                    <a:pt x="741567" y="91250"/>
                  </a:cubicBezTo>
                  <a:cubicBezTo>
                    <a:pt x="792405" y="85494"/>
                    <a:pt x="842285" y="87413"/>
                    <a:pt x="889287" y="109475"/>
                  </a:cubicBezTo>
                  <a:cubicBezTo>
                    <a:pt x="932452" y="129619"/>
                    <a:pt x="959790" y="163671"/>
                    <a:pt x="971780" y="209714"/>
                  </a:cubicBezTo>
                  <a:cubicBezTo>
                    <a:pt x="976097" y="225541"/>
                    <a:pt x="974178" y="239450"/>
                    <a:pt x="960269" y="250481"/>
                  </a:cubicBezTo>
                  <a:cubicBezTo>
                    <a:pt x="943003" y="263910"/>
                    <a:pt x="940126" y="281655"/>
                    <a:pt x="943962" y="302279"/>
                  </a:cubicBezTo>
                  <a:cubicBezTo>
                    <a:pt x="956433" y="368945"/>
                    <a:pt x="1001996" y="406354"/>
                    <a:pt x="1059549" y="433212"/>
                  </a:cubicBezTo>
                  <a:cubicBezTo>
                    <a:pt x="1076815" y="441366"/>
                    <a:pt x="1095040" y="447121"/>
                    <a:pt x="1113265" y="452876"/>
                  </a:cubicBezTo>
                  <a:cubicBezTo>
                    <a:pt x="1127654" y="457673"/>
                    <a:pt x="1133889" y="466785"/>
                    <a:pt x="1122858" y="479735"/>
                  </a:cubicBezTo>
                  <a:cubicBezTo>
                    <a:pt x="1045640" y="573259"/>
                    <a:pt x="974178" y="673498"/>
                    <a:pt x="858112" y="726255"/>
                  </a:cubicBezTo>
                  <a:cubicBezTo>
                    <a:pt x="903675" y="734408"/>
                    <a:pt x="949239" y="732010"/>
                    <a:pt x="994321" y="730571"/>
                  </a:cubicBezTo>
                  <a:cubicBezTo>
                    <a:pt x="1003434" y="730571"/>
                    <a:pt x="1013506" y="725295"/>
                    <a:pt x="1019741" y="736806"/>
                  </a:cubicBezTo>
                  <a:close/>
                </a:path>
              </a:pathLst>
            </a:custGeom>
            <a:solidFill>
              <a:srgbClr val="F0C8A4"/>
            </a:solidFill>
            <a:ln w="479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xmlns="" id="{5FD280AC-11B0-4041-8F14-BD94B2773EA2}"/>
                </a:ext>
              </a:extLst>
            </p:cNvPr>
            <p:cNvSpPr/>
            <p:nvPr/>
          </p:nvSpPr>
          <p:spPr>
            <a:xfrm>
              <a:off x="9265268" y="3218811"/>
              <a:ext cx="723388" cy="795086"/>
            </a:xfrm>
            <a:custGeom>
              <a:avLst/>
              <a:gdLst>
                <a:gd name="connsiteX0" fmla="*/ 425415 w 723388"/>
                <a:gd name="connsiteY0" fmla="*/ 791137 h 795086"/>
                <a:gd name="connsiteX1" fmla="*/ 260428 w 723388"/>
                <a:gd name="connsiteY1" fmla="*/ 790178 h 795086"/>
                <a:gd name="connsiteX2" fmla="*/ 238846 w 723388"/>
                <a:gd name="connsiteY2" fmla="*/ 784423 h 795086"/>
                <a:gd name="connsiteX3" fmla="*/ 529490 w 723388"/>
                <a:gd name="connsiteY3" fmla="*/ 522555 h 795086"/>
                <a:gd name="connsiteX4" fmla="*/ 509347 w 723388"/>
                <a:gd name="connsiteY4" fmla="*/ 513443 h 795086"/>
                <a:gd name="connsiteX5" fmla="*/ 388005 w 723388"/>
                <a:gd name="connsiteY5" fmla="*/ 447736 h 795086"/>
                <a:gd name="connsiteX6" fmla="*/ 339085 w 723388"/>
                <a:gd name="connsiteY6" fmla="*/ 338864 h 795086"/>
                <a:gd name="connsiteX7" fmla="*/ 360667 w 723388"/>
                <a:gd name="connsiteY7" fmla="*/ 298577 h 795086"/>
                <a:gd name="connsiteX8" fmla="*/ 370739 w 723388"/>
                <a:gd name="connsiteY8" fmla="*/ 269321 h 795086"/>
                <a:gd name="connsiteX9" fmla="*/ 216304 w 723388"/>
                <a:gd name="connsiteY9" fmla="*/ 152296 h 795086"/>
                <a:gd name="connsiteX10" fmla="*/ 16306 w 723388"/>
                <a:gd name="connsiteY10" fmla="*/ 182991 h 795086"/>
                <a:gd name="connsiteX11" fmla="*/ 0 w 723388"/>
                <a:gd name="connsiteY11" fmla="*/ 187307 h 795086"/>
                <a:gd name="connsiteX12" fmla="*/ 53237 w 723388"/>
                <a:gd name="connsiteY12" fmla="*/ 124958 h 795086"/>
                <a:gd name="connsiteX13" fmla="*/ 151557 w 723388"/>
                <a:gd name="connsiteY13" fmla="*/ 57333 h 795086"/>
                <a:gd name="connsiteX14" fmla="*/ 275296 w 723388"/>
                <a:gd name="connsiteY14" fmla="*/ 14168 h 795086"/>
                <a:gd name="connsiteX15" fmla="*/ 590401 w 723388"/>
                <a:gd name="connsiteY15" fmla="*/ 101457 h 795086"/>
                <a:gd name="connsiteX16" fmla="*/ 718936 w 723388"/>
                <a:gd name="connsiteY16" fmla="*/ 477952 h 795086"/>
                <a:gd name="connsiteX17" fmla="*/ 718936 w 723388"/>
                <a:gd name="connsiteY17" fmla="*/ 503851 h 795086"/>
                <a:gd name="connsiteX18" fmla="*/ 601432 w 723388"/>
                <a:gd name="connsiteY18" fmla="*/ 736941 h 795086"/>
                <a:gd name="connsiteX19" fmla="*/ 447477 w 723388"/>
                <a:gd name="connsiteY19" fmla="*/ 785862 h 795086"/>
                <a:gd name="connsiteX20" fmla="*/ 425415 w 723388"/>
                <a:gd name="connsiteY20" fmla="*/ 791137 h 79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3388" h="795086">
                  <a:moveTo>
                    <a:pt x="425415" y="791137"/>
                  </a:moveTo>
                  <a:cubicBezTo>
                    <a:pt x="370259" y="794015"/>
                    <a:pt x="315584" y="798811"/>
                    <a:pt x="260428" y="790178"/>
                  </a:cubicBezTo>
                  <a:cubicBezTo>
                    <a:pt x="253714" y="789219"/>
                    <a:pt x="247000" y="788260"/>
                    <a:pt x="238846" y="784423"/>
                  </a:cubicBezTo>
                  <a:cubicBezTo>
                    <a:pt x="369301" y="733584"/>
                    <a:pt x="443640" y="622315"/>
                    <a:pt x="529490" y="522555"/>
                  </a:cubicBezTo>
                  <a:cubicBezTo>
                    <a:pt x="525654" y="513922"/>
                    <a:pt x="516061" y="515361"/>
                    <a:pt x="509347" y="513443"/>
                  </a:cubicBezTo>
                  <a:cubicBezTo>
                    <a:pt x="464263" y="499534"/>
                    <a:pt x="422537" y="479390"/>
                    <a:pt x="388005" y="447736"/>
                  </a:cubicBezTo>
                  <a:cubicBezTo>
                    <a:pt x="356830" y="419439"/>
                    <a:pt x="341962" y="381070"/>
                    <a:pt x="339085" y="338864"/>
                  </a:cubicBezTo>
                  <a:cubicBezTo>
                    <a:pt x="338126" y="322078"/>
                    <a:pt x="344840" y="306730"/>
                    <a:pt x="360667" y="298577"/>
                  </a:cubicBezTo>
                  <a:cubicBezTo>
                    <a:pt x="375056" y="291383"/>
                    <a:pt x="374097" y="281791"/>
                    <a:pt x="370739" y="269321"/>
                  </a:cubicBezTo>
                  <a:cubicBezTo>
                    <a:pt x="352514" y="198818"/>
                    <a:pt x="297359" y="157092"/>
                    <a:pt x="216304" y="152296"/>
                  </a:cubicBezTo>
                  <a:cubicBezTo>
                    <a:pt x="147240" y="148459"/>
                    <a:pt x="81054" y="161888"/>
                    <a:pt x="16306" y="182991"/>
                  </a:cubicBezTo>
                  <a:cubicBezTo>
                    <a:pt x="12949" y="183950"/>
                    <a:pt x="9112" y="184909"/>
                    <a:pt x="0" y="187307"/>
                  </a:cubicBezTo>
                  <a:cubicBezTo>
                    <a:pt x="16786" y="160929"/>
                    <a:pt x="34532" y="142703"/>
                    <a:pt x="53237" y="124958"/>
                  </a:cubicBezTo>
                  <a:cubicBezTo>
                    <a:pt x="82972" y="97620"/>
                    <a:pt x="118464" y="78915"/>
                    <a:pt x="151557" y="57333"/>
                  </a:cubicBezTo>
                  <a:cubicBezTo>
                    <a:pt x="192324" y="42465"/>
                    <a:pt x="233091" y="26638"/>
                    <a:pt x="275296" y="14168"/>
                  </a:cubicBezTo>
                  <a:cubicBezTo>
                    <a:pt x="399516" y="-22762"/>
                    <a:pt x="501673" y="14647"/>
                    <a:pt x="590401" y="101457"/>
                  </a:cubicBezTo>
                  <a:cubicBezTo>
                    <a:pt x="696875" y="205053"/>
                    <a:pt x="733325" y="333109"/>
                    <a:pt x="718936" y="477952"/>
                  </a:cubicBezTo>
                  <a:cubicBezTo>
                    <a:pt x="717978" y="486584"/>
                    <a:pt x="717498" y="495218"/>
                    <a:pt x="718936" y="503851"/>
                  </a:cubicBezTo>
                  <a:cubicBezTo>
                    <a:pt x="736682" y="615120"/>
                    <a:pt x="702150" y="684184"/>
                    <a:pt x="601432" y="736941"/>
                  </a:cubicBezTo>
                  <a:cubicBezTo>
                    <a:pt x="552991" y="762361"/>
                    <a:pt x="501673" y="778188"/>
                    <a:pt x="447477" y="785862"/>
                  </a:cubicBezTo>
                  <a:cubicBezTo>
                    <a:pt x="440762" y="786821"/>
                    <a:pt x="433088" y="789219"/>
                    <a:pt x="425415" y="791137"/>
                  </a:cubicBezTo>
                  <a:close/>
                </a:path>
              </a:pathLst>
            </a:custGeom>
            <a:solidFill>
              <a:srgbClr val="262421"/>
            </a:solidFill>
            <a:ln w="479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xmlns="" id="{B3F4E7F4-1FE0-48A2-A83E-D2F21CF0440C}"/>
                </a:ext>
              </a:extLst>
            </p:cNvPr>
            <p:cNvSpPr/>
            <p:nvPr/>
          </p:nvSpPr>
          <p:spPr>
            <a:xfrm>
              <a:off x="8213001" y="3379690"/>
              <a:ext cx="594717" cy="583736"/>
            </a:xfrm>
            <a:custGeom>
              <a:avLst/>
              <a:gdLst>
                <a:gd name="connsiteX0" fmla="*/ 312227 w 594717"/>
                <a:gd name="connsiteY0" fmla="*/ 583736 h 583736"/>
                <a:gd name="connsiteX1" fmla="*/ 66666 w 594717"/>
                <a:gd name="connsiteY1" fmla="*/ 124268 h 583736"/>
                <a:gd name="connsiteX2" fmla="*/ 0 w 594717"/>
                <a:gd name="connsiteY2" fmla="*/ 28826 h 583736"/>
                <a:gd name="connsiteX3" fmla="*/ 249877 w 594717"/>
                <a:gd name="connsiteY3" fmla="*/ 1968 h 583736"/>
                <a:gd name="connsiteX4" fmla="*/ 373137 w 594717"/>
                <a:gd name="connsiteY4" fmla="*/ 44174 h 583736"/>
                <a:gd name="connsiteX5" fmla="*/ 559226 w 594717"/>
                <a:gd name="connsiteY5" fmla="*/ 244651 h 583736"/>
                <a:gd name="connsiteX6" fmla="*/ 594718 w 594717"/>
                <a:gd name="connsiteY6" fmla="*/ 295969 h 583736"/>
                <a:gd name="connsiteX7" fmla="*/ 588962 w 594717"/>
                <a:gd name="connsiteY7" fmla="*/ 299326 h 583736"/>
                <a:gd name="connsiteX8" fmla="*/ 474335 w 594717"/>
                <a:gd name="connsiteY8" fmla="*/ 315154 h 583736"/>
                <a:gd name="connsiteX9" fmla="*/ 351555 w 594717"/>
                <a:gd name="connsiteY9" fmla="*/ 355441 h 583736"/>
                <a:gd name="connsiteX10" fmla="*/ 502153 w 594717"/>
                <a:gd name="connsiteY10" fmla="*/ 433138 h 583736"/>
                <a:gd name="connsiteX11" fmla="*/ 516541 w 594717"/>
                <a:gd name="connsiteY11" fmla="*/ 472946 h 583736"/>
                <a:gd name="connsiteX12" fmla="*/ 492560 w 594717"/>
                <a:gd name="connsiteY12" fmla="*/ 516591 h 583736"/>
                <a:gd name="connsiteX13" fmla="*/ 312227 w 594717"/>
                <a:gd name="connsiteY13" fmla="*/ 583736 h 583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4717" h="583736">
                  <a:moveTo>
                    <a:pt x="312227" y="583736"/>
                  </a:moveTo>
                  <a:cubicBezTo>
                    <a:pt x="246040" y="422107"/>
                    <a:pt x="162588" y="269591"/>
                    <a:pt x="66666" y="124268"/>
                  </a:cubicBezTo>
                  <a:cubicBezTo>
                    <a:pt x="45084" y="91655"/>
                    <a:pt x="22062" y="60480"/>
                    <a:pt x="0" y="28826"/>
                  </a:cubicBezTo>
                  <a:cubicBezTo>
                    <a:pt x="46043" y="26428"/>
                    <a:pt x="214386" y="9162"/>
                    <a:pt x="249877" y="1968"/>
                  </a:cubicBezTo>
                  <a:cubicBezTo>
                    <a:pt x="297838" y="-7145"/>
                    <a:pt x="337166" y="16836"/>
                    <a:pt x="373137" y="44174"/>
                  </a:cubicBezTo>
                  <a:cubicBezTo>
                    <a:pt x="446997" y="99808"/>
                    <a:pt x="504551" y="170791"/>
                    <a:pt x="559226" y="244651"/>
                  </a:cubicBezTo>
                  <a:cubicBezTo>
                    <a:pt x="571696" y="261437"/>
                    <a:pt x="587524" y="275346"/>
                    <a:pt x="594718" y="295969"/>
                  </a:cubicBezTo>
                  <a:cubicBezTo>
                    <a:pt x="593279" y="298368"/>
                    <a:pt x="591360" y="300286"/>
                    <a:pt x="588962" y="299326"/>
                  </a:cubicBezTo>
                  <a:cubicBezTo>
                    <a:pt x="548675" y="288775"/>
                    <a:pt x="511745" y="304123"/>
                    <a:pt x="474335" y="315154"/>
                  </a:cubicBezTo>
                  <a:cubicBezTo>
                    <a:pt x="438844" y="325226"/>
                    <a:pt x="355871" y="347288"/>
                    <a:pt x="351555" y="355441"/>
                  </a:cubicBezTo>
                  <a:cubicBezTo>
                    <a:pt x="371219" y="368870"/>
                    <a:pt x="473376" y="416831"/>
                    <a:pt x="502153" y="433138"/>
                  </a:cubicBezTo>
                  <a:cubicBezTo>
                    <a:pt x="518459" y="442251"/>
                    <a:pt x="524695" y="454721"/>
                    <a:pt x="516541" y="472946"/>
                  </a:cubicBezTo>
                  <a:cubicBezTo>
                    <a:pt x="509826" y="488293"/>
                    <a:pt x="504551" y="504120"/>
                    <a:pt x="492560" y="516591"/>
                  </a:cubicBezTo>
                  <a:cubicBezTo>
                    <a:pt x="456110" y="532897"/>
                    <a:pt x="335248" y="575103"/>
                    <a:pt x="312227" y="583736"/>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xmlns="" id="{1843D688-82DF-4996-849C-3D063F30293F}"/>
                </a:ext>
              </a:extLst>
            </p:cNvPr>
            <p:cNvSpPr/>
            <p:nvPr/>
          </p:nvSpPr>
          <p:spPr>
            <a:xfrm>
              <a:off x="8544412" y="3964571"/>
              <a:ext cx="427054" cy="693811"/>
            </a:xfrm>
            <a:custGeom>
              <a:avLst/>
              <a:gdLst>
                <a:gd name="connsiteX0" fmla="*/ 134291 w 427054"/>
                <a:gd name="connsiteY0" fmla="*/ 294 h 693811"/>
                <a:gd name="connsiteX1" fmla="*/ 167384 w 427054"/>
                <a:gd name="connsiteY1" fmla="*/ 14682 h 693811"/>
                <a:gd name="connsiteX2" fmla="*/ 249398 w 427054"/>
                <a:gd name="connsiteY2" fmla="*/ 50173 h 693811"/>
                <a:gd name="connsiteX3" fmla="*/ 253235 w 427054"/>
                <a:gd name="connsiteY3" fmla="*/ 87103 h 693811"/>
                <a:gd name="connsiteX4" fmla="*/ 193763 w 427054"/>
                <a:gd name="connsiteY4" fmla="*/ 228589 h 693811"/>
                <a:gd name="connsiteX5" fmla="*/ 189446 w 427054"/>
                <a:gd name="connsiteY5" fmla="*/ 244416 h 693811"/>
                <a:gd name="connsiteX6" fmla="*/ 297838 w 427054"/>
                <a:gd name="connsiteY6" fmla="*/ 198373 h 693811"/>
                <a:gd name="connsiteX7" fmla="*/ 344361 w 427054"/>
                <a:gd name="connsiteY7" fmla="*/ 178709 h 693811"/>
                <a:gd name="connsiteX8" fmla="*/ 399996 w 427054"/>
                <a:gd name="connsiteY8" fmla="*/ 138422 h 693811"/>
                <a:gd name="connsiteX9" fmla="*/ 417262 w 427054"/>
                <a:gd name="connsiteY9" fmla="*/ 126911 h 693811"/>
                <a:gd name="connsiteX10" fmla="*/ 425895 w 427054"/>
                <a:gd name="connsiteY10" fmla="*/ 286142 h 693811"/>
                <a:gd name="connsiteX11" fmla="*/ 388005 w 427054"/>
                <a:gd name="connsiteY11" fmla="*/ 518274 h 693811"/>
                <a:gd name="connsiteX12" fmla="*/ 347718 w 427054"/>
                <a:gd name="connsiteY12" fmla="*/ 571990 h 693811"/>
                <a:gd name="connsiteX13" fmla="*/ 165466 w 427054"/>
                <a:gd name="connsiteY13" fmla="*/ 693811 h 693811"/>
                <a:gd name="connsiteX14" fmla="*/ 131893 w 427054"/>
                <a:gd name="connsiteY14" fmla="*/ 512998 h 693811"/>
                <a:gd name="connsiteX15" fmla="*/ 60910 w 427054"/>
                <a:gd name="connsiteY15" fmla="*/ 218996 h 693811"/>
                <a:gd name="connsiteX16" fmla="*/ 0 w 427054"/>
                <a:gd name="connsiteY16" fmla="*/ 43459 h 693811"/>
                <a:gd name="connsiteX17" fmla="*/ 134291 w 427054"/>
                <a:gd name="connsiteY17" fmla="*/ 294 h 69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7054" h="693811">
                  <a:moveTo>
                    <a:pt x="134291" y="294"/>
                  </a:moveTo>
                  <a:cubicBezTo>
                    <a:pt x="145322" y="5090"/>
                    <a:pt x="155394" y="12764"/>
                    <a:pt x="167384" y="14682"/>
                  </a:cubicBezTo>
                  <a:cubicBezTo>
                    <a:pt x="198559" y="17560"/>
                    <a:pt x="223499" y="34826"/>
                    <a:pt x="249398" y="50173"/>
                  </a:cubicBezTo>
                  <a:cubicBezTo>
                    <a:pt x="264266" y="58807"/>
                    <a:pt x="258510" y="74154"/>
                    <a:pt x="253235" y="87103"/>
                  </a:cubicBezTo>
                  <a:cubicBezTo>
                    <a:pt x="234050" y="134585"/>
                    <a:pt x="212947" y="181107"/>
                    <a:pt x="193763" y="228589"/>
                  </a:cubicBezTo>
                  <a:cubicBezTo>
                    <a:pt x="191844" y="232905"/>
                    <a:pt x="189446" y="236742"/>
                    <a:pt x="189446" y="244416"/>
                  </a:cubicBezTo>
                  <a:cubicBezTo>
                    <a:pt x="227336" y="230027"/>
                    <a:pt x="262347" y="213241"/>
                    <a:pt x="297838" y="198373"/>
                  </a:cubicBezTo>
                  <a:cubicBezTo>
                    <a:pt x="313186" y="192138"/>
                    <a:pt x="328534" y="183985"/>
                    <a:pt x="344361" y="178709"/>
                  </a:cubicBezTo>
                  <a:cubicBezTo>
                    <a:pt x="366902" y="171035"/>
                    <a:pt x="385128" y="157127"/>
                    <a:pt x="399996" y="138422"/>
                  </a:cubicBezTo>
                  <a:cubicBezTo>
                    <a:pt x="404312" y="133146"/>
                    <a:pt x="406230" y="122595"/>
                    <a:pt x="417262" y="126911"/>
                  </a:cubicBezTo>
                  <a:cubicBezTo>
                    <a:pt x="419180" y="180148"/>
                    <a:pt x="430691" y="232905"/>
                    <a:pt x="425895" y="286142"/>
                  </a:cubicBezTo>
                  <a:cubicBezTo>
                    <a:pt x="418701" y="364319"/>
                    <a:pt x="419180" y="443934"/>
                    <a:pt x="388005" y="518274"/>
                  </a:cubicBezTo>
                  <a:cubicBezTo>
                    <a:pt x="378893" y="539377"/>
                    <a:pt x="366423" y="558082"/>
                    <a:pt x="347718" y="571990"/>
                  </a:cubicBezTo>
                  <a:cubicBezTo>
                    <a:pt x="295440" y="611318"/>
                    <a:pt x="222060" y="660718"/>
                    <a:pt x="165466" y="693811"/>
                  </a:cubicBezTo>
                  <a:cubicBezTo>
                    <a:pt x="156833" y="655443"/>
                    <a:pt x="142924" y="583501"/>
                    <a:pt x="131893" y="512998"/>
                  </a:cubicBezTo>
                  <a:cubicBezTo>
                    <a:pt x="116066" y="412759"/>
                    <a:pt x="89208" y="315878"/>
                    <a:pt x="60910" y="218996"/>
                  </a:cubicBezTo>
                  <a:cubicBezTo>
                    <a:pt x="43644" y="159525"/>
                    <a:pt x="20624" y="101972"/>
                    <a:pt x="0" y="43459"/>
                  </a:cubicBezTo>
                  <a:cubicBezTo>
                    <a:pt x="479" y="40581"/>
                    <a:pt x="128056" y="-4023"/>
                    <a:pt x="134291" y="294"/>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xmlns="" id="{0501EC95-02F7-4283-800A-86A2B792941E}"/>
                </a:ext>
              </a:extLst>
            </p:cNvPr>
            <p:cNvSpPr/>
            <p:nvPr/>
          </p:nvSpPr>
          <p:spPr>
            <a:xfrm>
              <a:off x="8546810" y="3666998"/>
              <a:ext cx="298317" cy="279641"/>
            </a:xfrm>
            <a:custGeom>
              <a:avLst/>
              <a:gdLst>
                <a:gd name="connsiteX0" fmla="*/ 155874 w 298317"/>
                <a:gd name="connsiteY0" fmla="*/ 226405 h 279641"/>
                <a:gd name="connsiteX1" fmla="*/ 128536 w 298317"/>
                <a:gd name="connsiteY1" fmla="*/ 133840 h 279641"/>
                <a:gd name="connsiteX2" fmla="*/ 0 w 298317"/>
                <a:gd name="connsiteY2" fmla="*/ 67654 h 279641"/>
                <a:gd name="connsiteX3" fmla="*/ 10072 w 298317"/>
                <a:gd name="connsiteY3" fmla="*/ 58061 h 279641"/>
                <a:gd name="connsiteX4" fmla="*/ 200478 w 298317"/>
                <a:gd name="connsiteY4" fmla="*/ 2426 h 279641"/>
                <a:gd name="connsiteX5" fmla="*/ 261388 w 298317"/>
                <a:gd name="connsiteY5" fmla="*/ 8182 h 279641"/>
                <a:gd name="connsiteX6" fmla="*/ 298318 w 298317"/>
                <a:gd name="connsiteY6" fmla="*/ 49908 h 279641"/>
                <a:gd name="connsiteX7" fmla="*/ 231172 w 298317"/>
                <a:gd name="connsiteY7" fmla="*/ 147749 h 279641"/>
                <a:gd name="connsiteX8" fmla="*/ 163547 w 298317"/>
                <a:gd name="connsiteY8" fmla="*/ 242712 h 279641"/>
                <a:gd name="connsiteX9" fmla="*/ 132373 w 298317"/>
                <a:gd name="connsiteY9" fmla="*/ 279642 h 279641"/>
                <a:gd name="connsiteX10" fmla="*/ 155874 w 298317"/>
                <a:gd name="connsiteY10" fmla="*/ 226405 h 27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317" h="279641">
                  <a:moveTo>
                    <a:pt x="155874" y="226405"/>
                  </a:moveTo>
                  <a:cubicBezTo>
                    <a:pt x="188487" y="165494"/>
                    <a:pt x="188487" y="165015"/>
                    <a:pt x="128536" y="133840"/>
                  </a:cubicBezTo>
                  <a:cubicBezTo>
                    <a:pt x="85371" y="111298"/>
                    <a:pt x="42206" y="89236"/>
                    <a:pt x="0" y="67654"/>
                  </a:cubicBezTo>
                  <a:cubicBezTo>
                    <a:pt x="0" y="59021"/>
                    <a:pt x="6235" y="59500"/>
                    <a:pt x="10072" y="58061"/>
                  </a:cubicBezTo>
                  <a:cubicBezTo>
                    <a:pt x="73381" y="39357"/>
                    <a:pt x="137169" y="21131"/>
                    <a:pt x="200478" y="2426"/>
                  </a:cubicBezTo>
                  <a:cubicBezTo>
                    <a:pt x="222060" y="-3808"/>
                    <a:pt x="241245" y="3386"/>
                    <a:pt x="261388" y="8182"/>
                  </a:cubicBezTo>
                  <a:cubicBezTo>
                    <a:pt x="276256" y="19693"/>
                    <a:pt x="293522" y="29285"/>
                    <a:pt x="298318" y="49908"/>
                  </a:cubicBezTo>
                  <a:cubicBezTo>
                    <a:pt x="275776" y="82521"/>
                    <a:pt x="253714" y="115135"/>
                    <a:pt x="231172" y="147749"/>
                  </a:cubicBezTo>
                  <a:cubicBezTo>
                    <a:pt x="209110" y="179882"/>
                    <a:pt x="186569" y="211537"/>
                    <a:pt x="163547" y="242712"/>
                  </a:cubicBezTo>
                  <a:cubicBezTo>
                    <a:pt x="159711" y="247987"/>
                    <a:pt x="147240" y="264294"/>
                    <a:pt x="132373" y="279642"/>
                  </a:cubicBezTo>
                  <a:cubicBezTo>
                    <a:pt x="124219" y="266212"/>
                    <a:pt x="151077" y="235038"/>
                    <a:pt x="155874" y="226405"/>
                  </a:cubicBezTo>
                  <a:close/>
                </a:path>
              </a:pathLst>
            </a:custGeom>
            <a:solidFill>
              <a:srgbClr val="FEFEFD"/>
            </a:solidFill>
            <a:ln w="479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xmlns="" id="{F6803E73-C8A4-401F-A6C5-442792175F0A}"/>
                </a:ext>
              </a:extLst>
            </p:cNvPr>
            <p:cNvSpPr/>
            <p:nvPr/>
          </p:nvSpPr>
          <p:spPr>
            <a:xfrm>
              <a:off x="8711317" y="3973435"/>
              <a:ext cx="252398" cy="245234"/>
            </a:xfrm>
            <a:custGeom>
              <a:avLst/>
              <a:gdLst>
                <a:gd name="connsiteX0" fmla="*/ 249877 w 252398"/>
                <a:gd name="connsiteY0" fmla="*/ 117567 h 245234"/>
                <a:gd name="connsiteX1" fmla="*/ 171700 w 252398"/>
                <a:gd name="connsiteY1" fmla="*/ 179437 h 245234"/>
                <a:gd name="connsiteX2" fmla="*/ 33093 w 252398"/>
                <a:gd name="connsiteY2" fmla="*/ 238429 h 245234"/>
                <a:gd name="connsiteX3" fmla="*/ 7674 w 252398"/>
                <a:gd name="connsiteY3" fmla="*/ 244664 h 245234"/>
                <a:gd name="connsiteX4" fmla="*/ 45083 w 252398"/>
                <a:gd name="connsiteY4" fmla="*/ 154977 h 245234"/>
                <a:gd name="connsiteX5" fmla="*/ 81054 w 252398"/>
                <a:gd name="connsiteY5" fmla="*/ 71524 h 245234"/>
                <a:gd name="connsiteX6" fmla="*/ 68105 w 252398"/>
                <a:gd name="connsiteY6" fmla="*/ 39390 h 245234"/>
                <a:gd name="connsiteX7" fmla="*/ 0 w 252398"/>
                <a:gd name="connsiteY7" fmla="*/ 4858 h 245234"/>
                <a:gd name="connsiteX8" fmla="*/ 22062 w 252398"/>
                <a:gd name="connsiteY8" fmla="*/ 1981 h 245234"/>
                <a:gd name="connsiteX9" fmla="*/ 248438 w 252398"/>
                <a:gd name="connsiteY9" fmla="*/ 65289 h 245234"/>
                <a:gd name="connsiteX10" fmla="*/ 249877 w 252398"/>
                <a:gd name="connsiteY10" fmla="*/ 117567 h 24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398" h="245234">
                  <a:moveTo>
                    <a:pt x="249877" y="117567"/>
                  </a:moveTo>
                  <a:cubicBezTo>
                    <a:pt x="233091" y="149701"/>
                    <a:pt x="204794" y="166487"/>
                    <a:pt x="171700" y="179437"/>
                  </a:cubicBezTo>
                  <a:cubicBezTo>
                    <a:pt x="125178" y="197662"/>
                    <a:pt x="79615" y="218765"/>
                    <a:pt x="33093" y="238429"/>
                  </a:cubicBezTo>
                  <a:cubicBezTo>
                    <a:pt x="25899" y="241307"/>
                    <a:pt x="19664" y="247062"/>
                    <a:pt x="7674" y="244664"/>
                  </a:cubicBezTo>
                  <a:cubicBezTo>
                    <a:pt x="20143" y="214449"/>
                    <a:pt x="32613" y="184713"/>
                    <a:pt x="45083" y="154977"/>
                  </a:cubicBezTo>
                  <a:cubicBezTo>
                    <a:pt x="56594" y="127159"/>
                    <a:pt x="67146" y="98383"/>
                    <a:pt x="81054" y="71524"/>
                  </a:cubicBezTo>
                  <a:cubicBezTo>
                    <a:pt x="90167" y="53779"/>
                    <a:pt x="84411" y="46585"/>
                    <a:pt x="68105" y="39390"/>
                  </a:cubicBezTo>
                  <a:cubicBezTo>
                    <a:pt x="45083" y="28839"/>
                    <a:pt x="22541" y="16369"/>
                    <a:pt x="0" y="4858"/>
                  </a:cubicBezTo>
                  <a:cubicBezTo>
                    <a:pt x="6714" y="-2336"/>
                    <a:pt x="14868" y="62"/>
                    <a:pt x="22062" y="1981"/>
                  </a:cubicBezTo>
                  <a:cubicBezTo>
                    <a:pt x="97361" y="23084"/>
                    <a:pt x="172660" y="44187"/>
                    <a:pt x="248438" y="65289"/>
                  </a:cubicBezTo>
                  <a:cubicBezTo>
                    <a:pt x="256112" y="83515"/>
                    <a:pt x="250357" y="100781"/>
                    <a:pt x="249877" y="117567"/>
                  </a:cubicBezTo>
                  <a:close/>
                </a:path>
              </a:pathLst>
            </a:custGeom>
            <a:solidFill>
              <a:srgbClr val="FDFEFD"/>
            </a:solidFill>
            <a:ln w="479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xmlns="" id="{47E24FA2-968A-4A52-9933-21220F691EAA}"/>
                </a:ext>
              </a:extLst>
            </p:cNvPr>
            <p:cNvSpPr/>
            <p:nvPr/>
          </p:nvSpPr>
          <p:spPr>
            <a:xfrm>
              <a:off x="8525228" y="3893403"/>
              <a:ext cx="177456" cy="119423"/>
            </a:xfrm>
            <a:custGeom>
              <a:avLst/>
              <a:gdLst>
                <a:gd name="connsiteX0" fmla="*/ 177456 w 177456"/>
                <a:gd name="connsiteY0" fmla="*/ 0 h 119423"/>
                <a:gd name="connsiteX1" fmla="*/ 153476 w 177456"/>
                <a:gd name="connsiteY1" fmla="*/ 71462 h 119423"/>
                <a:gd name="connsiteX2" fmla="*/ 88728 w 177456"/>
                <a:gd name="connsiteY2" fmla="*/ 93045 h 119423"/>
                <a:gd name="connsiteX3" fmla="*/ 19184 w 177456"/>
                <a:gd name="connsiteY3" fmla="*/ 119423 h 119423"/>
                <a:gd name="connsiteX4" fmla="*/ 0 w 177456"/>
                <a:gd name="connsiteY4" fmla="*/ 70023 h 119423"/>
                <a:gd name="connsiteX5" fmla="*/ 10551 w 177456"/>
                <a:gd name="connsiteY5" fmla="*/ 56594 h 119423"/>
                <a:gd name="connsiteX6" fmla="*/ 177456 w 177456"/>
                <a:gd name="connsiteY6" fmla="*/ 0 h 11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6" h="119423">
                  <a:moveTo>
                    <a:pt x="177456" y="0"/>
                  </a:moveTo>
                  <a:cubicBezTo>
                    <a:pt x="174099" y="9592"/>
                    <a:pt x="146281" y="53716"/>
                    <a:pt x="153476" y="71462"/>
                  </a:cubicBezTo>
                  <a:cubicBezTo>
                    <a:pt x="129495" y="81054"/>
                    <a:pt x="110311" y="84891"/>
                    <a:pt x="88728" y="93045"/>
                  </a:cubicBezTo>
                  <a:cubicBezTo>
                    <a:pt x="65706" y="101678"/>
                    <a:pt x="42206" y="110790"/>
                    <a:pt x="19184" y="119423"/>
                  </a:cubicBezTo>
                  <a:cubicBezTo>
                    <a:pt x="12949" y="104555"/>
                    <a:pt x="6715" y="84891"/>
                    <a:pt x="0" y="70023"/>
                  </a:cubicBezTo>
                  <a:cubicBezTo>
                    <a:pt x="0" y="62829"/>
                    <a:pt x="2398" y="58992"/>
                    <a:pt x="10551" y="56594"/>
                  </a:cubicBezTo>
                  <a:cubicBezTo>
                    <a:pt x="67146" y="40287"/>
                    <a:pt x="120382" y="14388"/>
                    <a:pt x="177456" y="0"/>
                  </a:cubicBezTo>
                  <a:close/>
                </a:path>
              </a:pathLst>
            </a:custGeom>
            <a:solidFill>
              <a:schemeClr val="accent4">
                <a:lumMod val="75000"/>
              </a:schemeClr>
            </a:solidFill>
            <a:ln w="479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xmlns="" id="{3568CA98-96D3-4CC9-AA93-2D7501D06ABF}"/>
                </a:ext>
              </a:extLst>
            </p:cNvPr>
            <p:cNvSpPr/>
            <p:nvPr/>
          </p:nvSpPr>
          <p:spPr>
            <a:xfrm>
              <a:off x="8677173" y="3892923"/>
              <a:ext cx="32704" cy="53716"/>
            </a:xfrm>
            <a:custGeom>
              <a:avLst/>
              <a:gdLst>
                <a:gd name="connsiteX0" fmla="*/ 32705 w 32704"/>
                <a:gd name="connsiteY0" fmla="*/ 16786 h 53716"/>
                <a:gd name="connsiteX1" fmla="*/ 1530 w 32704"/>
                <a:gd name="connsiteY1" fmla="*/ 53716 h 53716"/>
                <a:gd name="connsiteX2" fmla="*/ 25031 w 32704"/>
                <a:gd name="connsiteY2" fmla="*/ 0 h 53716"/>
              </a:gdLst>
              <a:ahLst/>
              <a:cxnLst>
                <a:cxn ang="0">
                  <a:pos x="connsiteX0" y="connsiteY0"/>
                </a:cxn>
                <a:cxn ang="0">
                  <a:pos x="connsiteX1" y="connsiteY1"/>
                </a:cxn>
                <a:cxn ang="0">
                  <a:pos x="connsiteX2" y="connsiteY2"/>
                </a:cxn>
              </a:cxnLst>
              <a:rect l="l" t="t" r="r" b="b"/>
              <a:pathLst>
                <a:path w="32704" h="53716">
                  <a:moveTo>
                    <a:pt x="32705" y="16786"/>
                  </a:moveTo>
                  <a:cubicBezTo>
                    <a:pt x="28868" y="22062"/>
                    <a:pt x="18316" y="41246"/>
                    <a:pt x="1530" y="53716"/>
                  </a:cubicBezTo>
                  <a:cubicBezTo>
                    <a:pt x="-6623" y="40287"/>
                    <a:pt x="20235" y="9112"/>
                    <a:pt x="25031" y="0"/>
                  </a:cubicBezTo>
                </a:path>
              </a:pathLst>
            </a:custGeom>
            <a:solidFill>
              <a:srgbClr val="FEFEFD"/>
            </a:solidFill>
            <a:ln w="4795"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xmlns="" id="{266143FE-FF0A-433C-AD1D-EB9E2C6A035C}"/>
              </a:ext>
            </a:extLst>
          </p:cNvPr>
          <p:cNvGrpSpPr/>
          <p:nvPr/>
        </p:nvGrpSpPr>
        <p:grpSpPr>
          <a:xfrm>
            <a:off x="245309" y="1194320"/>
            <a:ext cx="1981770" cy="5020829"/>
            <a:chOff x="896897" y="372794"/>
            <a:chExt cx="2425766" cy="6145697"/>
          </a:xfrm>
        </p:grpSpPr>
        <p:sp>
          <p:nvSpPr>
            <p:cNvPr id="282" name="Freeform: Shape 281">
              <a:extLst>
                <a:ext uri="{FF2B5EF4-FFF2-40B4-BE49-F238E27FC236}">
                  <a16:creationId xmlns:a16="http://schemas.microsoft.com/office/drawing/2014/main" xmlns="" id="{1B7FDD73-6E4B-4626-967A-17539AC6E206}"/>
                </a:ext>
              </a:extLst>
            </p:cNvPr>
            <p:cNvSpPr/>
            <p:nvPr/>
          </p:nvSpPr>
          <p:spPr>
            <a:xfrm>
              <a:off x="1884251" y="5904482"/>
              <a:ext cx="908701" cy="422652"/>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xmlns="" id="{F67E7196-6FAF-4158-88E5-DEBA7734A07D}"/>
                </a:ext>
              </a:extLst>
            </p:cNvPr>
            <p:cNvSpPr/>
            <p:nvPr/>
          </p:nvSpPr>
          <p:spPr>
            <a:xfrm>
              <a:off x="1403251" y="5981252"/>
              <a:ext cx="401519" cy="528315"/>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xmlns="" id="{28FD80FD-22DE-48D2-A2B9-07C2FB52490E}"/>
                </a:ext>
              </a:extLst>
            </p:cNvPr>
            <p:cNvSpPr/>
            <p:nvPr/>
          </p:nvSpPr>
          <p:spPr>
            <a:xfrm>
              <a:off x="896897" y="1140047"/>
              <a:ext cx="1606075" cy="1415883"/>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chemeClr val="tx1">
                <a:lumMod val="65000"/>
                <a:lumOff val="35000"/>
              </a:schemeClr>
            </a:solidFill>
            <a:ln w="23341"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xmlns="" id="{E4CA6D16-A5BD-43DA-9C0B-5BA1D5555955}"/>
                </a:ext>
              </a:extLst>
            </p:cNvPr>
            <p:cNvSpPr/>
            <p:nvPr/>
          </p:nvSpPr>
          <p:spPr>
            <a:xfrm>
              <a:off x="1235707" y="2205536"/>
              <a:ext cx="1289086" cy="3888394"/>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chemeClr val="tx1">
                <a:lumMod val="65000"/>
                <a:lumOff val="35000"/>
              </a:schemeClr>
            </a:solidFill>
            <a:ln w="23341"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xmlns="" id="{DBE5B9DF-1BEA-49E0-8BD3-7EE7CCD9D5FD}"/>
                </a:ext>
              </a:extLst>
            </p:cNvPr>
            <p:cNvSpPr/>
            <p:nvPr/>
          </p:nvSpPr>
          <p:spPr>
            <a:xfrm>
              <a:off x="1870706" y="5880287"/>
              <a:ext cx="929833" cy="486049"/>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xmlns="" id="{0674DF65-6782-4285-8981-932A064F71DB}"/>
                </a:ext>
              </a:extLst>
            </p:cNvPr>
            <p:cNvSpPr/>
            <p:nvPr/>
          </p:nvSpPr>
          <p:spPr>
            <a:xfrm>
              <a:off x="1518804" y="372794"/>
              <a:ext cx="697375" cy="59171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xmlns="" id="{6178E556-C822-4677-AB36-8152FA4BDA46}"/>
                </a:ext>
              </a:extLst>
            </p:cNvPr>
            <p:cNvSpPr/>
            <p:nvPr/>
          </p:nvSpPr>
          <p:spPr>
            <a:xfrm>
              <a:off x="1389934" y="5990176"/>
              <a:ext cx="443784" cy="528315"/>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xmlns="" id="{BAE9CF57-6795-42FF-A09E-F655806F00A3}"/>
                </a:ext>
              </a:extLst>
            </p:cNvPr>
            <p:cNvSpPr/>
            <p:nvPr/>
          </p:nvSpPr>
          <p:spPr>
            <a:xfrm>
              <a:off x="988313" y="705022"/>
              <a:ext cx="1914616" cy="1929923"/>
            </a:xfrm>
            <a:custGeom>
              <a:avLst/>
              <a:gdLst>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15007 w 1914616"/>
                <a:gd name="connsiteY14" fmla="*/ 1529154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914616" h="1929923">
                  <a:moveTo>
                    <a:pt x="1895064" y="1476543"/>
                  </a:moveTo>
                  <a:lnTo>
                    <a:pt x="1912499" y="1486317"/>
                  </a:lnTo>
                  <a:cubicBezTo>
                    <a:pt x="1920952" y="1503222"/>
                    <a:pt x="1901932" y="1507449"/>
                    <a:pt x="1893480" y="1518016"/>
                  </a:cubicBezTo>
                  <a:cubicBezTo>
                    <a:pt x="1802609" y="1613112"/>
                    <a:pt x="1696946" y="1691303"/>
                    <a:pt x="1597623" y="1777947"/>
                  </a:cubicBezTo>
                  <a:cubicBezTo>
                    <a:pt x="1542678" y="1826552"/>
                    <a:pt x="1479280" y="1864591"/>
                    <a:pt x="1415882" y="1902629"/>
                  </a:cubicBezTo>
                  <a:cubicBezTo>
                    <a:pt x="1335579" y="1921649"/>
                    <a:pt x="1318673" y="1911083"/>
                    <a:pt x="1299653" y="1832892"/>
                  </a:cubicBezTo>
                  <a:cubicBezTo>
                    <a:pt x="1270068" y="1710323"/>
                    <a:pt x="1322899" y="1638472"/>
                    <a:pt x="1453921" y="1627905"/>
                  </a:cubicBezTo>
                  <a:cubicBezTo>
                    <a:pt x="1464487" y="1627905"/>
                    <a:pt x="1475054" y="1627905"/>
                    <a:pt x="1481394" y="1617339"/>
                  </a:cubicBezTo>
                  <a:cubicBezTo>
                    <a:pt x="1485620" y="1608886"/>
                    <a:pt x="1479280" y="1604660"/>
                    <a:pt x="1472941" y="1598319"/>
                  </a:cubicBezTo>
                  <a:cubicBezTo>
                    <a:pt x="1462374" y="1585640"/>
                    <a:pt x="1432788" y="1583527"/>
                    <a:pt x="1441242" y="1564507"/>
                  </a:cubicBezTo>
                  <a:cubicBezTo>
                    <a:pt x="1451808" y="1543375"/>
                    <a:pt x="1477167" y="1556054"/>
                    <a:pt x="1496186" y="1560281"/>
                  </a:cubicBezTo>
                  <a:cubicBezTo>
                    <a:pt x="1515206" y="1568734"/>
                    <a:pt x="1536338" y="1570847"/>
                    <a:pt x="1553244" y="1583527"/>
                  </a:cubicBezTo>
                  <a:cubicBezTo>
                    <a:pt x="1563811" y="1566620"/>
                    <a:pt x="1536338" y="1556054"/>
                    <a:pt x="1553244" y="1541262"/>
                  </a:cubicBezTo>
                  <a:cubicBezTo>
                    <a:pt x="1572264" y="1520129"/>
                    <a:pt x="1589170" y="1526469"/>
                    <a:pt x="1606076" y="1541262"/>
                  </a:cubicBezTo>
                  <a:cubicBezTo>
                    <a:pt x="1642001" y="1589867"/>
                    <a:pt x="1618736" y="1597569"/>
                    <a:pt x="1715007" y="1529154"/>
                  </a:cubicBezTo>
                  <a:cubicBezTo>
                    <a:pt x="1743824" y="1568556"/>
                    <a:pt x="1732092" y="1565690"/>
                    <a:pt x="1800299" y="1520899"/>
                  </a:cubicBezTo>
                  <a:cubicBezTo>
                    <a:pt x="1808751" y="1533578"/>
                    <a:pt x="1855440" y="1494770"/>
                    <a:pt x="1874460" y="1477864"/>
                  </a:cubicBezTo>
                  <a:cubicBezTo>
                    <a:pt x="1880800" y="1479977"/>
                    <a:pt x="1888196" y="1477335"/>
                    <a:pt x="1895064" y="1476543"/>
                  </a:cubicBezTo>
                  <a:close/>
                  <a:moveTo>
                    <a:pt x="1244180" y="1396504"/>
                  </a:moveTo>
                  <a:cubicBezTo>
                    <a:pt x="1304408" y="1400202"/>
                    <a:pt x="1363051" y="1412353"/>
                    <a:pt x="1430676" y="1431372"/>
                  </a:cubicBezTo>
                  <a:cubicBezTo>
                    <a:pt x="1437015" y="1433485"/>
                    <a:pt x="1443355" y="1433485"/>
                    <a:pt x="1443355" y="1441939"/>
                  </a:cubicBezTo>
                  <a:cubicBezTo>
                    <a:pt x="1445468" y="1452505"/>
                    <a:pt x="1437015" y="1454618"/>
                    <a:pt x="1428562" y="1456732"/>
                  </a:cubicBezTo>
                  <a:cubicBezTo>
                    <a:pt x="1407429" y="1465184"/>
                    <a:pt x="1388411" y="1473638"/>
                    <a:pt x="1363051" y="1463072"/>
                  </a:cubicBezTo>
                  <a:cubicBezTo>
                    <a:pt x="1339805" y="1452505"/>
                    <a:pt x="1312333" y="1454618"/>
                    <a:pt x="1286973" y="1450392"/>
                  </a:cubicBezTo>
                  <a:cubicBezTo>
                    <a:pt x="1261615" y="1439826"/>
                    <a:pt x="1227802" y="1437712"/>
                    <a:pt x="1198217" y="1446166"/>
                  </a:cubicBezTo>
                  <a:cubicBezTo>
                    <a:pt x="1227802" y="1450392"/>
                    <a:pt x="1267955" y="1454618"/>
                    <a:pt x="1286973" y="1467298"/>
                  </a:cubicBezTo>
                  <a:cubicBezTo>
                    <a:pt x="1289087" y="1509563"/>
                    <a:pt x="1257388" y="1492658"/>
                    <a:pt x="1240482" y="1496883"/>
                  </a:cubicBezTo>
                  <a:cubicBezTo>
                    <a:pt x="1213009" y="1490544"/>
                    <a:pt x="1170744" y="1482091"/>
                    <a:pt x="1147498" y="1486317"/>
                  </a:cubicBezTo>
                  <a:cubicBezTo>
                    <a:pt x="1134819" y="1490544"/>
                    <a:pt x="1115800" y="1492658"/>
                    <a:pt x="1109460" y="1494770"/>
                  </a:cubicBezTo>
                  <a:cubicBezTo>
                    <a:pt x="1115800" y="1496883"/>
                    <a:pt x="1132705" y="1498997"/>
                    <a:pt x="1147498" y="1496883"/>
                  </a:cubicBezTo>
                  <a:cubicBezTo>
                    <a:pt x="1181310" y="1492658"/>
                    <a:pt x="1202443" y="1494770"/>
                    <a:pt x="1210896" y="1513790"/>
                  </a:cubicBezTo>
                  <a:cubicBezTo>
                    <a:pt x="1166518" y="1530696"/>
                    <a:pt x="1115800" y="1524356"/>
                    <a:pt x="1073535" y="1551829"/>
                  </a:cubicBezTo>
                  <a:cubicBezTo>
                    <a:pt x="1014363" y="1562395"/>
                    <a:pt x="957305" y="1572961"/>
                    <a:pt x="898134" y="1581414"/>
                  </a:cubicBezTo>
                  <a:cubicBezTo>
                    <a:pt x="881228" y="1583528"/>
                    <a:pt x="870662" y="1591980"/>
                    <a:pt x="862209" y="1606773"/>
                  </a:cubicBezTo>
                  <a:cubicBezTo>
                    <a:pt x="857982" y="1613113"/>
                    <a:pt x="832624" y="1625793"/>
                    <a:pt x="813604" y="1638472"/>
                  </a:cubicBezTo>
                  <a:lnTo>
                    <a:pt x="678355" y="1720889"/>
                  </a:lnTo>
                  <a:cubicBezTo>
                    <a:pt x="572693" y="1788513"/>
                    <a:pt x="467030" y="1839232"/>
                    <a:pt x="342348" y="1870931"/>
                  </a:cubicBezTo>
                  <a:cubicBezTo>
                    <a:pt x="333894" y="1873043"/>
                    <a:pt x="228231" y="1887837"/>
                    <a:pt x="156381" y="1917423"/>
                  </a:cubicBezTo>
                  <a:cubicBezTo>
                    <a:pt x="118343" y="1934328"/>
                    <a:pt x="84530" y="1936441"/>
                    <a:pt x="57058" y="1908969"/>
                  </a:cubicBezTo>
                  <a:cubicBezTo>
                    <a:pt x="29586" y="1879384"/>
                    <a:pt x="14793" y="1851911"/>
                    <a:pt x="0" y="1809646"/>
                  </a:cubicBezTo>
                  <a:cubicBezTo>
                    <a:pt x="69738" y="1750475"/>
                    <a:pt x="57058" y="1731456"/>
                    <a:pt x="112003" y="1691303"/>
                  </a:cubicBezTo>
                  <a:cubicBezTo>
                    <a:pt x="293743" y="1579301"/>
                    <a:pt x="369820" y="1600433"/>
                    <a:pt x="416312" y="1598320"/>
                  </a:cubicBezTo>
                  <a:cubicBezTo>
                    <a:pt x="469143" y="1591980"/>
                    <a:pt x="530428" y="1591980"/>
                    <a:pt x="608618" y="1566621"/>
                  </a:cubicBezTo>
                  <a:cubicBezTo>
                    <a:pt x="712168" y="1534922"/>
                    <a:pt x="762885" y="1532809"/>
                    <a:pt x="836849" y="1511676"/>
                  </a:cubicBezTo>
                  <a:cubicBezTo>
                    <a:pt x="934060" y="1486317"/>
                    <a:pt x="982665" y="1439826"/>
                    <a:pt x="1048175" y="1412353"/>
                  </a:cubicBezTo>
                  <a:cubicBezTo>
                    <a:pt x="1122139" y="1397560"/>
                    <a:pt x="1183952" y="1392805"/>
                    <a:pt x="1244180" y="1396504"/>
                  </a:cubicBezTo>
                  <a:close/>
                  <a:moveTo>
                    <a:pt x="946179" y="991"/>
                  </a:moveTo>
                  <a:cubicBezTo>
                    <a:pt x="959024" y="3105"/>
                    <a:pt x="971571" y="8652"/>
                    <a:pt x="982666" y="18162"/>
                  </a:cubicBezTo>
                  <a:cubicBezTo>
                    <a:pt x="1031271" y="51974"/>
                    <a:pt x="1096782" y="60427"/>
                    <a:pt x="1151726" y="70993"/>
                  </a:cubicBezTo>
                  <a:cubicBezTo>
                    <a:pt x="1153840" y="90013"/>
                    <a:pt x="1155953" y="98466"/>
                    <a:pt x="1155953" y="111145"/>
                  </a:cubicBezTo>
                  <a:lnTo>
                    <a:pt x="1155953" y="208355"/>
                  </a:lnTo>
                  <a:cubicBezTo>
                    <a:pt x="1122141" y="261186"/>
                    <a:pt x="1115801" y="307678"/>
                    <a:pt x="1117914" y="373189"/>
                  </a:cubicBezTo>
                  <a:cubicBezTo>
                    <a:pt x="1120027" y="417568"/>
                    <a:pt x="1098895" y="459833"/>
                    <a:pt x="1067196" y="493645"/>
                  </a:cubicBezTo>
                  <a:cubicBezTo>
                    <a:pt x="1048177" y="514777"/>
                    <a:pt x="1033384" y="529570"/>
                    <a:pt x="1016478" y="563382"/>
                  </a:cubicBezTo>
                  <a:cubicBezTo>
                    <a:pt x="1005912" y="586628"/>
                    <a:pt x="999572" y="605647"/>
                    <a:pt x="989006" y="624667"/>
                  </a:cubicBezTo>
                  <a:cubicBezTo>
                    <a:pt x="983723" y="638403"/>
                    <a:pt x="975269" y="644743"/>
                    <a:pt x="965495" y="646328"/>
                  </a:cubicBezTo>
                  <a:lnTo>
                    <a:pt x="959415" y="645000"/>
                  </a:lnTo>
                  <a:lnTo>
                    <a:pt x="880948" y="615551"/>
                  </a:lnTo>
                  <a:lnTo>
                    <a:pt x="856567" y="604576"/>
                  </a:lnTo>
                  <a:lnTo>
                    <a:pt x="773453" y="559156"/>
                  </a:lnTo>
                  <a:cubicBezTo>
                    <a:pt x="792472" y="576062"/>
                    <a:pt x="818360" y="588213"/>
                    <a:pt x="846625" y="600101"/>
                  </a:cubicBezTo>
                  <a:lnTo>
                    <a:pt x="856567" y="604576"/>
                  </a:lnTo>
                  <a:lnTo>
                    <a:pt x="867229" y="610403"/>
                  </a:lnTo>
                  <a:lnTo>
                    <a:pt x="880948" y="615551"/>
                  </a:lnTo>
                  <a:lnTo>
                    <a:pt x="934060" y="639460"/>
                  </a:lnTo>
                  <a:lnTo>
                    <a:pt x="959415" y="645000"/>
                  </a:lnTo>
                  <a:lnTo>
                    <a:pt x="978439" y="652139"/>
                  </a:lnTo>
                  <a:cubicBezTo>
                    <a:pt x="982666" y="654253"/>
                    <a:pt x="984779" y="658479"/>
                    <a:pt x="984779" y="662705"/>
                  </a:cubicBezTo>
                  <a:cubicBezTo>
                    <a:pt x="1001685" y="751463"/>
                    <a:pt x="965759" y="831766"/>
                    <a:pt x="955193" y="918410"/>
                  </a:cubicBezTo>
                  <a:cubicBezTo>
                    <a:pt x="953080" y="943769"/>
                    <a:pt x="944627" y="969128"/>
                    <a:pt x="938287" y="994487"/>
                  </a:cubicBezTo>
                  <a:cubicBezTo>
                    <a:pt x="925608" y="1002941"/>
                    <a:pt x="944627" y="1026186"/>
                    <a:pt x="921381" y="1030413"/>
                  </a:cubicBezTo>
                  <a:cubicBezTo>
                    <a:pt x="879116" y="943769"/>
                    <a:pt x="813605" y="871918"/>
                    <a:pt x="754433" y="797954"/>
                  </a:cubicBezTo>
                  <a:cubicBezTo>
                    <a:pt x="729075" y="768368"/>
                    <a:pt x="688922" y="749350"/>
                    <a:pt x="655111" y="728217"/>
                  </a:cubicBezTo>
                  <a:cubicBezTo>
                    <a:pt x="574806" y="677498"/>
                    <a:pt x="547334" y="595081"/>
                    <a:pt x="579033" y="508438"/>
                  </a:cubicBezTo>
                  <a:cubicBezTo>
                    <a:pt x="602279" y="451380"/>
                    <a:pt x="605945" y="374057"/>
                    <a:pt x="616511" y="312772"/>
                  </a:cubicBezTo>
                  <a:cubicBezTo>
                    <a:pt x="641870" y="325451"/>
                    <a:pt x="669903" y="366849"/>
                    <a:pt x="699489" y="333037"/>
                  </a:cubicBezTo>
                  <a:cubicBezTo>
                    <a:pt x="640318" y="333037"/>
                    <a:pt x="629751" y="320357"/>
                    <a:pt x="614958" y="265413"/>
                  </a:cubicBezTo>
                  <a:cubicBezTo>
                    <a:pt x="608619" y="242168"/>
                    <a:pt x="591712" y="225188"/>
                    <a:pt x="585372" y="197789"/>
                  </a:cubicBezTo>
                  <a:cubicBezTo>
                    <a:pt x="579033" y="170389"/>
                    <a:pt x="553673" y="130598"/>
                    <a:pt x="576920" y="101013"/>
                  </a:cubicBezTo>
                  <a:cubicBezTo>
                    <a:pt x="644544" y="98899"/>
                    <a:pt x="705828" y="136505"/>
                    <a:pt x="710055" y="229487"/>
                  </a:cubicBezTo>
                  <a:cubicBezTo>
                    <a:pt x="739641" y="212582"/>
                    <a:pt x="739641" y="185109"/>
                    <a:pt x="737527" y="157637"/>
                  </a:cubicBezTo>
                  <a:cubicBezTo>
                    <a:pt x="735414" y="128051"/>
                    <a:pt x="741754" y="109032"/>
                    <a:pt x="777680" y="115372"/>
                  </a:cubicBezTo>
                  <a:cubicBezTo>
                    <a:pt x="822058" y="123824"/>
                    <a:pt x="841077" y="96352"/>
                    <a:pt x="853757" y="60427"/>
                  </a:cubicBezTo>
                  <a:cubicBezTo>
                    <a:pt x="866436" y="19218"/>
                    <a:pt x="907645" y="-5348"/>
                    <a:pt x="946179" y="991"/>
                  </a:cubicBezTo>
                  <a:close/>
                </a:path>
              </a:pathLst>
            </a:custGeom>
            <a:solidFill>
              <a:srgbClr val="FECBA3"/>
            </a:solidFill>
            <a:ln w="9525" cap="flat">
              <a:noFill/>
              <a:prstDash val="solid"/>
              <a:miter/>
            </a:ln>
          </p:spPr>
          <p:txBody>
            <a:bodyPr rtlCol="0" anchor="ctr"/>
            <a:lstStyle/>
            <a:p>
              <a:endParaRPr lang="en-US"/>
            </a:p>
          </p:txBody>
        </p:sp>
        <p:grpSp>
          <p:nvGrpSpPr>
            <p:cNvPr id="290" name="Group 289">
              <a:extLst>
                <a:ext uri="{FF2B5EF4-FFF2-40B4-BE49-F238E27FC236}">
                  <a16:creationId xmlns:a16="http://schemas.microsoft.com/office/drawing/2014/main" xmlns="" id="{DC835CA2-1451-4E43-9533-249A97DC8A44}"/>
                </a:ext>
              </a:extLst>
            </p:cNvPr>
            <p:cNvGrpSpPr/>
            <p:nvPr/>
          </p:nvGrpSpPr>
          <p:grpSpPr>
            <a:xfrm>
              <a:off x="1314164" y="2864343"/>
              <a:ext cx="1013391" cy="285088"/>
              <a:chOff x="8963351" y="2835327"/>
              <a:chExt cx="1121835" cy="315595"/>
            </a:xfrm>
          </p:grpSpPr>
          <p:sp>
            <p:nvSpPr>
              <p:cNvPr id="294" name="Freeform: Shape 293">
                <a:extLst>
                  <a:ext uri="{FF2B5EF4-FFF2-40B4-BE49-F238E27FC236}">
                    <a16:creationId xmlns:a16="http://schemas.microsoft.com/office/drawing/2014/main" xmlns="" id="{5B19975D-C59F-43C9-B53D-AD372D070692}"/>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xmlns="" id="{EF59D05B-D368-4326-9ABA-3A043F3297BB}"/>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xmlns="" id="{1735BE42-AD3C-4A6A-9E68-30AAA33B67CA}"/>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xmlns="" id="{CBEDF141-C02F-4791-9CBC-A012F9979DE0}"/>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xmlns="" id="{5DF247CB-6826-4142-A272-35DB43ABF730}"/>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xmlns="" id="{D6F17873-AAA6-4B41-B757-D6A5B93CC241}"/>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291" name="Freeform: Shape 290">
              <a:extLst>
                <a:ext uri="{FF2B5EF4-FFF2-40B4-BE49-F238E27FC236}">
                  <a16:creationId xmlns:a16="http://schemas.microsoft.com/office/drawing/2014/main" xmlns="" id="{909EAF7B-7601-4687-BCFB-2BA982E0D475}"/>
                </a:ext>
              </a:extLst>
            </p:cNvPr>
            <p:cNvSpPr/>
            <p:nvPr/>
          </p:nvSpPr>
          <p:spPr>
            <a:xfrm>
              <a:off x="1909694" y="1707401"/>
              <a:ext cx="217666" cy="1291202"/>
            </a:xfrm>
            <a:custGeom>
              <a:avLst/>
              <a:gdLst>
                <a:gd name="connsiteX0" fmla="*/ 200760 w 217666"/>
                <a:gd name="connsiteY0" fmla="*/ 1217238 h 1291202"/>
                <a:gd name="connsiteX1" fmla="*/ 217666 w 217666"/>
                <a:gd name="connsiteY1" fmla="*/ 1232030 h 1291202"/>
                <a:gd name="connsiteX2" fmla="*/ 202873 w 217666"/>
                <a:gd name="connsiteY2" fmla="*/ 1251050 h 1291202"/>
                <a:gd name="connsiteX3" fmla="*/ 183853 w 217666"/>
                <a:gd name="connsiteY3" fmla="*/ 1236257 h 1291202"/>
                <a:gd name="connsiteX4" fmla="*/ 200760 w 217666"/>
                <a:gd name="connsiteY4" fmla="*/ 1217238 h 1291202"/>
                <a:gd name="connsiteX5" fmla="*/ 188082 w 217666"/>
                <a:gd name="connsiteY5" fmla="*/ 929834 h 1291202"/>
                <a:gd name="connsiteX6" fmla="*/ 204988 w 217666"/>
                <a:gd name="connsiteY6" fmla="*/ 950967 h 1291202"/>
                <a:gd name="connsiteX7" fmla="*/ 181742 w 217666"/>
                <a:gd name="connsiteY7" fmla="*/ 969987 h 1291202"/>
                <a:gd name="connsiteX8" fmla="*/ 166949 w 217666"/>
                <a:gd name="connsiteY8" fmla="*/ 946740 h 1291202"/>
                <a:gd name="connsiteX9" fmla="*/ 188082 w 217666"/>
                <a:gd name="connsiteY9" fmla="*/ 929834 h 1291202"/>
                <a:gd name="connsiteX10" fmla="*/ 128909 w 217666"/>
                <a:gd name="connsiteY10" fmla="*/ 657225 h 1291202"/>
                <a:gd name="connsiteX11" fmla="*/ 141589 w 217666"/>
                <a:gd name="connsiteY11" fmla="*/ 674131 h 1291202"/>
                <a:gd name="connsiteX12" fmla="*/ 124682 w 217666"/>
                <a:gd name="connsiteY12" fmla="*/ 691037 h 1291202"/>
                <a:gd name="connsiteX13" fmla="*/ 109890 w 217666"/>
                <a:gd name="connsiteY13" fmla="*/ 672017 h 1291202"/>
                <a:gd name="connsiteX14" fmla="*/ 128909 w 217666"/>
                <a:gd name="connsiteY14" fmla="*/ 657225 h 1291202"/>
                <a:gd name="connsiteX15" fmla="*/ 69737 w 217666"/>
                <a:gd name="connsiteY15" fmla="*/ 623411 h 1291202"/>
                <a:gd name="connsiteX16" fmla="*/ 88757 w 217666"/>
                <a:gd name="connsiteY16" fmla="*/ 648770 h 1291202"/>
                <a:gd name="connsiteX17" fmla="*/ 120456 w 217666"/>
                <a:gd name="connsiteY17" fmla="*/ 828398 h 1291202"/>
                <a:gd name="connsiteX18" fmla="*/ 164834 w 217666"/>
                <a:gd name="connsiteY18" fmla="*/ 980552 h 1291202"/>
                <a:gd name="connsiteX19" fmla="*/ 173288 w 217666"/>
                <a:gd name="connsiteY19" fmla="*/ 1219351 h 1291202"/>
                <a:gd name="connsiteX20" fmla="*/ 147928 w 217666"/>
                <a:gd name="connsiteY20" fmla="*/ 1291202 h 1291202"/>
                <a:gd name="connsiteX21" fmla="*/ 137362 w 217666"/>
                <a:gd name="connsiteY21" fmla="*/ 1289088 h 1291202"/>
                <a:gd name="connsiteX22" fmla="*/ 158495 w 217666"/>
                <a:gd name="connsiteY22" fmla="*/ 1217238 h 1291202"/>
                <a:gd name="connsiteX23" fmla="*/ 150042 w 217666"/>
                <a:gd name="connsiteY23" fmla="*/ 980552 h 1291202"/>
                <a:gd name="connsiteX24" fmla="*/ 105663 w 217666"/>
                <a:gd name="connsiteY24" fmla="*/ 800925 h 1291202"/>
                <a:gd name="connsiteX25" fmla="*/ 69737 w 217666"/>
                <a:gd name="connsiteY25" fmla="*/ 623411 h 1291202"/>
                <a:gd name="connsiteX26" fmla="*/ 50719 w 217666"/>
                <a:gd name="connsiteY26" fmla="*/ 120456 h 1291202"/>
                <a:gd name="connsiteX27" fmla="*/ 67625 w 217666"/>
                <a:gd name="connsiteY27" fmla="*/ 137363 h 1291202"/>
                <a:gd name="connsiteX28" fmla="*/ 52832 w 217666"/>
                <a:gd name="connsiteY28" fmla="*/ 154269 h 1291202"/>
                <a:gd name="connsiteX29" fmla="*/ 33812 w 217666"/>
                <a:gd name="connsiteY29" fmla="*/ 139476 h 1291202"/>
                <a:gd name="connsiteX30" fmla="*/ 50719 w 217666"/>
                <a:gd name="connsiteY30" fmla="*/ 120456 h 1291202"/>
                <a:gd name="connsiteX31" fmla="*/ 8454 w 217666"/>
                <a:gd name="connsiteY31" fmla="*/ 0 h 1291202"/>
                <a:gd name="connsiteX32" fmla="*/ 10567 w 217666"/>
                <a:gd name="connsiteY32" fmla="*/ 99323 h 1291202"/>
                <a:gd name="connsiteX33" fmla="*/ 23247 w 217666"/>
                <a:gd name="connsiteY33" fmla="*/ 226119 h 1291202"/>
                <a:gd name="connsiteX34" fmla="*/ 42266 w 217666"/>
                <a:gd name="connsiteY34" fmla="*/ 460692 h 1291202"/>
                <a:gd name="connsiteX35" fmla="*/ 25360 w 217666"/>
                <a:gd name="connsiteY35" fmla="*/ 469144 h 1291202"/>
                <a:gd name="connsiteX36" fmla="*/ 2114 w 217666"/>
                <a:gd name="connsiteY36" fmla="*/ 109890 h 1291202"/>
                <a:gd name="connsiteX37" fmla="*/ 0 w 217666"/>
                <a:gd name="connsiteY37" fmla="*/ 29586 h 1291202"/>
                <a:gd name="connsiteX38" fmla="*/ 8454 w 217666"/>
                <a:gd name="connsiteY38" fmla="*/ 0 h 12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7666" h="1291202">
                  <a:moveTo>
                    <a:pt x="200760" y="1217238"/>
                  </a:moveTo>
                  <a:cubicBezTo>
                    <a:pt x="209213" y="1215124"/>
                    <a:pt x="215553" y="1221464"/>
                    <a:pt x="217666" y="1232030"/>
                  </a:cubicBezTo>
                  <a:cubicBezTo>
                    <a:pt x="217666" y="1242597"/>
                    <a:pt x="213440" y="1248937"/>
                    <a:pt x="202873" y="1251050"/>
                  </a:cubicBezTo>
                  <a:cubicBezTo>
                    <a:pt x="192307" y="1251050"/>
                    <a:pt x="185967" y="1244710"/>
                    <a:pt x="183853" y="1236257"/>
                  </a:cubicBezTo>
                  <a:cubicBezTo>
                    <a:pt x="183853" y="1225691"/>
                    <a:pt x="190194" y="1219351"/>
                    <a:pt x="200760" y="1217238"/>
                  </a:cubicBezTo>
                  <a:close/>
                  <a:moveTo>
                    <a:pt x="188082" y="929834"/>
                  </a:moveTo>
                  <a:cubicBezTo>
                    <a:pt x="198648" y="931948"/>
                    <a:pt x="207101" y="940401"/>
                    <a:pt x="204988" y="950967"/>
                  </a:cubicBezTo>
                  <a:cubicBezTo>
                    <a:pt x="204988" y="963647"/>
                    <a:pt x="196534" y="974214"/>
                    <a:pt x="181742" y="969987"/>
                  </a:cubicBezTo>
                  <a:cubicBezTo>
                    <a:pt x="169062" y="967873"/>
                    <a:pt x="164835" y="957307"/>
                    <a:pt x="166949" y="946740"/>
                  </a:cubicBezTo>
                  <a:cubicBezTo>
                    <a:pt x="169062" y="936174"/>
                    <a:pt x="175401" y="929834"/>
                    <a:pt x="188082" y="929834"/>
                  </a:cubicBezTo>
                  <a:close/>
                  <a:moveTo>
                    <a:pt x="128909" y="657225"/>
                  </a:moveTo>
                  <a:cubicBezTo>
                    <a:pt x="137362" y="659338"/>
                    <a:pt x="143702" y="665678"/>
                    <a:pt x="141589" y="674131"/>
                  </a:cubicBezTo>
                  <a:cubicBezTo>
                    <a:pt x="141589" y="684697"/>
                    <a:pt x="135249" y="691037"/>
                    <a:pt x="124682" y="691037"/>
                  </a:cubicBezTo>
                  <a:cubicBezTo>
                    <a:pt x="114116" y="688924"/>
                    <a:pt x="107776" y="684697"/>
                    <a:pt x="109890" y="672017"/>
                  </a:cubicBezTo>
                  <a:cubicBezTo>
                    <a:pt x="112003" y="661451"/>
                    <a:pt x="118343" y="655111"/>
                    <a:pt x="128909" y="657225"/>
                  </a:cubicBezTo>
                  <a:close/>
                  <a:moveTo>
                    <a:pt x="69737" y="623411"/>
                  </a:moveTo>
                  <a:cubicBezTo>
                    <a:pt x="86644" y="623411"/>
                    <a:pt x="86644" y="636091"/>
                    <a:pt x="88757" y="648770"/>
                  </a:cubicBezTo>
                  <a:cubicBezTo>
                    <a:pt x="103550" y="707942"/>
                    <a:pt x="122569" y="765000"/>
                    <a:pt x="120456" y="828398"/>
                  </a:cubicBezTo>
                  <a:cubicBezTo>
                    <a:pt x="118343" y="879116"/>
                    <a:pt x="139476" y="931948"/>
                    <a:pt x="164834" y="980552"/>
                  </a:cubicBezTo>
                  <a:cubicBezTo>
                    <a:pt x="204987" y="1058743"/>
                    <a:pt x="224007" y="1136933"/>
                    <a:pt x="173288" y="1219351"/>
                  </a:cubicBezTo>
                  <a:cubicBezTo>
                    <a:pt x="160608" y="1240483"/>
                    <a:pt x="156382" y="1267956"/>
                    <a:pt x="147928" y="1291202"/>
                  </a:cubicBezTo>
                  <a:cubicBezTo>
                    <a:pt x="143702" y="1291202"/>
                    <a:pt x="141589" y="1289088"/>
                    <a:pt x="137362" y="1289088"/>
                  </a:cubicBezTo>
                  <a:cubicBezTo>
                    <a:pt x="143702" y="1265843"/>
                    <a:pt x="145815" y="1238370"/>
                    <a:pt x="158495" y="1217238"/>
                  </a:cubicBezTo>
                  <a:cubicBezTo>
                    <a:pt x="207100" y="1134820"/>
                    <a:pt x="188081" y="1056630"/>
                    <a:pt x="150042" y="980552"/>
                  </a:cubicBezTo>
                  <a:cubicBezTo>
                    <a:pt x="122569" y="923494"/>
                    <a:pt x="101436" y="864323"/>
                    <a:pt x="105663" y="800925"/>
                  </a:cubicBezTo>
                  <a:cubicBezTo>
                    <a:pt x="109890" y="739640"/>
                    <a:pt x="73964" y="684696"/>
                    <a:pt x="69737" y="623411"/>
                  </a:cubicBezTo>
                  <a:close/>
                  <a:moveTo>
                    <a:pt x="50719" y="120456"/>
                  </a:moveTo>
                  <a:cubicBezTo>
                    <a:pt x="61286" y="120456"/>
                    <a:pt x="67625" y="126797"/>
                    <a:pt x="67625" y="137363"/>
                  </a:cubicBezTo>
                  <a:cubicBezTo>
                    <a:pt x="67625" y="147930"/>
                    <a:pt x="63399" y="154269"/>
                    <a:pt x="52832" y="154269"/>
                  </a:cubicBezTo>
                  <a:cubicBezTo>
                    <a:pt x="42266" y="154269"/>
                    <a:pt x="35926" y="150043"/>
                    <a:pt x="33812" y="139476"/>
                  </a:cubicBezTo>
                  <a:cubicBezTo>
                    <a:pt x="33812" y="128910"/>
                    <a:pt x="40153" y="124683"/>
                    <a:pt x="50719" y="120456"/>
                  </a:cubicBezTo>
                  <a:close/>
                  <a:moveTo>
                    <a:pt x="8454" y="0"/>
                  </a:moveTo>
                  <a:cubicBezTo>
                    <a:pt x="8454" y="35926"/>
                    <a:pt x="10567" y="63399"/>
                    <a:pt x="10567" y="99323"/>
                  </a:cubicBezTo>
                  <a:cubicBezTo>
                    <a:pt x="12681" y="139476"/>
                    <a:pt x="21133" y="190194"/>
                    <a:pt x="23247" y="226119"/>
                  </a:cubicBezTo>
                  <a:cubicBezTo>
                    <a:pt x="27474" y="291631"/>
                    <a:pt x="42266" y="458578"/>
                    <a:pt x="42266" y="460692"/>
                  </a:cubicBezTo>
                  <a:cubicBezTo>
                    <a:pt x="33814" y="462805"/>
                    <a:pt x="33814" y="464917"/>
                    <a:pt x="25360" y="469144"/>
                  </a:cubicBezTo>
                  <a:cubicBezTo>
                    <a:pt x="6341" y="350802"/>
                    <a:pt x="10567" y="221893"/>
                    <a:pt x="2114" y="109890"/>
                  </a:cubicBezTo>
                  <a:cubicBezTo>
                    <a:pt x="-2113" y="80305"/>
                    <a:pt x="2114" y="54945"/>
                    <a:pt x="0" y="29586"/>
                  </a:cubicBezTo>
                  <a:cubicBezTo>
                    <a:pt x="4227" y="10566"/>
                    <a:pt x="4227" y="14793"/>
                    <a:pt x="8454" y="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292" name="Freeform: Shape 291">
              <a:extLst>
                <a:ext uri="{FF2B5EF4-FFF2-40B4-BE49-F238E27FC236}">
                  <a16:creationId xmlns:a16="http://schemas.microsoft.com/office/drawing/2014/main" xmlns="" id="{8C12C959-76F5-4C70-B282-AC502D0B7EFF}"/>
                </a:ext>
              </a:extLst>
            </p:cNvPr>
            <p:cNvSpPr/>
            <p:nvPr/>
          </p:nvSpPr>
          <p:spPr>
            <a:xfrm>
              <a:off x="971407" y="764890"/>
              <a:ext cx="1967442" cy="1883145"/>
            </a:xfrm>
            <a:custGeom>
              <a:avLst/>
              <a:gdLst>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889252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9548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4039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967442" h="1883145">
                  <a:moveTo>
                    <a:pt x="16907" y="1749777"/>
                  </a:moveTo>
                  <a:cubicBezTo>
                    <a:pt x="31699" y="1787817"/>
                    <a:pt x="40152" y="1808949"/>
                    <a:pt x="59172" y="1832195"/>
                  </a:cubicBezTo>
                  <a:cubicBezTo>
                    <a:pt x="97211" y="1880800"/>
                    <a:pt x="133136" y="1874460"/>
                    <a:pt x="173288" y="1857554"/>
                  </a:cubicBezTo>
                  <a:cubicBezTo>
                    <a:pt x="224007" y="1838535"/>
                    <a:pt x="270498" y="1823741"/>
                    <a:pt x="323329" y="1817402"/>
                  </a:cubicBezTo>
                  <a:cubicBezTo>
                    <a:pt x="338122" y="1815289"/>
                    <a:pt x="350802" y="1813175"/>
                    <a:pt x="359255" y="1811062"/>
                  </a:cubicBezTo>
                  <a:cubicBezTo>
                    <a:pt x="344462" y="1827968"/>
                    <a:pt x="350802" y="1838535"/>
                    <a:pt x="346576" y="1851215"/>
                  </a:cubicBezTo>
                  <a:cubicBezTo>
                    <a:pt x="348689" y="1830082"/>
                    <a:pt x="346576" y="1821629"/>
                    <a:pt x="327556" y="1825855"/>
                  </a:cubicBezTo>
                  <a:cubicBezTo>
                    <a:pt x="270498" y="1838535"/>
                    <a:pt x="228232" y="1851215"/>
                    <a:pt x="177515" y="1872347"/>
                  </a:cubicBezTo>
                  <a:cubicBezTo>
                    <a:pt x="145816" y="1882914"/>
                    <a:pt x="92984" y="1899820"/>
                    <a:pt x="50719" y="1842761"/>
                  </a:cubicBezTo>
                  <a:cubicBezTo>
                    <a:pt x="31699" y="1815289"/>
                    <a:pt x="27473" y="1804723"/>
                    <a:pt x="12680" y="1779363"/>
                  </a:cubicBezTo>
                  <a:cubicBezTo>
                    <a:pt x="8453" y="1768797"/>
                    <a:pt x="10566" y="1762457"/>
                    <a:pt x="0" y="1751891"/>
                  </a:cubicBezTo>
                  <a:cubicBezTo>
                    <a:pt x="12680" y="1751891"/>
                    <a:pt x="12680" y="1751891"/>
                    <a:pt x="16907" y="1749777"/>
                  </a:cubicBezTo>
                  <a:close/>
                  <a:moveTo>
                    <a:pt x="1572262" y="1487733"/>
                  </a:moveTo>
                  <a:cubicBezTo>
                    <a:pt x="1576489" y="1508866"/>
                    <a:pt x="1606075" y="1527886"/>
                    <a:pt x="1587056" y="1536339"/>
                  </a:cubicBezTo>
                  <a:cubicBezTo>
                    <a:pt x="1563810" y="1549018"/>
                    <a:pt x="1559583" y="1525773"/>
                    <a:pt x="1532111" y="1513093"/>
                  </a:cubicBezTo>
                  <a:cubicBezTo>
                    <a:pt x="1525770" y="1510980"/>
                    <a:pt x="1519431" y="1504640"/>
                    <a:pt x="1515204" y="1500413"/>
                  </a:cubicBezTo>
                  <a:cubicBezTo>
                    <a:pt x="1519431" y="1500413"/>
                    <a:pt x="1529997" y="1502526"/>
                    <a:pt x="1532111" y="1502526"/>
                  </a:cubicBezTo>
                  <a:cubicBezTo>
                    <a:pt x="1540563" y="1504640"/>
                    <a:pt x="1561696" y="1534225"/>
                    <a:pt x="1580716" y="1529998"/>
                  </a:cubicBezTo>
                  <a:cubicBezTo>
                    <a:pt x="1593395" y="1527886"/>
                    <a:pt x="1557469" y="1494074"/>
                    <a:pt x="1572262" y="1487733"/>
                  </a:cubicBezTo>
                  <a:close/>
                  <a:moveTo>
                    <a:pt x="1697209" y="1483508"/>
                  </a:moveTo>
                  <a:cubicBezTo>
                    <a:pt x="1700114" y="1485093"/>
                    <a:pt x="1703284" y="1487734"/>
                    <a:pt x="1709624" y="1487734"/>
                  </a:cubicBezTo>
                  <a:cubicBezTo>
                    <a:pt x="1699057" y="1496188"/>
                    <a:pt x="1694831" y="1502527"/>
                    <a:pt x="1682151" y="1510981"/>
                  </a:cubicBezTo>
                  <a:cubicBezTo>
                    <a:pt x="1639886" y="1540566"/>
                    <a:pt x="1644113" y="1542680"/>
                    <a:pt x="1625093" y="1489848"/>
                  </a:cubicBezTo>
                  <a:cubicBezTo>
                    <a:pt x="1639886" y="1489848"/>
                    <a:pt x="1633546" y="1487734"/>
                    <a:pt x="1646226" y="1487734"/>
                  </a:cubicBezTo>
                  <a:cubicBezTo>
                    <a:pt x="1641999" y="1496188"/>
                    <a:pt x="1635659" y="1494074"/>
                    <a:pt x="1644113" y="1508867"/>
                  </a:cubicBezTo>
                  <a:cubicBezTo>
                    <a:pt x="1648340" y="1517320"/>
                    <a:pt x="1658906" y="1515207"/>
                    <a:pt x="1667358" y="1508867"/>
                  </a:cubicBezTo>
                  <a:cubicBezTo>
                    <a:pt x="1673698" y="1502527"/>
                    <a:pt x="1684264" y="1496188"/>
                    <a:pt x="1686378" y="1485621"/>
                  </a:cubicBezTo>
                  <a:cubicBezTo>
                    <a:pt x="1691661" y="1481395"/>
                    <a:pt x="1694303" y="1481923"/>
                    <a:pt x="1697209" y="1483508"/>
                  </a:cubicBezTo>
                  <a:close/>
                  <a:moveTo>
                    <a:pt x="1800494" y="1459997"/>
                  </a:moveTo>
                  <a:cubicBezTo>
                    <a:pt x="1802608" y="1461318"/>
                    <a:pt x="1804721" y="1463432"/>
                    <a:pt x="1808947" y="1462375"/>
                  </a:cubicBezTo>
                  <a:cubicBezTo>
                    <a:pt x="1800495" y="1470829"/>
                    <a:pt x="1796268" y="1477168"/>
                    <a:pt x="1787814" y="1485621"/>
                  </a:cubicBezTo>
                  <a:cubicBezTo>
                    <a:pt x="1756115" y="1515207"/>
                    <a:pt x="1760342" y="1517320"/>
                    <a:pt x="1745549" y="1464488"/>
                  </a:cubicBezTo>
                  <a:lnTo>
                    <a:pt x="1762456" y="1464488"/>
                  </a:lnTo>
                  <a:cubicBezTo>
                    <a:pt x="1758229" y="1472942"/>
                    <a:pt x="1754003" y="1470829"/>
                    <a:pt x="1760342" y="1485621"/>
                  </a:cubicBezTo>
                  <a:cubicBezTo>
                    <a:pt x="1764569" y="1494074"/>
                    <a:pt x="1770909" y="1491961"/>
                    <a:pt x="1777248" y="1485621"/>
                  </a:cubicBezTo>
                  <a:cubicBezTo>
                    <a:pt x="1783589" y="1479281"/>
                    <a:pt x="1789928" y="1472942"/>
                    <a:pt x="1792041" y="1462375"/>
                  </a:cubicBezTo>
                  <a:cubicBezTo>
                    <a:pt x="1796268" y="1458148"/>
                    <a:pt x="1798381" y="1458677"/>
                    <a:pt x="1800494" y="1459997"/>
                  </a:cubicBezTo>
                  <a:close/>
                  <a:moveTo>
                    <a:pt x="1187122" y="1428033"/>
                  </a:moveTo>
                  <a:cubicBezTo>
                    <a:pt x="1208783" y="1428033"/>
                    <a:pt x="1230972" y="1431732"/>
                    <a:pt x="1255275" y="1439128"/>
                  </a:cubicBezTo>
                  <a:cubicBezTo>
                    <a:pt x="1246822" y="1443355"/>
                    <a:pt x="1238369" y="1449695"/>
                    <a:pt x="1227802" y="1456034"/>
                  </a:cubicBezTo>
                  <a:cubicBezTo>
                    <a:pt x="1198217" y="1420109"/>
                    <a:pt x="1158065" y="1451808"/>
                    <a:pt x="1122139" y="1439128"/>
                  </a:cubicBezTo>
                  <a:cubicBezTo>
                    <a:pt x="1144329" y="1431732"/>
                    <a:pt x="1165461" y="1428033"/>
                    <a:pt x="1187122" y="1428033"/>
                  </a:cubicBezTo>
                  <a:close/>
                  <a:moveTo>
                    <a:pt x="1923328" y="1407165"/>
                  </a:moveTo>
                  <a:cubicBezTo>
                    <a:pt x="1932045" y="1407429"/>
                    <a:pt x="1938913" y="1413769"/>
                    <a:pt x="1942084" y="1430675"/>
                  </a:cubicBezTo>
                  <a:cubicBezTo>
                    <a:pt x="1946309" y="1447581"/>
                    <a:pt x="1958990" y="1443355"/>
                    <a:pt x="1967442" y="1447581"/>
                  </a:cubicBezTo>
                  <a:cubicBezTo>
                    <a:pt x="1925177" y="1460260"/>
                    <a:pt x="1895592" y="1487734"/>
                    <a:pt x="1868120" y="1517319"/>
                  </a:cubicBezTo>
                  <a:cubicBezTo>
                    <a:pt x="1770909" y="1620869"/>
                    <a:pt x="1652567" y="1699059"/>
                    <a:pt x="1544791" y="1792043"/>
                  </a:cubicBezTo>
                  <a:cubicBezTo>
                    <a:pt x="1513092" y="1819515"/>
                    <a:pt x="1477166" y="1834308"/>
                    <a:pt x="1441240" y="1851214"/>
                  </a:cubicBezTo>
                  <a:lnTo>
                    <a:pt x="1432787" y="1842761"/>
                  </a:lnTo>
                  <a:cubicBezTo>
                    <a:pt x="1430674" y="1819515"/>
                    <a:pt x="1438584" y="1844824"/>
                    <a:pt x="1475503" y="1819326"/>
                  </a:cubicBezTo>
                  <a:cubicBezTo>
                    <a:pt x="1512422" y="1793828"/>
                    <a:pt x="1581211" y="1749726"/>
                    <a:pt x="1654300" y="1689775"/>
                  </a:cubicBezTo>
                  <a:cubicBezTo>
                    <a:pt x="1727389" y="1629824"/>
                    <a:pt x="1833735" y="1535697"/>
                    <a:pt x="1914039" y="1459620"/>
                  </a:cubicBezTo>
                  <a:cubicBezTo>
                    <a:pt x="1930945" y="1442714"/>
                    <a:pt x="1912498" y="1434902"/>
                    <a:pt x="1893478" y="1420109"/>
                  </a:cubicBezTo>
                  <a:cubicBezTo>
                    <a:pt x="1904044" y="1412712"/>
                    <a:pt x="1914611" y="1406901"/>
                    <a:pt x="1923328" y="1407165"/>
                  </a:cubicBezTo>
                  <a:close/>
                  <a:moveTo>
                    <a:pt x="1238469" y="1382533"/>
                  </a:moveTo>
                  <a:cubicBezTo>
                    <a:pt x="1246889" y="1381675"/>
                    <a:pt x="1254616" y="1381807"/>
                    <a:pt x="1261880" y="1382599"/>
                  </a:cubicBezTo>
                  <a:cubicBezTo>
                    <a:pt x="1276408" y="1384184"/>
                    <a:pt x="1289088" y="1388410"/>
                    <a:pt x="1301768" y="1392637"/>
                  </a:cubicBezTo>
                  <a:cubicBezTo>
                    <a:pt x="1303881" y="1398977"/>
                    <a:pt x="1301768" y="1403204"/>
                    <a:pt x="1301768" y="1409543"/>
                  </a:cubicBezTo>
                  <a:cubicBezTo>
                    <a:pt x="1278521" y="1394750"/>
                    <a:pt x="1251049" y="1390523"/>
                    <a:pt x="1210896" y="1388410"/>
                  </a:cubicBezTo>
                  <a:cubicBezTo>
                    <a:pt x="1220935" y="1385241"/>
                    <a:pt x="1230048" y="1383392"/>
                    <a:pt x="1238469" y="1382533"/>
                  </a:cubicBezTo>
                  <a:close/>
                  <a:moveTo>
                    <a:pt x="657224" y="128910"/>
                  </a:moveTo>
                  <a:cubicBezTo>
                    <a:pt x="672017" y="133136"/>
                    <a:pt x="661450" y="141589"/>
                    <a:pt x="659336" y="147929"/>
                  </a:cubicBezTo>
                  <a:cubicBezTo>
                    <a:pt x="655111" y="164835"/>
                    <a:pt x="684696" y="177514"/>
                    <a:pt x="663563" y="196534"/>
                  </a:cubicBezTo>
                  <a:cubicBezTo>
                    <a:pt x="646657" y="185968"/>
                    <a:pt x="648770" y="164835"/>
                    <a:pt x="636091" y="152155"/>
                  </a:cubicBezTo>
                  <a:cubicBezTo>
                    <a:pt x="629751" y="145815"/>
                    <a:pt x="633978" y="137363"/>
                    <a:pt x="640317" y="133136"/>
                  </a:cubicBezTo>
                  <a:cubicBezTo>
                    <a:pt x="644544" y="131022"/>
                    <a:pt x="652997" y="126797"/>
                    <a:pt x="657224" y="128910"/>
                  </a:cubicBezTo>
                  <a:close/>
                  <a:moveTo>
                    <a:pt x="589599" y="31698"/>
                  </a:moveTo>
                  <a:cubicBezTo>
                    <a:pt x="595938" y="38038"/>
                    <a:pt x="595938" y="38038"/>
                    <a:pt x="598052" y="42264"/>
                  </a:cubicBezTo>
                  <a:cubicBezTo>
                    <a:pt x="560013" y="112003"/>
                    <a:pt x="625525" y="116229"/>
                    <a:pt x="642430" y="224006"/>
                  </a:cubicBezTo>
                  <a:cubicBezTo>
                    <a:pt x="644543" y="240912"/>
                    <a:pt x="661449" y="259930"/>
                    <a:pt x="678356" y="262044"/>
                  </a:cubicBezTo>
                  <a:cubicBezTo>
                    <a:pt x="688923" y="264157"/>
                    <a:pt x="699489" y="266271"/>
                    <a:pt x="710055" y="266271"/>
                  </a:cubicBezTo>
                  <a:cubicBezTo>
                    <a:pt x="731188" y="266271"/>
                    <a:pt x="693148" y="287403"/>
                    <a:pt x="682582" y="283177"/>
                  </a:cubicBezTo>
                  <a:cubicBezTo>
                    <a:pt x="663563" y="276837"/>
                    <a:pt x="648770" y="268384"/>
                    <a:pt x="642430" y="264157"/>
                  </a:cubicBezTo>
                  <a:cubicBezTo>
                    <a:pt x="633977" y="259930"/>
                    <a:pt x="633977" y="316989"/>
                    <a:pt x="629751" y="340235"/>
                  </a:cubicBezTo>
                  <a:cubicBezTo>
                    <a:pt x="623411" y="374047"/>
                    <a:pt x="617071" y="390953"/>
                    <a:pt x="606505" y="420539"/>
                  </a:cubicBezTo>
                  <a:cubicBezTo>
                    <a:pt x="602278" y="412085"/>
                    <a:pt x="608619" y="420539"/>
                    <a:pt x="598052" y="414199"/>
                  </a:cubicBezTo>
                  <a:cubicBezTo>
                    <a:pt x="619185" y="352914"/>
                    <a:pt x="627637" y="300083"/>
                    <a:pt x="627637" y="238798"/>
                  </a:cubicBezTo>
                  <a:cubicBezTo>
                    <a:pt x="627637" y="213439"/>
                    <a:pt x="623411" y="177514"/>
                    <a:pt x="610731" y="158494"/>
                  </a:cubicBezTo>
                  <a:cubicBezTo>
                    <a:pt x="570579" y="103549"/>
                    <a:pt x="568466" y="80304"/>
                    <a:pt x="589599" y="31698"/>
                  </a:cubicBezTo>
                  <a:close/>
                  <a:moveTo>
                    <a:pt x="1177085" y="0"/>
                  </a:moveTo>
                  <a:cubicBezTo>
                    <a:pt x="1177085" y="52831"/>
                    <a:pt x="1187652" y="95097"/>
                    <a:pt x="1177085" y="147928"/>
                  </a:cubicBezTo>
                  <a:cubicBezTo>
                    <a:pt x="1139047" y="204987"/>
                    <a:pt x="1141160" y="270497"/>
                    <a:pt x="1134820" y="333895"/>
                  </a:cubicBezTo>
                  <a:cubicBezTo>
                    <a:pt x="1128480" y="380387"/>
                    <a:pt x="1101008" y="416313"/>
                    <a:pt x="1071422" y="452238"/>
                  </a:cubicBezTo>
                  <a:cubicBezTo>
                    <a:pt x="1060856" y="467031"/>
                    <a:pt x="1039723" y="498730"/>
                    <a:pt x="1039723" y="498730"/>
                  </a:cubicBezTo>
                  <a:cubicBezTo>
                    <a:pt x="1033384" y="513522"/>
                    <a:pt x="1016478" y="551562"/>
                    <a:pt x="1005911" y="576920"/>
                  </a:cubicBezTo>
                  <a:cubicBezTo>
                    <a:pt x="999571" y="591713"/>
                    <a:pt x="982665" y="598053"/>
                    <a:pt x="967872" y="593827"/>
                  </a:cubicBezTo>
                  <a:cubicBezTo>
                    <a:pt x="889682" y="566354"/>
                    <a:pt x="811491" y="532542"/>
                    <a:pt x="750206" y="471257"/>
                  </a:cubicBezTo>
                  <a:cubicBezTo>
                    <a:pt x="807264" y="515636"/>
                    <a:pt x="910815" y="562128"/>
                    <a:pt x="976325" y="585374"/>
                  </a:cubicBezTo>
                  <a:cubicBezTo>
                    <a:pt x="991118" y="589600"/>
                    <a:pt x="1010137" y="532542"/>
                    <a:pt x="1029157" y="500843"/>
                  </a:cubicBezTo>
                  <a:cubicBezTo>
                    <a:pt x="1029157" y="500843"/>
                    <a:pt x="1058743" y="456465"/>
                    <a:pt x="1069309" y="443785"/>
                  </a:cubicBezTo>
                  <a:cubicBezTo>
                    <a:pt x="1179198" y="319103"/>
                    <a:pt x="1094668" y="281064"/>
                    <a:pt x="1168632" y="145815"/>
                  </a:cubicBezTo>
                  <a:cubicBezTo>
                    <a:pt x="1172859" y="90871"/>
                    <a:pt x="1168632" y="57058"/>
                    <a:pt x="1164406" y="12680"/>
                  </a:cubicBezTo>
                  <a:cubicBezTo>
                    <a:pt x="1174972" y="6341"/>
                    <a:pt x="1166519" y="6341"/>
                    <a:pt x="1177085" y="0"/>
                  </a:cubicBezTo>
                  <a:close/>
                </a:path>
              </a:pathLst>
            </a:custGeom>
            <a:solidFill>
              <a:srgbClr val="A4A3A3"/>
            </a:solidFill>
            <a:ln w="23341" cap="flat">
              <a:noFill/>
              <a:prstDash val="solid"/>
              <a:miter/>
            </a:ln>
          </p:spPr>
          <p:txBody>
            <a:bodyPr wrap="square" rtlCol="0" anchor="ctr">
              <a:noAutofit/>
            </a:bodyPr>
            <a:lstStyle/>
            <a:p>
              <a:endParaRPr lang="en-US"/>
            </a:p>
          </p:txBody>
        </p:sp>
        <p:sp>
          <p:nvSpPr>
            <p:cNvPr id="293" name="Freeform: Shape 292">
              <a:extLst>
                <a:ext uri="{FF2B5EF4-FFF2-40B4-BE49-F238E27FC236}">
                  <a16:creationId xmlns:a16="http://schemas.microsoft.com/office/drawing/2014/main" xmlns="" id="{4A5C4D70-378B-4476-8CFB-CFBA7B45259D}"/>
                </a:ext>
              </a:extLst>
            </p:cNvPr>
            <p:cNvSpPr/>
            <p:nvPr/>
          </p:nvSpPr>
          <p:spPr>
            <a:xfrm>
              <a:off x="1801118" y="1230989"/>
              <a:ext cx="1521545" cy="1141159"/>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tx1"/>
            </a:solidFill>
            <a:ln w="23341" cap="flat">
              <a:noFill/>
              <a:prstDash val="solid"/>
              <a:miter/>
            </a:ln>
          </p:spPr>
          <p:txBody>
            <a:bodyPr rtlCol="0" anchor="ctr"/>
            <a:lstStyle/>
            <a:p>
              <a:endParaRPr lang="en-US"/>
            </a:p>
          </p:txBody>
        </p:sp>
      </p:grpSp>
      <p:grpSp>
        <p:nvGrpSpPr>
          <p:cNvPr id="300" name="Graphic 299">
            <a:extLst>
              <a:ext uri="{FF2B5EF4-FFF2-40B4-BE49-F238E27FC236}">
                <a16:creationId xmlns:a16="http://schemas.microsoft.com/office/drawing/2014/main" xmlns="" id="{981A014B-7FBC-4A34-A276-E315E339EF59}"/>
              </a:ext>
            </a:extLst>
          </p:cNvPr>
          <p:cNvGrpSpPr/>
          <p:nvPr/>
        </p:nvGrpSpPr>
        <p:grpSpPr>
          <a:xfrm>
            <a:off x="1875108" y="4528310"/>
            <a:ext cx="2123328" cy="2033547"/>
            <a:chOff x="5671581" y="2568773"/>
            <a:chExt cx="3185568" cy="3050872"/>
          </a:xfrm>
        </p:grpSpPr>
        <p:sp>
          <p:nvSpPr>
            <p:cNvPr id="301" name="Freeform: Shape 300">
              <a:extLst>
                <a:ext uri="{FF2B5EF4-FFF2-40B4-BE49-F238E27FC236}">
                  <a16:creationId xmlns:a16="http://schemas.microsoft.com/office/drawing/2014/main" xmlns="" id="{DD2AB5AC-1E7E-44B7-9344-FC69F79A2E4B}"/>
                </a:ext>
              </a:extLst>
            </p:cNvPr>
            <p:cNvSpPr/>
            <p:nvPr/>
          </p:nvSpPr>
          <p:spPr>
            <a:xfrm>
              <a:off x="7086229" y="2833114"/>
              <a:ext cx="803463" cy="419242"/>
            </a:xfrm>
            <a:custGeom>
              <a:avLst/>
              <a:gdLst>
                <a:gd name="connsiteX0" fmla="*/ 803464 w 803463"/>
                <a:gd name="connsiteY0" fmla="*/ 419242 h 419242"/>
                <a:gd name="connsiteX1" fmla="*/ 39735 w 803463"/>
                <a:gd name="connsiteY1" fmla="*/ 419242 h 419242"/>
                <a:gd name="connsiteX2" fmla="*/ 0 w 803463"/>
                <a:gd name="connsiteY2" fmla="*/ 379507 h 419242"/>
                <a:gd name="connsiteX3" fmla="*/ 0 w 803463"/>
                <a:gd name="connsiteY3" fmla="*/ 0 h 419242"/>
                <a:gd name="connsiteX4" fmla="*/ 803464 w 803463"/>
                <a:gd name="connsiteY4" fmla="*/ 0 h 419242"/>
                <a:gd name="connsiteX5" fmla="*/ 803464 w 803463"/>
                <a:gd name="connsiteY5" fmla="*/ 419242 h 41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3463" h="419242">
                  <a:moveTo>
                    <a:pt x="803464" y="419242"/>
                  </a:moveTo>
                  <a:lnTo>
                    <a:pt x="39735" y="419242"/>
                  </a:lnTo>
                  <a:cubicBezTo>
                    <a:pt x="17847" y="419242"/>
                    <a:pt x="0" y="401395"/>
                    <a:pt x="0" y="379507"/>
                  </a:cubicBezTo>
                  <a:lnTo>
                    <a:pt x="0" y="0"/>
                  </a:lnTo>
                  <a:lnTo>
                    <a:pt x="803464" y="0"/>
                  </a:lnTo>
                  <a:lnTo>
                    <a:pt x="803464" y="419242"/>
                  </a:lnTo>
                  <a:close/>
                </a:path>
              </a:pathLst>
            </a:custGeom>
            <a:solidFill>
              <a:srgbClr val="31363E"/>
            </a:solidFill>
            <a:ln w="3363"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xmlns="" id="{3C5419F1-FB1E-4C30-8D7F-6B938EAB43D6}"/>
                </a:ext>
              </a:extLst>
            </p:cNvPr>
            <p:cNvSpPr/>
            <p:nvPr/>
          </p:nvSpPr>
          <p:spPr>
            <a:xfrm>
              <a:off x="6727936" y="2568773"/>
              <a:ext cx="1562813" cy="484906"/>
            </a:xfrm>
            <a:custGeom>
              <a:avLst/>
              <a:gdLst>
                <a:gd name="connsiteX0" fmla="*/ 810198 w 1562813"/>
                <a:gd name="connsiteY0" fmla="*/ 0 h 484906"/>
                <a:gd name="connsiteX1" fmla="*/ 0 w 1562813"/>
                <a:gd name="connsiteY1" fmla="*/ 142441 h 484906"/>
                <a:gd name="connsiteX2" fmla="*/ 851954 w 1562813"/>
                <a:gd name="connsiteY2" fmla="*/ 484907 h 484906"/>
                <a:gd name="connsiteX3" fmla="*/ 1562814 w 1562813"/>
                <a:gd name="connsiteY3" fmla="*/ 125604 h 484906"/>
              </a:gdLst>
              <a:ahLst/>
              <a:cxnLst>
                <a:cxn ang="0">
                  <a:pos x="connsiteX0" y="connsiteY0"/>
                </a:cxn>
                <a:cxn ang="0">
                  <a:pos x="connsiteX1" y="connsiteY1"/>
                </a:cxn>
                <a:cxn ang="0">
                  <a:pos x="connsiteX2" y="connsiteY2"/>
                </a:cxn>
                <a:cxn ang="0">
                  <a:pos x="connsiteX3" y="connsiteY3"/>
                </a:cxn>
              </a:cxnLst>
              <a:rect l="l" t="t" r="r" b="b"/>
              <a:pathLst>
                <a:path w="1562813" h="484906">
                  <a:moveTo>
                    <a:pt x="810198" y="0"/>
                  </a:moveTo>
                  <a:lnTo>
                    <a:pt x="0" y="142441"/>
                  </a:lnTo>
                  <a:lnTo>
                    <a:pt x="851954" y="484907"/>
                  </a:lnTo>
                  <a:lnTo>
                    <a:pt x="1562814" y="125604"/>
                  </a:lnTo>
                  <a:close/>
                </a:path>
              </a:pathLst>
            </a:custGeom>
            <a:solidFill>
              <a:srgbClr val="1D222D"/>
            </a:solidFill>
            <a:ln w="3363"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xmlns="" id="{5C620BF6-CD5A-4D09-A2DB-6370BF0D1D2B}"/>
                </a:ext>
              </a:extLst>
            </p:cNvPr>
            <p:cNvSpPr/>
            <p:nvPr/>
          </p:nvSpPr>
          <p:spPr>
            <a:xfrm>
              <a:off x="6727936" y="2568773"/>
              <a:ext cx="1562813" cy="403415"/>
            </a:xfrm>
            <a:custGeom>
              <a:avLst/>
              <a:gdLst>
                <a:gd name="connsiteX0" fmla="*/ 810198 w 1562813"/>
                <a:gd name="connsiteY0" fmla="*/ 0 h 403415"/>
                <a:gd name="connsiteX1" fmla="*/ 0 w 1562813"/>
                <a:gd name="connsiteY1" fmla="*/ 142441 h 403415"/>
                <a:gd name="connsiteX2" fmla="*/ 873506 w 1562813"/>
                <a:gd name="connsiteY2" fmla="*/ 403416 h 403415"/>
                <a:gd name="connsiteX3" fmla="*/ 1562814 w 1562813"/>
                <a:gd name="connsiteY3" fmla="*/ 125604 h 403415"/>
              </a:gdLst>
              <a:ahLst/>
              <a:cxnLst>
                <a:cxn ang="0">
                  <a:pos x="connsiteX0" y="connsiteY0"/>
                </a:cxn>
                <a:cxn ang="0">
                  <a:pos x="connsiteX1" y="connsiteY1"/>
                </a:cxn>
                <a:cxn ang="0">
                  <a:pos x="connsiteX2" y="connsiteY2"/>
                </a:cxn>
                <a:cxn ang="0">
                  <a:pos x="connsiteX3" y="connsiteY3"/>
                </a:cxn>
              </a:cxnLst>
              <a:rect l="l" t="t" r="r" b="b"/>
              <a:pathLst>
                <a:path w="1562813" h="403415">
                  <a:moveTo>
                    <a:pt x="810198" y="0"/>
                  </a:moveTo>
                  <a:lnTo>
                    <a:pt x="0" y="142441"/>
                  </a:lnTo>
                  <a:lnTo>
                    <a:pt x="873506" y="403416"/>
                  </a:lnTo>
                  <a:lnTo>
                    <a:pt x="1562814" y="125604"/>
                  </a:lnTo>
                  <a:close/>
                </a:path>
              </a:pathLst>
            </a:custGeom>
            <a:solidFill>
              <a:srgbClr val="333333"/>
            </a:solidFill>
            <a:ln w="3363"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xmlns="" id="{2BBC92FA-DD34-418B-AD2B-75D36073D834}"/>
                </a:ext>
              </a:extLst>
            </p:cNvPr>
            <p:cNvSpPr/>
            <p:nvPr/>
          </p:nvSpPr>
          <p:spPr>
            <a:xfrm>
              <a:off x="7095867" y="3238994"/>
              <a:ext cx="802153" cy="970922"/>
            </a:xfrm>
            <a:custGeom>
              <a:avLst/>
              <a:gdLst>
                <a:gd name="connsiteX0" fmla="*/ 801907 w 802153"/>
                <a:gd name="connsiteY0" fmla="*/ 249755 h 970922"/>
                <a:gd name="connsiteX1" fmla="*/ 768233 w 802153"/>
                <a:gd name="connsiteY1" fmla="*/ 215744 h 970922"/>
                <a:gd name="connsiteX2" fmla="*/ 755437 w 802153"/>
                <a:gd name="connsiteY2" fmla="*/ 230897 h 970922"/>
                <a:gd name="connsiteX3" fmla="*/ 744661 w 802153"/>
                <a:gd name="connsiteY3" fmla="*/ 262551 h 970922"/>
                <a:gd name="connsiteX4" fmla="*/ 728834 w 802153"/>
                <a:gd name="connsiteY4" fmla="*/ 271643 h 970922"/>
                <a:gd name="connsiteX5" fmla="*/ 721763 w 802153"/>
                <a:gd name="connsiteY5" fmla="*/ 250091 h 970922"/>
                <a:gd name="connsiteX6" fmla="*/ 727824 w 802153"/>
                <a:gd name="connsiteY6" fmla="*/ 106303 h 970922"/>
                <a:gd name="connsiteX7" fmla="*/ 695497 w 802153"/>
                <a:gd name="connsiteY7" fmla="*/ 11679 h 970922"/>
                <a:gd name="connsiteX8" fmla="*/ 683037 w 802153"/>
                <a:gd name="connsiteY8" fmla="*/ 7301 h 970922"/>
                <a:gd name="connsiteX9" fmla="*/ 131793 w 802153"/>
                <a:gd name="connsiteY9" fmla="*/ 903 h 970922"/>
                <a:gd name="connsiteX10" fmla="*/ 103506 w 802153"/>
                <a:gd name="connsiteY10" fmla="*/ 7638 h 970922"/>
                <a:gd name="connsiteX11" fmla="*/ 77241 w 802153"/>
                <a:gd name="connsiteY11" fmla="*/ 55792 h 970922"/>
                <a:gd name="connsiteX12" fmla="*/ 70843 w 802153"/>
                <a:gd name="connsiteY12" fmla="*/ 130548 h 970922"/>
                <a:gd name="connsiteX13" fmla="*/ 74884 w 802153"/>
                <a:gd name="connsiteY13" fmla="*/ 242683 h 970922"/>
                <a:gd name="connsiteX14" fmla="*/ 66128 w 802153"/>
                <a:gd name="connsiteY14" fmla="*/ 271643 h 970922"/>
                <a:gd name="connsiteX15" fmla="*/ 53332 w 802153"/>
                <a:gd name="connsiteY15" fmla="*/ 263224 h 970922"/>
                <a:gd name="connsiteX16" fmla="*/ 43567 w 802153"/>
                <a:gd name="connsiteY16" fmla="*/ 236285 h 970922"/>
                <a:gd name="connsiteX17" fmla="*/ 31781 w 802153"/>
                <a:gd name="connsiteY17" fmla="*/ 221805 h 970922"/>
                <a:gd name="connsiteX18" fmla="*/ 1474 w 802153"/>
                <a:gd name="connsiteY18" fmla="*/ 240326 h 970922"/>
                <a:gd name="connsiteX19" fmla="*/ 36158 w 802153"/>
                <a:gd name="connsiteY19" fmla="*/ 425197 h 970922"/>
                <a:gd name="connsiteX20" fmla="*/ 59730 w 802153"/>
                <a:gd name="connsiteY20" fmla="*/ 455167 h 970922"/>
                <a:gd name="connsiteX21" fmla="*/ 102833 w 802153"/>
                <a:gd name="connsiteY21" fmla="*/ 527903 h 970922"/>
                <a:gd name="connsiteX22" fmla="*/ 162099 w 802153"/>
                <a:gd name="connsiteY22" fmla="*/ 654180 h 970922"/>
                <a:gd name="connsiteX23" fmla="*/ 170518 w 802153"/>
                <a:gd name="connsiteY23" fmla="*/ 673038 h 970922"/>
                <a:gd name="connsiteX24" fmla="*/ 170518 w 802153"/>
                <a:gd name="connsiteY24" fmla="*/ 777428 h 970922"/>
                <a:gd name="connsiteX25" fmla="*/ 385359 w 802153"/>
                <a:gd name="connsiteY25" fmla="*/ 967349 h 970922"/>
                <a:gd name="connsiteX26" fmla="*/ 405563 w 802153"/>
                <a:gd name="connsiteY26" fmla="*/ 964319 h 970922"/>
                <a:gd name="connsiteX27" fmla="*/ 620067 w 802153"/>
                <a:gd name="connsiteY27" fmla="*/ 778101 h 970922"/>
                <a:gd name="connsiteX28" fmla="*/ 619730 w 802153"/>
                <a:gd name="connsiteY28" fmla="*/ 722539 h 970922"/>
                <a:gd name="connsiteX29" fmla="*/ 650373 w 802153"/>
                <a:gd name="connsiteY29" fmla="*/ 645425 h 970922"/>
                <a:gd name="connsiteX30" fmla="*/ 694487 w 802153"/>
                <a:gd name="connsiteY30" fmla="*/ 560230 h 970922"/>
                <a:gd name="connsiteX31" fmla="*/ 750386 w 802153"/>
                <a:gd name="connsiteY31" fmla="*/ 446075 h 970922"/>
                <a:gd name="connsiteX32" fmla="*/ 775304 w 802153"/>
                <a:gd name="connsiteY32" fmla="*/ 413074 h 970922"/>
                <a:gd name="connsiteX33" fmla="*/ 801907 w 802153"/>
                <a:gd name="connsiteY33" fmla="*/ 249755 h 97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02153" h="970922">
                  <a:moveTo>
                    <a:pt x="801907" y="249755"/>
                  </a:moveTo>
                  <a:cubicBezTo>
                    <a:pt x="801233" y="225173"/>
                    <a:pt x="793152" y="217428"/>
                    <a:pt x="768233" y="215744"/>
                  </a:cubicBezTo>
                  <a:cubicBezTo>
                    <a:pt x="758804" y="216417"/>
                    <a:pt x="757457" y="224499"/>
                    <a:pt x="755437" y="230897"/>
                  </a:cubicBezTo>
                  <a:cubicBezTo>
                    <a:pt x="752069" y="241336"/>
                    <a:pt x="748702" y="252112"/>
                    <a:pt x="744661" y="262551"/>
                  </a:cubicBezTo>
                  <a:cubicBezTo>
                    <a:pt x="741630" y="269622"/>
                    <a:pt x="736579" y="273327"/>
                    <a:pt x="728834" y="271643"/>
                  </a:cubicBezTo>
                  <a:cubicBezTo>
                    <a:pt x="721426" y="269959"/>
                    <a:pt x="721763" y="252785"/>
                    <a:pt x="721763" y="250091"/>
                  </a:cubicBezTo>
                  <a:cubicBezTo>
                    <a:pt x="725130" y="202274"/>
                    <a:pt x="729508" y="154457"/>
                    <a:pt x="727824" y="106303"/>
                  </a:cubicBezTo>
                  <a:cubicBezTo>
                    <a:pt x="726477" y="71956"/>
                    <a:pt x="720416" y="38281"/>
                    <a:pt x="695497" y="11679"/>
                  </a:cubicBezTo>
                  <a:cubicBezTo>
                    <a:pt x="691793" y="8985"/>
                    <a:pt x="687415" y="7301"/>
                    <a:pt x="683037" y="7301"/>
                  </a:cubicBezTo>
                  <a:cubicBezTo>
                    <a:pt x="654414" y="6291"/>
                    <a:pt x="147283" y="3934"/>
                    <a:pt x="131793" y="903"/>
                  </a:cubicBezTo>
                  <a:cubicBezTo>
                    <a:pt x="122027" y="-1117"/>
                    <a:pt x="111588" y="-107"/>
                    <a:pt x="103506" y="7638"/>
                  </a:cubicBezTo>
                  <a:cubicBezTo>
                    <a:pt x="90710" y="21781"/>
                    <a:pt x="82965" y="38281"/>
                    <a:pt x="77241" y="55792"/>
                  </a:cubicBezTo>
                  <a:cubicBezTo>
                    <a:pt x="69159" y="80374"/>
                    <a:pt x="70169" y="105966"/>
                    <a:pt x="70843" y="130548"/>
                  </a:cubicBezTo>
                  <a:cubicBezTo>
                    <a:pt x="71853" y="167927"/>
                    <a:pt x="69159" y="205642"/>
                    <a:pt x="74884" y="242683"/>
                  </a:cubicBezTo>
                  <a:cubicBezTo>
                    <a:pt x="75894" y="248071"/>
                    <a:pt x="73536" y="270969"/>
                    <a:pt x="66128" y="271643"/>
                  </a:cubicBezTo>
                  <a:cubicBezTo>
                    <a:pt x="59393" y="272316"/>
                    <a:pt x="55689" y="268949"/>
                    <a:pt x="53332" y="263224"/>
                  </a:cubicBezTo>
                  <a:cubicBezTo>
                    <a:pt x="49291" y="254469"/>
                    <a:pt x="47271" y="245377"/>
                    <a:pt x="43567" y="236285"/>
                  </a:cubicBezTo>
                  <a:cubicBezTo>
                    <a:pt x="41209" y="230561"/>
                    <a:pt x="40536" y="222816"/>
                    <a:pt x="31781" y="221805"/>
                  </a:cubicBezTo>
                  <a:cubicBezTo>
                    <a:pt x="9219" y="220122"/>
                    <a:pt x="2821" y="223489"/>
                    <a:pt x="1474" y="240326"/>
                  </a:cubicBezTo>
                  <a:cubicBezTo>
                    <a:pt x="-3577" y="304980"/>
                    <a:pt x="3494" y="367614"/>
                    <a:pt x="36158" y="425197"/>
                  </a:cubicBezTo>
                  <a:cubicBezTo>
                    <a:pt x="42220" y="435972"/>
                    <a:pt x="47607" y="448095"/>
                    <a:pt x="59730" y="455167"/>
                  </a:cubicBezTo>
                  <a:cubicBezTo>
                    <a:pt x="87343" y="471330"/>
                    <a:pt x="100812" y="495239"/>
                    <a:pt x="102833" y="527903"/>
                  </a:cubicBezTo>
                  <a:cubicBezTo>
                    <a:pt x="105527" y="577404"/>
                    <a:pt x="122027" y="621853"/>
                    <a:pt x="162099" y="654180"/>
                  </a:cubicBezTo>
                  <a:cubicBezTo>
                    <a:pt x="168161" y="659232"/>
                    <a:pt x="170518" y="664956"/>
                    <a:pt x="170518" y="673038"/>
                  </a:cubicBezTo>
                  <a:cubicBezTo>
                    <a:pt x="170181" y="707722"/>
                    <a:pt x="170518" y="742407"/>
                    <a:pt x="170518" y="777428"/>
                  </a:cubicBezTo>
                  <a:cubicBezTo>
                    <a:pt x="180620" y="796285"/>
                    <a:pt x="367174" y="950512"/>
                    <a:pt x="385359" y="967349"/>
                  </a:cubicBezTo>
                  <a:cubicBezTo>
                    <a:pt x="393104" y="974421"/>
                    <a:pt x="399502" y="969707"/>
                    <a:pt x="405563" y="964319"/>
                  </a:cubicBezTo>
                  <a:cubicBezTo>
                    <a:pt x="428798" y="943441"/>
                    <a:pt x="615353" y="786520"/>
                    <a:pt x="620067" y="778101"/>
                  </a:cubicBezTo>
                  <a:cubicBezTo>
                    <a:pt x="620067" y="759580"/>
                    <a:pt x="621750" y="741060"/>
                    <a:pt x="619730" y="722539"/>
                  </a:cubicBezTo>
                  <a:cubicBezTo>
                    <a:pt x="616363" y="690885"/>
                    <a:pt x="624108" y="666640"/>
                    <a:pt x="650373" y="645425"/>
                  </a:cubicBezTo>
                  <a:cubicBezTo>
                    <a:pt x="676303" y="624547"/>
                    <a:pt x="695497" y="595251"/>
                    <a:pt x="694487" y="560230"/>
                  </a:cubicBezTo>
                  <a:cubicBezTo>
                    <a:pt x="693476" y="511739"/>
                    <a:pt x="714018" y="475371"/>
                    <a:pt x="750386" y="446075"/>
                  </a:cubicBezTo>
                  <a:cubicBezTo>
                    <a:pt x="761498" y="436983"/>
                    <a:pt x="769916" y="426207"/>
                    <a:pt x="775304" y="413074"/>
                  </a:cubicBezTo>
                  <a:cubicBezTo>
                    <a:pt x="796856" y="361216"/>
                    <a:pt x="803591" y="305990"/>
                    <a:pt x="801907" y="249755"/>
                  </a:cubicBezTo>
                  <a:close/>
                </a:path>
              </a:pathLst>
            </a:custGeom>
            <a:solidFill>
              <a:srgbClr val="FDC69A"/>
            </a:solidFill>
            <a:ln w="3363"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xmlns="" id="{DC25CE0C-3550-4DA3-84E3-CC4B14A5BAA8}"/>
                </a:ext>
              </a:extLst>
            </p:cNvPr>
            <p:cNvSpPr/>
            <p:nvPr/>
          </p:nvSpPr>
          <p:spPr>
            <a:xfrm>
              <a:off x="6364930" y="4179741"/>
              <a:ext cx="2491221" cy="1440441"/>
            </a:xfrm>
            <a:custGeom>
              <a:avLst/>
              <a:gdLst>
                <a:gd name="connsiteX0" fmla="*/ 2431942 w 2491221"/>
                <a:gd name="connsiteY0" fmla="*/ 1045244 h 1440441"/>
                <a:gd name="connsiteX1" fmla="*/ 2260541 w 2491221"/>
                <a:gd name="connsiteY1" fmla="*/ 674829 h 1440441"/>
                <a:gd name="connsiteX2" fmla="*/ 1929188 w 2491221"/>
                <a:gd name="connsiteY2" fmla="*/ 130656 h 1440441"/>
                <a:gd name="connsiteX3" fmla="*/ 1903596 w 2491221"/>
                <a:gd name="connsiteY3" fmla="*/ 110788 h 1440441"/>
                <a:gd name="connsiteX4" fmla="*/ 1650030 w 2491221"/>
                <a:gd name="connsiteY4" fmla="*/ 31317 h 1440441"/>
                <a:gd name="connsiteX5" fmla="*/ 1526446 w 2491221"/>
                <a:gd name="connsiteY5" fmla="*/ 0 h 1440441"/>
                <a:gd name="connsiteX6" fmla="*/ 1534528 w 2491221"/>
                <a:gd name="connsiteY6" fmla="*/ 26603 h 1440441"/>
                <a:gd name="connsiteX7" fmla="*/ 1526109 w 2491221"/>
                <a:gd name="connsiteY7" fmla="*/ 44113 h 1440441"/>
                <a:gd name="connsiteX8" fmla="*/ 1442261 w 2491221"/>
                <a:gd name="connsiteY8" fmla="*/ 69032 h 1440441"/>
                <a:gd name="connsiteX9" fmla="*/ 1431149 w 2491221"/>
                <a:gd name="connsiteY9" fmla="*/ 72736 h 1440441"/>
                <a:gd name="connsiteX10" fmla="*/ 1421720 w 2491221"/>
                <a:gd name="connsiteY10" fmla="*/ 81491 h 1440441"/>
                <a:gd name="connsiteX11" fmla="*/ 1430475 w 2491221"/>
                <a:gd name="connsiteY11" fmla="*/ 90247 h 1440441"/>
                <a:gd name="connsiteX12" fmla="*/ 1443271 w 2491221"/>
                <a:gd name="connsiteY12" fmla="*/ 94287 h 1440441"/>
                <a:gd name="connsiteX13" fmla="*/ 1504895 w 2491221"/>
                <a:gd name="connsiteY13" fmla="*/ 111124 h 1440441"/>
                <a:gd name="connsiteX14" fmla="*/ 1509946 w 2491221"/>
                <a:gd name="connsiteY14" fmla="*/ 127625 h 1440441"/>
                <a:gd name="connsiteX15" fmla="*/ 1457414 w 2491221"/>
                <a:gd name="connsiteY15" fmla="*/ 188912 h 1440441"/>
                <a:gd name="connsiteX16" fmla="*/ 1154348 w 2491221"/>
                <a:gd name="connsiteY16" fmla="*/ 540469 h 1440441"/>
                <a:gd name="connsiteX17" fmla="*/ 1121347 w 2491221"/>
                <a:gd name="connsiteY17" fmla="*/ 541142 h 1440441"/>
                <a:gd name="connsiteX18" fmla="*/ 732411 w 2491221"/>
                <a:gd name="connsiteY18" fmla="*/ 127625 h 1440441"/>
                <a:gd name="connsiteX19" fmla="*/ 737462 w 2491221"/>
                <a:gd name="connsiteY19" fmla="*/ 109441 h 1440441"/>
                <a:gd name="connsiteX20" fmla="*/ 778208 w 2491221"/>
                <a:gd name="connsiteY20" fmla="*/ 94287 h 1440441"/>
                <a:gd name="connsiteX21" fmla="*/ 815923 w 2491221"/>
                <a:gd name="connsiteY21" fmla="*/ 78797 h 1440441"/>
                <a:gd name="connsiteX22" fmla="*/ 795382 w 2491221"/>
                <a:gd name="connsiteY22" fmla="*/ 69032 h 1440441"/>
                <a:gd name="connsiteX23" fmla="*/ 726687 w 2491221"/>
                <a:gd name="connsiteY23" fmla="*/ 46470 h 1440441"/>
                <a:gd name="connsiteX24" fmla="*/ 714901 w 2491221"/>
                <a:gd name="connsiteY24" fmla="*/ 18521 h 1440441"/>
                <a:gd name="connsiteX25" fmla="*/ 714564 w 2491221"/>
                <a:gd name="connsiteY25" fmla="*/ 7408 h 1440441"/>
                <a:gd name="connsiteX26" fmla="*/ 324618 w 2491221"/>
                <a:gd name="connsiteY26" fmla="*/ 119880 h 1440441"/>
                <a:gd name="connsiteX27" fmla="*/ 311148 w 2491221"/>
                <a:gd name="connsiteY27" fmla="*/ 131329 h 1440441"/>
                <a:gd name="connsiteX28" fmla="*/ 232688 w 2491221"/>
                <a:gd name="connsiteY28" fmla="*/ 320241 h 1440441"/>
                <a:gd name="connsiteX29" fmla="*/ 0 w 2491221"/>
                <a:gd name="connsiteY29" fmla="*/ 956344 h 1440441"/>
                <a:gd name="connsiteX30" fmla="*/ 1636897 w 2491221"/>
                <a:gd name="connsiteY30" fmla="*/ 966783 h 1440441"/>
                <a:gd name="connsiteX31" fmla="*/ 1636897 w 2491221"/>
                <a:gd name="connsiteY31" fmla="*/ 968467 h 1440441"/>
                <a:gd name="connsiteX32" fmla="*/ 1643295 w 2491221"/>
                <a:gd name="connsiteY32" fmla="*/ 1258064 h 1440441"/>
                <a:gd name="connsiteX33" fmla="*/ 1674275 w 2491221"/>
                <a:gd name="connsiteY33" fmla="*/ 1256717 h 1440441"/>
                <a:gd name="connsiteX34" fmla="*/ 1687072 w 2491221"/>
                <a:gd name="connsiteY34" fmla="*/ 1268503 h 1440441"/>
                <a:gd name="connsiteX35" fmla="*/ 1702898 w 2491221"/>
                <a:gd name="connsiteY35" fmla="*/ 1294769 h 1440441"/>
                <a:gd name="connsiteX36" fmla="*/ 1954781 w 2491221"/>
                <a:gd name="connsiteY36" fmla="*/ 1376597 h 1440441"/>
                <a:gd name="connsiteX37" fmla="*/ 2491209 w 2491221"/>
                <a:gd name="connsiteY37" fmla="*/ 1437884 h 1440441"/>
                <a:gd name="connsiteX38" fmla="*/ 2431942 w 2491221"/>
                <a:gd name="connsiteY38" fmla="*/ 1045244 h 144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91221" h="1440441">
                  <a:moveTo>
                    <a:pt x="2431942" y="1045244"/>
                  </a:moveTo>
                  <a:cubicBezTo>
                    <a:pt x="2387156" y="916272"/>
                    <a:pt x="2325869" y="794709"/>
                    <a:pt x="2260541" y="674829"/>
                  </a:cubicBezTo>
                  <a:cubicBezTo>
                    <a:pt x="2158845" y="487937"/>
                    <a:pt x="2046711" y="307781"/>
                    <a:pt x="1929188" y="130656"/>
                  </a:cubicBezTo>
                  <a:cubicBezTo>
                    <a:pt x="1922453" y="120553"/>
                    <a:pt x="1914708" y="114829"/>
                    <a:pt x="1903596" y="110788"/>
                  </a:cubicBezTo>
                  <a:cubicBezTo>
                    <a:pt x="1819747" y="82165"/>
                    <a:pt x="1735562" y="54889"/>
                    <a:pt x="1650030" y="31317"/>
                  </a:cubicBezTo>
                  <a:cubicBezTo>
                    <a:pt x="1608948" y="19868"/>
                    <a:pt x="1568539" y="7072"/>
                    <a:pt x="1526446" y="0"/>
                  </a:cubicBezTo>
                  <a:cubicBezTo>
                    <a:pt x="1523415" y="10439"/>
                    <a:pt x="1530487" y="18184"/>
                    <a:pt x="1534528" y="26603"/>
                  </a:cubicBezTo>
                  <a:cubicBezTo>
                    <a:pt x="1539579" y="37041"/>
                    <a:pt x="1537559" y="41756"/>
                    <a:pt x="1526109" y="44113"/>
                  </a:cubicBezTo>
                  <a:cubicBezTo>
                    <a:pt x="1497486" y="50174"/>
                    <a:pt x="1470547" y="61624"/>
                    <a:pt x="1442261" y="69032"/>
                  </a:cubicBezTo>
                  <a:cubicBezTo>
                    <a:pt x="1438557" y="70042"/>
                    <a:pt x="1434516" y="71052"/>
                    <a:pt x="1431149" y="72736"/>
                  </a:cubicBezTo>
                  <a:cubicBezTo>
                    <a:pt x="1427108" y="74420"/>
                    <a:pt x="1422057" y="76777"/>
                    <a:pt x="1421720" y="81491"/>
                  </a:cubicBezTo>
                  <a:cubicBezTo>
                    <a:pt x="1421383" y="86879"/>
                    <a:pt x="1426434" y="88563"/>
                    <a:pt x="1430475" y="90247"/>
                  </a:cubicBezTo>
                  <a:cubicBezTo>
                    <a:pt x="1434516" y="91930"/>
                    <a:pt x="1438894" y="92940"/>
                    <a:pt x="1443271" y="94287"/>
                  </a:cubicBezTo>
                  <a:cubicBezTo>
                    <a:pt x="1463812" y="99339"/>
                    <a:pt x="1484017" y="107084"/>
                    <a:pt x="1504895" y="111124"/>
                  </a:cubicBezTo>
                  <a:cubicBezTo>
                    <a:pt x="1517691" y="113482"/>
                    <a:pt x="1517691" y="118533"/>
                    <a:pt x="1509946" y="127625"/>
                  </a:cubicBezTo>
                  <a:cubicBezTo>
                    <a:pt x="1492435" y="148166"/>
                    <a:pt x="1474925" y="168707"/>
                    <a:pt x="1457414" y="188912"/>
                  </a:cubicBezTo>
                  <a:cubicBezTo>
                    <a:pt x="1356729" y="306434"/>
                    <a:pt x="1254360" y="422610"/>
                    <a:pt x="1154348" y="540469"/>
                  </a:cubicBezTo>
                  <a:cubicBezTo>
                    <a:pt x="1138857" y="558653"/>
                    <a:pt x="1137847" y="558990"/>
                    <a:pt x="1121347" y="541142"/>
                  </a:cubicBezTo>
                  <a:cubicBezTo>
                    <a:pt x="1091040" y="507805"/>
                    <a:pt x="782922" y="181167"/>
                    <a:pt x="732411" y="127625"/>
                  </a:cubicBezTo>
                  <a:cubicBezTo>
                    <a:pt x="721972" y="116512"/>
                    <a:pt x="727023" y="113145"/>
                    <a:pt x="737462" y="109441"/>
                  </a:cubicBezTo>
                  <a:cubicBezTo>
                    <a:pt x="750932" y="104390"/>
                    <a:pt x="765075" y="100012"/>
                    <a:pt x="778208" y="94287"/>
                  </a:cubicBezTo>
                  <a:cubicBezTo>
                    <a:pt x="790331" y="88900"/>
                    <a:pt x="804811" y="88226"/>
                    <a:pt x="815923" y="78797"/>
                  </a:cubicBezTo>
                  <a:cubicBezTo>
                    <a:pt x="809188" y="73073"/>
                    <a:pt x="802117" y="71389"/>
                    <a:pt x="795382" y="69032"/>
                  </a:cubicBezTo>
                  <a:cubicBezTo>
                    <a:pt x="772483" y="61624"/>
                    <a:pt x="749585" y="54215"/>
                    <a:pt x="726687" y="46470"/>
                  </a:cubicBezTo>
                  <a:cubicBezTo>
                    <a:pt x="712207" y="41756"/>
                    <a:pt x="702105" y="35021"/>
                    <a:pt x="714901" y="18521"/>
                  </a:cubicBezTo>
                  <a:cubicBezTo>
                    <a:pt x="717595" y="15153"/>
                    <a:pt x="716921" y="11113"/>
                    <a:pt x="714564" y="7408"/>
                  </a:cubicBezTo>
                  <a:cubicBezTo>
                    <a:pt x="582898" y="39399"/>
                    <a:pt x="453253" y="78461"/>
                    <a:pt x="324618" y="119880"/>
                  </a:cubicBezTo>
                  <a:cubicBezTo>
                    <a:pt x="318557" y="121900"/>
                    <a:pt x="313842" y="124594"/>
                    <a:pt x="311148" y="131329"/>
                  </a:cubicBezTo>
                  <a:cubicBezTo>
                    <a:pt x="285220" y="194299"/>
                    <a:pt x="258954" y="257270"/>
                    <a:pt x="232688" y="320241"/>
                  </a:cubicBezTo>
                  <a:cubicBezTo>
                    <a:pt x="238413" y="325628"/>
                    <a:pt x="0" y="956344"/>
                    <a:pt x="0" y="956344"/>
                  </a:cubicBezTo>
                  <a:cubicBezTo>
                    <a:pt x="0" y="956344"/>
                    <a:pt x="1640938" y="943211"/>
                    <a:pt x="1636897" y="966783"/>
                  </a:cubicBezTo>
                  <a:cubicBezTo>
                    <a:pt x="1636897" y="967457"/>
                    <a:pt x="1636897" y="967793"/>
                    <a:pt x="1636897" y="968467"/>
                  </a:cubicBezTo>
                  <a:cubicBezTo>
                    <a:pt x="1636560" y="1046254"/>
                    <a:pt x="1634540" y="1252003"/>
                    <a:pt x="1643295" y="1258064"/>
                  </a:cubicBezTo>
                  <a:cubicBezTo>
                    <a:pt x="1651377" y="1263788"/>
                    <a:pt x="1663836" y="1258401"/>
                    <a:pt x="1674275" y="1256717"/>
                  </a:cubicBezTo>
                  <a:cubicBezTo>
                    <a:pt x="1684041" y="1255370"/>
                    <a:pt x="1688418" y="1259074"/>
                    <a:pt x="1687072" y="1268503"/>
                  </a:cubicBezTo>
                  <a:cubicBezTo>
                    <a:pt x="1685051" y="1281972"/>
                    <a:pt x="1692459" y="1289381"/>
                    <a:pt x="1702898" y="1294769"/>
                  </a:cubicBezTo>
                  <a:cubicBezTo>
                    <a:pt x="1713000" y="1299820"/>
                    <a:pt x="1879014" y="1359760"/>
                    <a:pt x="1954781" y="1376597"/>
                  </a:cubicBezTo>
                  <a:cubicBezTo>
                    <a:pt x="1997210" y="1386025"/>
                    <a:pt x="2489862" y="1454384"/>
                    <a:pt x="2491209" y="1437884"/>
                  </a:cubicBezTo>
                  <a:cubicBezTo>
                    <a:pt x="2492219" y="1430812"/>
                    <a:pt x="2433963" y="1050968"/>
                    <a:pt x="2431942" y="1045244"/>
                  </a:cubicBezTo>
                  <a:close/>
                </a:path>
              </a:pathLst>
            </a:custGeom>
            <a:solidFill>
              <a:srgbClr val="31363E"/>
            </a:solidFill>
            <a:ln w="3363"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xmlns="" id="{AF26BCCB-80CD-49AF-A0F6-0856C5E8184F}"/>
                </a:ext>
              </a:extLst>
            </p:cNvPr>
            <p:cNvSpPr/>
            <p:nvPr/>
          </p:nvSpPr>
          <p:spPr>
            <a:xfrm>
              <a:off x="7069518" y="4128591"/>
              <a:ext cx="842152" cy="613967"/>
            </a:xfrm>
            <a:custGeom>
              <a:avLst/>
              <a:gdLst>
                <a:gd name="connsiteX0" fmla="*/ 839705 w 842152"/>
                <a:gd name="connsiteY0" fmla="*/ 84823 h 613967"/>
                <a:gd name="connsiteX1" fmla="*/ 795592 w 842152"/>
                <a:gd name="connsiteY1" fmla="*/ 23537 h 613967"/>
                <a:gd name="connsiteX2" fmla="*/ 687162 w 842152"/>
                <a:gd name="connsiteY2" fmla="*/ 5353 h 613967"/>
                <a:gd name="connsiteX3" fmla="*/ 668641 w 842152"/>
                <a:gd name="connsiteY3" fmla="*/ 5016 h 613967"/>
                <a:gd name="connsiteX4" fmla="*/ 658875 w 842152"/>
                <a:gd name="connsiteY4" fmla="*/ 20506 h 613967"/>
                <a:gd name="connsiteX5" fmla="*/ 540006 w 842152"/>
                <a:gd name="connsiteY5" fmla="*/ 257908 h 613967"/>
                <a:gd name="connsiteX6" fmla="*/ 488148 w 842152"/>
                <a:gd name="connsiteY6" fmla="*/ 187866 h 613967"/>
                <a:gd name="connsiteX7" fmla="*/ 427198 w 842152"/>
                <a:gd name="connsiteY7" fmla="*/ 101997 h 613967"/>
                <a:gd name="connsiteX8" fmla="*/ 415075 w 842152"/>
                <a:gd name="connsiteY8" fmla="*/ 101997 h 613967"/>
                <a:gd name="connsiteX9" fmla="*/ 355135 w 842152"/>
                <a:gd name="connsiteY9" fmla="*/ 187530 h 613967"/>
                <a:gd name="connsiteX10" fmla="*/ 353788 w 842152"/>
                <a:gd name="connsiteY10" fmla="*/ 186519 h 613967"/>
                <a:gd name="connsiteX11" fmla="*/ 332910 w 842152"/>
                <a:gd name="connsiteY11" fmla="*/ 207397 h 613967"/>
                <a:gd name="connsiteX12" fmla="*/ 304287 w 842152"/>
                <a:gd name="connsiteY12" fmla="*/ 245449 h 613967"/>
                <a:gd name="connsiteX13" fmla="*/ 297889 w 842152"/>
                <a:gd name="connsiteY13" fmla="*/ 239051 h 613967"/>
                <a:gd name="connsiteX14" fmla="*/ 201918 w 842152"/>
                <a:gd name="connsiteY14" fmla="*/ 64282 h 613967"/>
                <a:gd name="connsiteX15" fmla="*/ 173969 w 842152"/>
                <a:gd name="connsiteY15" fmla="*/ 12761 h 613967"/>
                <a:gd name="connsiteX16" fmla="*/ 148040 w 842152"/>
                <a:gd name="connsiteY16" fmla="*/ 4006 h 613967"/>
                <a:gd name="connsiteX17" fmla="*/ 49374 w 842152"/>
                <a:gd name="connsiteY17" fmla="*/ 23200 h 613967"/>
                <a:gd name="connsiteX18" fmla="*/ 10313 w 842152"/>
                <a:gd name="connsiteY18" fmla="*/ 57884 h 613967"/>
                <a:gd name="connsiteX19" fmla="*/ 26476 w 842152"/>
                <a:gd name="connsiteY19" fmla="*/ 104355 h 613967"/>
                <a:gd name="connsiteX20" fmla="*/ 101906 w 842152"/>
                <a:gd name="connsiteY20" fmla="*/ 129273 h 613967"/>
                <a:gd name="connsiteX21" fmla="*/ 35905 w 842152"/>
                <a:gd name="connsiteY21" fmla="*/ 153182 h 613967"/>
                <a:gd name="connsiteX22" fmla="*/ 27823 w 842152"/>
                <a:gd name="connsiteY22" fmla="*/ 185846 h 613967"/>
                <a:gd name="connsiteX23" fmla="*/ 424504 w 842152"/>
                <a:gd name="connsiteY23" fmla="*/ 608119 h 613967"/>
                <a:gd name="connsiteX24" fmla="*/ 444708 w 842152"/>
                <a:gd name="connsiteY24" fmla="*/ 607109 h 613967"/>
                <a:gd name="connsiteX25" fmla="*/ 812766 w 842152"/>
                <a:gd name="connsiteY25" fmla="*/ 178438 h 613967"/>
                <a:gd name="connsiteX26" fmla="*/ 806705 w 842152"/>
                <a:gd name="connsiteY26" fmla="*/ 157560 h 613967"/>
                <a:gd name="connsiteX27" fmla="*/ 717468 w 842152"/>
                <a:gd name="connsiteY27" fmla="*/ 132977 h 613967"/>
                <a:gd name="connsiteX28" fmla="*/ 832970 w 842152"/>
                <a:gd name="connsiteY28" fmla="*/ 97956 h 613967"/>
                <a:gd name="connsiteX29" fmla="*/ 839705 w 842152"/>
                <a:gd name="connsiteY29" fmla="*/ 84823 h 61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42152" h="613967">
                  <a:moveTo>
                    <a:pt x="839705" y="84823"/>
                  </a:moveTo>
                  <a:cubicBezTo>
                    <a:pt x="833307" y="73711"/>
                    <a:pt x="811082" y="26231"/>
                    <a:pt x="795592" y="23537"/>
                  </a:cubicBezTo>
                  <a:cubicBezTo>
                    <a:pt x="759561" y="17475"/>
                    <a:pt x="723193" y="11414"/>
                    <a:pt x="687162" y="5353"/>
                  </a:cubicBezTo>
                  <a:cubicBezTo>
                    <a:pt x="681100" y="-2392"/>
                    <a:pt x="675039" y="-1045"/>
                    <a:pt x="668641" y="5016"/>
                  </a:cubicBezTo>
                  <a:cubicBezTo>
                    <a:pt x="664263" y="9394"/>
                    <a:pt x="661569" y="15118"/>
                    <a:pt x="658875" y="20506"/>
                  </a:cubicBezTo>
                  <a:cubicBezTo>
                    <a:pt x="618466" y="99303"/>
                    <a:pt x="578731" y="178438"/>
                    <a:pt x="540006" y="257908"/>
                  </a:cubicBezTo>
                  <a:cubicBezTo>
                    <a:pt x="522832" y="234673"/>
                    <a:pt x="505658" y="211438"/>
                    <a:pt x="488148" y="187866"/>
                  </a:cubicBezTo>
                  <a:cubicBezTo>
                    <a:pt x="467943" y="159243"/>
                    <a:pt x="447402" y="130620"/>
                    <a:pt x="427198" y="101997"/>
                  </a:cubicBezTo>
                  <a:cubicBezTo>
                    <a:pt x="422820" y="95599"/>
                    <a:pt x="419789" y="95262"/>
                    <a:pt x="415075" y="101997"/>
                  </a:cubicBezTo>
                  <a:cubicBezTo>
                    <a:pt x="395207" y="130620"/>
                    <a:pt x="375003" y="158906"/>
                    <a:pt x="355135" y="187530"/>
                  </a:cubicBezTo>
                  <a:cubicBezTo>
                    <a:pt x="354798" y="187193"/>
                    <a:pt x="354125" y="186856"/>
                    <a:pt x="353788" y="186519"/>
                  </a:cubicBezTo>
                  <a:cubicBezTo>
                    <a:pt x="343012" y="189550"/>
                    <a:pt x="338972" y="199652"/>
                    <a:pt x="332910" y="207397"/>
                  </a:cubicBezTo>
                  <a:cubicBezTo>
                    <a:pt x="323145" y="219857"/>
                    <a:pt x="315063" y="234000"/>
                    <a:pt x="304287" y="245449"/>
                  </a:cubicBezTo>
                  <a:cubicBezTo>
                    <a:pt x="300246" y="244102"/>
                    <a:pt x="299236" y="241408"/>
                    <a:pt x="297889" y="239051"/>
                  </a:cubicBezTo>
                  <a:cubicBezTo>
                    <a:pt x="265562" y="181131"/>
                    <a:pt x="234582" y="122202"/>
                    <a:pt x="201918" y="64282"/>
                  </a:cubicBezTo>
                  <a:cubicBezTo>
                    <a:pt x="192489" y="47109"/>
                    <a:pt x="183734" y="29598"/>
                    <a:pt x="173969" y="12761"/>
                  </a:cubicBezTo>
                  <a:cubicBezTo>
                    <a:pt x="166224" y="-1045"/>
                    <a:pt x="159825" y="-2729"/>
                    <a:pt x="148040" y="4006"/>
                  </a:cubicBezTo>
                  <a:cubicBezTo>
                    <a:pt x="115039" y="10404"/>
                    <a:pt x="82375" y="17475"/>
                    <a:pt x="49374" y="23200"/>
                  </a:cubicBezTo>
                  <a:cubicBezTo>
                    <a:pt x="39609" y="24884"/>
                    <a:pt x="17384" y="45762"/>
                    <a:pt x="10313" y="57884"/>
                  </a:cubicBezTo>
                  <a:cubicBezTo>
                    <a:pt x="-6524" y="86170"/>
                    <a:pt x="-3831" y="93579"/>
                    <a:pt x="26476" y="104355"/>
                  </a:cubicBezTo>
                  <a:cubicBezTo>
                    <a:pt x="30180" y="105701"/>
                    <a:pt x="78671" y="121192"/>
                    <a:pt x="101906" y="129273"/>
                  </a:cubicBezTo>
                  <a:cubicBezTo>
                    <a:pt x="77324" y="136345"/>
                    <a:pt x="56783" y="145437"/>
                    <a:pt x="35905" y="153182"/>
                  </a:cubicBezTo>
                  <a:cubicBezTo>
                    <a:pt x="14690" y="160927"/>
                    <a:pt x="13006" y="169009"/>
                    <a:pt x="27823" y="185846"/>
                  </a:cubicBezTo>
                  <a:cubicBezTo>
                    <a:pt x="72610" y="236357"/>
                    <a:pt x="387799" y="567373"/>
                    <a:pt x="424504" y="608119"/>
                  </a:cubicBezTo>
                  <a:cubicBezTo>
                    <a:pt x="432585" y="616874"/>
                    <a:pt x="438310" y="615190"/>
                    <a:pt x="444708" y="607109"/>
                  </a:cubicBezTo>
                  <a:cubicBezTo>
                    <a:pt x="454137" y="595323"/>
                    <a:pt x="747101" y="255214"/>
                    <a:pt x="812766" y="178438"/>
                  </a:cubicBezTo>
                  <a:cubicBezTo>
                    <a:pt x="826236" y="162611"/>
                    <a:pt x="826572" y="162947"/>
                    <a:pt x="806705" y="157560"/>
                  </a:cubicBezTo>
                  <a:cubicBezTo>
                    <a:pt x="777745" y="149815"/>
                    <a:pt x="749122" y="141733"/>
                    <a:pt x="717468" y="132977"/>
                  </a:cubicBezTo>
                  <a:cubicBezTo>
                    <a:pt x="722519" y="130284"/>
                    <a:pt x="797276" y="107385"/>
                    <a:pt x="832970" y="97956"/>
                  </a:cubicBezTo>
                  <a:cubicBezTo>
                    <a:pt x="842399" y="95599"/>
                    <a:pt x="844420" y="93242"/>
                    <a:pt x="839705" y="84823"/>
                  </a:cubicBezTo>
                  <a:close/>
                </a:path>
              </a:pathLst>
            </a:custGeom>
            <a:solidFill>
              <a:srgbClr val="000000"/>
            </a:solidFill>
            <a:ln w="3363"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xmlns="" id="{4363EA83-DFD9-4990-9FA0-2234407DA099}"/>
                </a:ext>
              </a:extLst>
            </p:cNvPr>
            <p:cNvSpPr/>
            <p:nvPr/>
          </p:nvSpPr>
          <p:spPr>
            <a:xfrm>
              <a:off x="5671917" y="4495014"/>
              <a:ext cx="1754756" cy="1067384"/>
            </a:xfrm>
            <a:custGeom>
              <a:avLst/>
              <a:gdLst>
                <a:gd name="connsiteX0" fmla="*/ 1677643 w 1754756"/>
                <a:gd name="connsiteY0" fmla="*/ 88142 h 1067384"/>
                <a:gd name="connsiteX1" fmla="*/ 1677306 w 1754756"/>
                <a:gd name="connsiteY1" fmla="*/ 496609 h 1067384"/>
                <a:gd name="connsiteX2" fmla="*/ 1676969 w 1754756"/>
                <a:gd name="connsiteY2" fmla="*/ 567324 h 1067384"/>
                <a:gd name="connsiteX3" fmla="*/ 1692796 w 1754756"/>
                <a:gd name="connsiteY3" fmla="*/ 583825 h 1067384"/>
                <a:gd name="connsiteX4" fmla="*/ 1754756 w 1754756"/>
                <a:gd name="connsiteY4" fmla="*/ 585845 h 1067384"/>
                <a:gd name="connsiteX5" fmla="*/ 1735562 w 1754756"/>
                <a:gd name="connsiteY5" fmla="*/ 593253 h 1067384"/>
                <a:gd name="connsiteX6" fmla="*/ 1698521 w 1754756"/>
                <a:gd name="connsiteY6" fmla="*/ 593590 h 1067384"/>
                <a:gd name="connsiteX7" fmla="*/ 1684378 w 1754756"/>
                <a:gd name="connsiteY7" fmla="*/ 608070 h 1067384"/>
                <a:gd name="connsiteX8" fmla="*/ 1684378 w 1754756"/>
                <a:gd name="connsiteY8" fmla="*/ 650162 h 1067384"/>
                <a:gd name="connsiteX9" fmla="*/ 1678316 w 1754756"/>
                <a:gd name="connsiteY9" fmla="*/ 670367 h 1067384"/>
                <a:gd name="connsiteX10" fmla="*/ 1677643 w 1754756"/>
                <a:gd name="connsiteY10" fmla="*/ 863993 h 1067384"/>
                <a:gd name="connsiteX11" fmla="*/ 1677643 w 1754756"/>
                <a:gd name="connsiteY11" fmla="*/ 1042465 h 1067384"/>
                <a:gd name="connsiteX12" fmla="*/ 1652387 w 1754756"/>
                <a:gd name="connsiteY12" fmla="*/ 1067384 h 1067384"/>
                <a:gd name="connsiteX13" fmla="*/ 1559783 w 1754756"/>
                <a:gd name="connsiteY13" fmla="*/ 1067384 h 1067384"/>
                <a:gd name="connsiteX14" fmla="*/ 460325 w 1754756"/>
                <a:gd name="connsiteY14" fmla="*/ 1067384 h 1067384"/>
                <a:gd name="connsiteX15" fmla="*/ 16164 w 1754756"/>
                <a:gd name="connsiteY15" fmla="*/ 1067384 h 1067384"/>
                <a:gd name="connsiteX16" fmla="*/ 0 w 1754756"/>
                <a:gd name="connsiteY16" fmla="*/ 1050211 h 1067384"/>
                <a:gd name="connsiteX17" fmla="*/ 0 w 1754756"/>
                <a:gd name="connsiteY17" fmla="*/ 960974 h 1067384"/>
                <a:gd name="connsiteX18" fmla="*/ 0 w 1754756"/>
                <a:gd name="connsiteY18" fmla="*/ 46723 h 1067384"/>
                <a:gd name="connsiteX19" fmla="*/ 39399 w 1754756"/>
                <a:gd name="connsiteY19" fmla="*/ 7324 h 1067384"/>
                <a:gd name="connsiteX20" fmla="*/ 901455 w 1754756"/>
                <a:gd name="connsiteY20" fmla="*/ 7324 h 1067384"/>
                <a:gd name="connsiteX21" fmla="*/ 926374 w 1754756"/>
                <a:gd name="connsiteY21" fmla="*/ 4293 h 1067384"/>
                <a:gd name="connsiteX22" fmla="*/ 949272 w 1754756"/>
                <a:gd name="connsiteY22" fmla="*/ 252 h 1067384"/>
                <a:gd name="connsiteX23" fmla="*/ 1579988 w 1754756"/>
                <a:gd name="connsiteY23" fmla="*/ 252 h 1067384"/>
                <a:gd name="connsiteX24" fmla="*/ 1603560 w 1754756"/>
                <a:gd name="connsiteY24" fmla="*/ 926 h 1067384"/>
                <a:gd name="connsiteX25" fmla="*/ 1660806 w 1754756"/>
                <a:gd name="connsiteY25" fmla="*/ 589 h 1067384"/>
                <a:gd name="connsiteX26" fmla="*/ 1684714 w 1754756"/>
                <a:gd name="connsiteY26" fmla="*/ 24161 h 1067384"/>
                <a:gd name="connsiteX27" fmla="*/ 1684714 w 1754756"/>
                <a:gd name="connsiteY27" fmla="*/ 71305 h 1067384"/>
                <a:gd name="connsiteX28" fmla="*/ 1677643 w 1754756"/>
                <a:gd name="connsiteY28" fmla="*/ 88142 h 106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54756" h="1067384">
                  <a:moveTo>
                    <a:pt x="1677643" y="88142"/>
                  </a:moveTo>
                  <a:cubicBezTo>
                    <a:pt x="1677643" y="224185"/>
                    <a:pt x="1677306" y="360565"/>
                    <a:pt x="1677306" y="496609"/>
                  </a:cubicBezTo>
                  <a:cubicBezTo>
                    <a:pt x="1677306" y="520180"/>
                    <a:pt x="1677979" y="543752"/>
                    <a:pt x="1676969" y="567324"/>
                  </a:cubicBezTo>
                  <a:cubicBezTo>
                    <a:pt x="1676633" y="579447"/>
                    <a:pt x="1680000" y="583825"/>
                    <a:pt x="1692796" y="583825"/>
                  </a:cubicBezTo>
                  <a:cubicBezTo>
                    <a:pt x="1713337" y="583825"/>
                    <a:pt x="1734215" y="581467"/>
                    <a:pt x="1754756" y="585845"/>
                  </a:cubicBezTo>
                  <a:cubicBezTo>
                    <a:pt x="1750042" y="593253"/>
                    <a:pt x="1742634" y="593253"/>
                    <a:pt x="1735562" y="593253"/>
                  </a:cubicBezTo>
                  <a:cubicBezTo>
                    <a:pt x="1723103" y="593590"/>
                    <a:pt x="1710980" y="593253"/>
                    <a:pt x="1698521" y="593590"/>
                  </a:cubicBezTo>
                  <a:cubicBezTo>
                    <a:pt x="1688755" y="593590"/>
                    <a:pt x="1684378" y="598304"/>
                    <a:pt x="1684378" y="608070"/>
                  </a:cubicBezTo>
                  <a:cubicBezTo>
                    <a:pt x="1684378" y="622213"/>
                    <a:pt x="1684378" y="636019"/>
                    <a:pt x="1684378" y="650162"/>
                  </a:cubicBezTo>
                  <a:cubicBezTo>
                    <a:pt x="1684378" y="657571"/>
                    <a:pt x="1684041" y="664642"/>
                    <a:pt x="1678316" y="670367"/>
                  </a:cubicBezTo>
                  <a:cubicBezTo>
                    <a:pt x="1677979" y="735021"/>
                    <a:pt x="1677643" y="799339"/>
                    <a:pt x="1677643" y="863993"/>
                  </a:cubicBezTo>
                  <a:cubicBezTo>
                    <a:pt x="1677643" y="923596"/>
                    <a:pt x="1677643" y="982862"/>
                    <a:pt x="1677643" y="1042465"/>
                  </a:cubicBezTo>
                  <a:cubicBezTo>
                    <a:pt x="1677643" y="1064690"/>
                    <a:pt x="1675286" y="1067384"/>
                    <a:pt x="1652387" y="1067384"/>
                  </a:cubicBezTo>
                  <a:cubicBezTo>
                    <a:pt x="1621407" y="1067384"/>
                    <a:pt x="1590764" y="1067384"/>
                    <a:pt x="1559783" y="1067384"/>
                  </a:cubicBezTo>
                  <a:cubicBezTo>
                    <a:pt x="1193409" y="1067384"/>
                    <a:pt x="826699" y="1067384"/>
                    <a:pt x="460325" y="1067384"/>
                  </a:cubicBezTo>
                  <a:cubicBezTo>
                    <a:pt x="312159" y="1067384"/>
                    <a:pt x="164330" y="1067048"/>
                    <a:pt x="16164" y="1067384"/>
                  </a:cubicBezTo>
                  <a:cubicBezTo>
                    <a:pt x="3031" y="1067384"/>
                    <a:pt x="0" y="1061997"/>
                    <a:pt x="0" y="1050211"/>
                  </a:cubicBezTo>
                  <a:cubicBezTo>
                    <a:pt x="337" y="1020577"/>
                    <a:pt x="0" y="990607"/>
                    <a:pt x="0" y="960974"/>
                  </a:cubicBezTo>
                  <a:cubicBezTo>
                    <a:pt x="0" y="656224"/>
                    <a:pt x="0" y="351473"/>
                    <a:pt x="0" y="46723"/>
                  </a:cubicBezTo>
                  <a:cubicBezTo>
                    <a:pt x="0" y="7324"/>
                    <a:pt x="0" y="7324"/>
                    <a:pt x="39399" y="7324"/>
                  </a:cubicBezTo>
                  <a:cubicBezTo>
                    <a:pt x="326639" y="7324"/>
                    <a:pt x="614215" y="7324"/>
                    <a:pt x="901455" y="7324"/>
                  </a:cubicBezTo>
                  <a:cubicBezTo>
                    <a:pt x="909874" y="7324"/>
                    <a:pt x="918292" y="8334"/>
                    <a:pt x="926374" y="4293"/>
                  </a:cubicBezTo>
                  <a:cubicBezTo>
                    <a:pt x="933445" y="252"/>
                    <a:pt x="941527" y="252"/>
                    <a:pt x="949272" y="252"/>
                  </a:cubicBezTo>
                  <a:cubicBezTo>
                    <a:pt x="1159399" y="252"/>
                    <a:pt x="1369525" y="252"/>
                    <a:pt x="1579988" y="252"/>
                  </a:cubicBezTo>
                  <a:cubicBezTo>
                    <a:pt x="1587733" y="252"/>
                    <a:pt x="1595478" y="1936"/>
                    <a:pt x="1603560" y="926"/>
                  </a:cubicBezTo>
                  <a:cubicBezTo>
                    <a:pt x="1622754" y="-421"/>
                    <a:pt x="1641611" y="-84"/>
                    <a:pt x="1660806" y="589"/>
                  </a:cubicBezTo>
                  <a:cubicBezTo>
                    <a:pt x="1677979" y="1263"/>
                    <a:pt x="1683704" y="7324"/>
                    <a:pt x="1684714" y="24161"/>
                  </a:cubicBezTo>
                  <a:cubicBezTo>
                    <a:pt x="1685388" y="39988"/>
                    <a:pt x="1685051" y="55478"/>
                    <a:pt x="1684714" y="71305"/>
                  </a:cubicBezTo>
                  <a:cubicBezTo>
                    <a:pt x="1683704" y="77703"/>
                    <a:pt x="1683031" y="83764"/>
                    <a:pt x="1677643" y="88142"/>
                  </a:cubicBezTo>
                  <a:close/>
                </a:path>
              </a:pathLst>
            </a:custGeom>
            <a:solidFill>
              <a:srgbClr val="6F7173"/>
            </a:solidFill>
            <a:ln w="3363"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xmlns="" id="{87A019A9-BD4C-4731-8516-A604958E39B1}"/>
                </a:ext>
              </a:extLst>
            </p:cNvPr>
            <p:cNvSpPr/>
            <p:nvPr/>
          </p:nvSpPr>
          <p:spPr>
            <a:xfrm>
              <a:off x="7095530" y="3239693"/>
              <a:ext cx="414221" cy="800660"/>
            </a:xfrm>
            <a:custGeom>
              <a:avLst/>
              <a:gdLst>
                <a:gd name="connsiteX0" fmla="*/ 162099 w 414221"/>
                <a:gd name="connsiteY0" fmla="*/ 654491 h 800660"/>
                <a:gd name="connsiteX1" fmla="*/ 102833 w 414221"/>
                <a:gd name="connsiteY1" fmla="*/ 528213 h 800660"/>
                <a:gd name="connsiteX2" fmla="*/ 59730 w 414221"/>
                <a:gd name="connsiteY2" fmla="*/ 455477 h 800660"/>
                <a:gd name="connsiteX3" fmla="*/ 36158 w 414221"/>
                <a:gd name="connsiteY3" fmla="*/ 425507 h 800660"/>
                <a:gd name="connsiteX4" fmla="*/ 1474 w 414221"/>
                <a:gd name="connsiteY4" fmla="*/ 240637 h 800660"/>
                <a:gd name="connsiteX5" fmla="*/ 31781 w 414221"/>
                <a:gd name="connsiteY5" fmla="*/ 222116 h 800660"/>
                <a:gd name="connsiteX6" fmla="*/ 43567 w 414221"/>
                <a:gd name="connsiteY6" fmla="*/ 236596 h 800660"/>
                <a:gd name="connsiteX7" fmla="*/ 53332 w 414221"/>
                <a:gd name="connsiteY7" fmla="*/ 263535 h 800660"/>
                <a:gd name="connsiteX8" fmla="*/ 66128 w 414221"/>
                <a:gd name="connsiteY8" fmla="*/ 271954 h 800660"/>
                <a:gd name="connsiteX9" fmla="*/ 74884 w 414221"/>
                <a:gd name="connsiteY9" fmla="*/ 259831 h 800660"/>
                <a:gd name="connsiteX10" fmla="*/ 74884 w 414221"/>
                <a:gd name="connsiteY10" fmla="*/ 242994 h 800660"/>
                <a:gd name="connsiteX11" fmla="*/ 70843 w 414221"/>
                <a:gd name="connsiteY11" fmla="*/ 130859 h 800660"/>
                <a:gd name="connsiteX12" fmla="*/ 77241 w 414221"/>
                <a:gd name="connsiteY12" fmla="*/ 56103 h 800660"/>
                <a:gd name="connsiteX13" fmla="*/ 91721 w 414221"/>
                <a:gd name="connsiteY13" fmla="*/ 6939 h 800660"/>
                <a:gd name="connsiteX14" fmla="*/ 131793 w 414221"/>
                <a:gd name="connsiteY14" fmla="*/ 1214 h 800660"/>
                <a:gd name="connsiteX15" fmla="*/ 178600 w 414221"/>
                <a:gd name="connsiteY15" fmla="*/ 3571 h 800660"/>
                <a:gd name="connsiteX16" fmla="*/ 410614 w 414221"/>
                <a:gd name="connsiteY16" fmla="*/ 6939 h 800660"/>
                <a:gd name="connsiteX17" fmla="*/ 403543 w 414221"/>
                <a:gd name="connsiteY17" fmla="*/ 800300 h 800660"/>
                <a:gd name="connsiteX18" fmla="*/ 279622 w 414221"/>
                <a:gd name="connsiteY18" fmla="*/ 765279 h 800660"/>
                <a:gd name="connsiteX19" fmla="*/ 162099 w 414221"/>
                <a:gd name="connsiteY19" fmla="*/ 654491 h 80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4221" h="800660">
                  <a:moveTo>
                    <a:pt x="162099" y="654491"/>
                  </a:moveTo>
                  <a:cubicBezTo>
                    <a:pt x="122027" y="621827"/>
                    <a:pt x="105527" y="577714"/>
                    <a:pt x="102833" y="528213"/>
                  </a:cubicBezTo>
                  <a:cubicBezTo>
                    <a:pt x="100812" y="495550"/>
                    <a:pt x="87343" y="471641"/>
                    <a:pt x="59730" y="455477"/>
                  </a:cubicBezTo>
                  <a:cubicBezTo>
                    <a:pt x="47607" y="448406"/>
                    <a:pt x="42556" y="436283"/>
                    <a:pt x="36158" y="425507"/>
                  </a:cubicBezTo>
                  <a:cubicBezTo>
                    <a:pt x="3494" y="367925"/>
                    <a:pt x="-3577" y="305291"/>
                    <a:pt x="1474" y="240637"/>
                  </a:cubicBezTo>
                  <a:cubicBezTo>
                    <a:pt x="2821" y="223463"/>
                    <a:pt x="8882" y="220432"/>
                    <a:pt x="31781" y="222116"/>
                  </a:cubicBezTo>
                  <a:cubicBezTo>
                    <a:pt x="40536" y="222789"/>
                    <a:pt x="41209" y="230535"/>
                    <a:pt x="43567" y="236596"/>
                  </a:cubicBezTo>
                  <a:cubicBezTo>
                    <a:pt x="47271" y="245351"/>
                    <a:pt x="49291" y="254780"/>
                    <a:pt x="53332" y="263535"/>
                  </a:cubicBezTo>
                  <a:cubicBezTo>
                    <a:pt x="56026" y="269260"/>
                    <a:pt x="59730" y="272627"/>
                    <a:pt x="66128" y="271954"/>
                  </a:cubicBezTo>
                  <a:cubicBezTo>
                    <a:pt x="73537" y="271280"/>
                    <a:pt x="74547" y="265556"/>
                    <a:pt x="74884" y="259831"/>
                  </a:cubicBezTo>
                  <a:cubicBezTo>
                    <a:pt x="75220" y="254106"/>
                    <a:pt x="75557" y="248382"/>
                    <a:pt x="74884" y="242994"/>
                  </a:cubicBezTo>
                  <a:cubicBezTo>
                    <a:pt x="69159" y="205616"/>
                    <a:pt x="72190" y="168237"/>
                    <a:pt x="70843" y="130859"/>
                  </a:cubicBezTo>
                  <a:cubicBezTo>
                    <a:pt x="70169" y="105940"/>
                    <a:pt x="69159" y="80348"/>
                    <a:pt x="77241" y="56103"/>
                  </a:cubicBezTo>
                  <a:cubicBezTo>
                    <a:pt x="82965" y="38592"/>
                    <a:pt x="79261" y="20745"/>
                    <a:pt x="91721" y="6939"/>
                  </a:cubicBezTo>
                  <a:cubicBezTo>
                    <a:pt x="99802" y="-1143"/>
                    <a:pt x="121690" y="-806"/>
                    <a:pt x="131793" y="1214"/>
                  </a:cubicBezTo>
                  <a:cubicBezTo>
                    <a:pt x="147283" y="4245"/>
                    <a:pt x="163110" y="3571"/>
                    <a:pt x="178600" y="3571"/>
                  </a:cubicBezTo>
                  <a:cubicBezTo>
                    <a:pt x="304541" y="3571"/>
                    <a:pt x="416002" y="11316"/>
                    <a:pt x="410614" y="6939"/>
                  </a:cubicBezTo>
                  <a:cubicBezTo>
                    <a:pt x="419369" y="17378"/>
                    <a:pt x="410277" y="799290"/>
                    <a:pt x="403543" y="800300"/>
                  </a:cubicBezTo>
                  <a:cubicBezTo>
                    <a:pt x="346633" y="801984"/>
                    <a:pt x="312959" y="798953"/>
                    <a:pt x="279622" y="765279"/>
                  </a:cubicBezTo>
                  <a:cubicBezTo>
                    <a:pt x="256050" y="740023"/>
                    <a:pt x="168161" y="659542"/>
                    <a:pt x="162099" y="654491"/>
                  </a:cubicBezTo>
                  <a:close/>
                </a:path>
              </a:pathLst>
            </a:custGeom>
            <a:solidFill>
              <a:srgbClr val="EEC8AF"/>
            </a:solidFill>
            <a:ln w="3363"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xmlns="" id="{54F7C8AC-906F-43C5-9C58-ABB649FE4CBC}"/>
                </a:ext>
              </a:extLst>
            </p:cNvPr>
            <p:cNvSpPr/>
            <p:nvPr/>
          </p:nvSpPr>
          <p:spPr>
            <a:xfrm>
              <a:off x="7499073" y="3245568"/>
              <a:ext cx="398610" cy="793450"/>
            </a:xfrm>
            <a:custGeom>
              <a:avLst/>
              <a:gdLst>
                <a:gd name="connsiteX0" fmla="*/ 0 w 398610"/>
                <a:gd name="connsiteY0" fmla="*/ 793415 h 793450"/>
                <a:gd name="connsiteX1" fmla="*/ 7071 w 398610"/>
                <a:gd name="connsiteY1" fmla="*/ 54 h 793450"/>
                <a:gd name="connsiteX2" fmla="*/ 279495 w 398610"/>
                <a:gd name="connsiteY2" fmla="*/ 727 h 793450"/>
                <a:gd name="connsiteX3" fmla="*/ 291954 w 398610"/>
                <a:gd name="connsiteY3" fmla="*/ 5105 h 793450"/>
                <a:gd name="connsiteX4" fmla="*/ 324281 w 398610"/>
                <a:gd name="connsiteY4" fmla="*/ 99729 h 793450"/>
                <a:gd name="connsiteX5" fmla="*/ 318220 w 398610"/>
                <a:gd name="connsiteY5" fmla="*/ 243517 h 793450"/>
                <a:gd name="connsiteX6" fmla="*/ 317883 w 398610"/>
                <a:gd name="connsiteY6" fmla="*/ 251936 h 793450"/>
                <a:gd name="connsiteX7" fmla="*/ 325292 w 398610"/>
                <a:gd name="connsiteY7" fmla="*/ 265406 h 793450"/>
                <a:gd name="connsiteX8" fmla="*/ 341118 w 398610"/>
                <a:gd name="connsiteY8" fmla="*/ 256314 h 793450"/>
                <a:gd name="connsiteX9" fmla="*/ 351894 w 398610"/>
                <a:gd name="connsiteY9" fmla="*/ 224660 h 793450"/>
                <a:gd name="connsiteX10" fmla="*/ 364690 w 398610"/>
                <a:gd name="connsiteY10" fmla="*/ 209507 h 793450"/>
                <a:gd name="connsiteX11" fmla="*/ 398364 w 398610"/>
                <a:gd name="connsiteY11" fmla="*/ 243517 h 793450"/>
                <a:gd name="connsiteX12" fmla="*/ 371425 w 398610"/>
                <a:gd name="connsiteY12" fmla="*/ 407510 h 793450"/>
                <a:gd name="connsiteX13" fmla="*/ 346506 w 398610"/>
                <a:gd name="connsiteY13" fmla="*/ 440511 h 793450"/>
                <a:gd name="connsiteX14" fmla="*/ 290607 w 398610"/>
                <a:gd name="connsiteY14" fmla="*/ 554666 h 793450"/>
                <a:gd name="connsiteX15" fmla="*/ 246494 w 398610"/>
                <a:gd name="connsiteY15" fmla="*/ 639862 h 793450"/>
                <a:gd name="connsiteX16" fmla="*/ 143115 w 398610"/>
                <a:gd name="connsiteY16" fmla="*/ 735833 h 793450"/>
                <a:gd name="connsiteX17" fmla="*/ 77787 w 398610"/>
                <a:gd name="connsiteY17" fmla="*/ 783313 h 793450"/>
                <a:gd name="connsiteX18" fmla="*/ 0 w 398610"/>
                <a:gd name="connsiteY18" fmla="*/ 793415 h 79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610" h="793450">
                  <a:moveTo>
                    <a:pt x="0" y="793415"/>
                  </a:moveTo>
                  <a:cubicBezTo>
                    <a:pt x="0" y="779946"/>
                    <a:pt x="9092" y="37769"/>
                    <a:pt x="7071" y="54"/>
                  </a:cubicBezTo>
                  <a:cubicBezTo>
                    <a:pt x="66338" y="54"/>
                    <a:pt x="251209" y="-283"/>
                    <a:pt x="279495" y="727"/>
                  </a:cubicBezTo>
                  <a:cubicBezTo>
                    <a:pt x="283872" y="727"/>
                    <a:pt x="288250" y="2411"/>
                    <a:pt x="291954" y="5105"/>
                  </a:cubicBezTo>
                  <a:cubicBezTo>
                    <a:pt x="316873" y="31708"/>
                    <a:pt x="322934" y="65382"/>
                    <a:pt x="324281" y="99729"/>
                  </a:cubicBezTo>
                  <a:cubicBezTo>
                    <a:pt x="325965" y="147883"/>
                    <a:pt x="321924" y="195700"/>
                    <a:pt x="318220" y="243517"/>
                  </a:cubicBezTo>
                  <a:cubicBezTo>
                    <a:pt x="317883" y="246211"/>
                    <a:pt x="317883" y="249242"/>
                    <a:pt x="317883" y="251936"/>
                  </a:cubicBezTo>
                  <a:cubicBezTo>
                    <a:pt x="318220" y="257661"/>
                    <a:pt x="317883" y="263722"/>
                    <a:pt x="325292" y="265406"/>
                  </a:cubicBezTo>
                  <a:cubicBezTo>
                    <a:pt x="333037" y="267089"/>
                    <a:pt x="338088" y="263385"/>
                    <a:pt x="341118" y="256314"/>
                  </a:cubicBezTo>
                  <a:cubicBezTo>
                    <a:pt x="345496" y="245875"/>
                    <a:pt x="348527" y="235099"/>
                    <a:pt x="351894" y="224660"/>
                  </a:cubicBezTo>
                  <a:cubicBezTo>
                    <a:pt x="354251" y="217925"/>
                    <a:pt x="355262" y="210180"/>
                    <a:pt x="364690" y="209507"/>
                  </a:cubicBezTo>
                  <a:cubicBezTo>
                    <a:pt x="389609" y="210854"/>
                    <a:pt x="397691" y="218599"/>
                    <a:pt x="398364" y="243517"/>
                  </a:cubicBezTo>
                  <a:cubicBezTo>
                    <a:pt x="400048" y="300090"/>
                    <a:pt x="393313" y="354979"/>
                    <a:pt x="371425" y="407510"/>
                  </a:cubicBezTo>
                  <a:cubicBezTo>
                    <a:pt x="366037" y="420643"/>
                    <a:pt x="357619" y="431419"/>
                    <a:pt x="346506" y="440511"/>
                  </a:cubicBezTo>
                  <a:cubicBezTo>
                    <a:pt x="310138" y="469807"/>
                    <a:pt x="289597" y="506175"/>
                    <a:pt x="290607" y="554666"/>
                  </a:cubicBezTo>
                  <a:cubicBezTo>
                    <a:pt x="291281" y="589687"/>
                    <a:pt x="272087" y="618984"/>
                    <a:pt x="246494" y="639862"/>
                  </a:cubicBezTo>
                  <a:cubicBezTo>
                    <a:pt x="220228" y="661076"/>
                    <a:pt x="154901" y="716638"/>
                    <a:pt x="143115" y="735833"/>
                  </a:cubicBezTo>
                  <a:cubicBezTo>
                    <a:pt x="126951" y="762098"/>
                    <a:pt x="105400" y="772537"/>
                    <a:pt x="77787" y="783313"/>
                  </a:cubicBezTo>
                  <a:cubicBezTo>
                    <a:pt x="55899" y="791732"/>
                    <a:pt x="28286" y="793752"/>
                    <a:pt x="0" y="793415"/>
                  </a:cubicBezTo>
                  <a:close/>
                </a:path>
              </a:pathLst>
            </a:custGeom>
            <a:solidFill>
              <a:srgbClr val="F8CEB2"/>
            </a:solidFill>
            <a:ln w="3363"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xmlns="" id="{CBAE5935-E354-4CAD-B271-00CF9C1C129C}"/>
                </a:ext>
              </a:extLst>
            </p:cNvPr>
            <p:cNvSpPr/>
            <p:nvPr/>
          </p:nvSpPr>
          <p:spPr>
            <a:xfrm>
              <a:off x="7216192" y="4017095"/>
              <a:ext cx="540487" cy="373108"/>
            </a:xfrm>
            <a:custGeom>
              <a:avLst/>
              <a:gdLst>
                <a:gd name="connsiteX0" fmla="*/ 155593 w 540487"/>
                <a:gd name="connsiteY0" fmla="*/ 371088 h 373108"/>
                <a:gd name="connsiteX1" fmla="*/ 21907 w 540487"/>
                <a:gd name="connsiteY1" fmla="*/ 125941 h 373108"/>
                <a:gd name="connsiteX2" fmla="*/ 1366 w 540487"/>
                <a:gd name="connsiteY2" fmla="*/ 115502 h 373108"/>
                <a:gd name="connsiteX3" fmla="*/ 5070 w 540487"/>
                <a:gd name="connsiteY3" fmla="*/ 97318 h 373108"/>
                <a:gd name="connsiteX4" fmla="*/ 49856 w 540487"/>
                <a:gd name="connsiteY4" fmla="*/ 0 h 373108"/>
                <a:gd name="connsiteX5" fmla="*/ 258299 w 540487"/>
                <a:gd name="connsiteY5" fmla="*/ 176452 h 373108"/>
                <a:gd name="connsiteX6" fmla="*/ 286922 w 540487"/>
                <a:gd name="connsiteY6" fmla="*/ 177126 h 373108"/>
                <a:gd name="connsiteX7" fmla="*/ 499405 w 540487"/>
                <a:gd name="connsiteY7" fmla="*/ 337 h 373108"/>
                <a:gd name="connsiteX8" fmla="*/ 540488 w 540487"/>
                <a:gd name="connsiteY8" fmla="*/ 116849 h 373108"/>
                <a:gd name="connsiteX9" fmla="*/ 520283 w 540487"/>
                <a:gd name="connsiteY9" fmla="*/ 129308 h 373108"/>
                <a:gd name="connsiteX10" fmla="*/ 442159 w 540487"/>
                <a:gd name="connsiteY10" fmla="*/ 284209 h 373108"/>
                <a:gd name="connsiteX11" fmla="*/ 399057 w 540487"/>
                <a:gd name="connsiteY11" fmla="*/ 372772 h 373108"/>
                <a:gd name="connsiteX12" fmla="*/ 395689 w 540487"/>
                <a:gd name="connsiteY12" fmla="*/ 373109 h 373108"/>
                <a:gd name="connsiteX13" fmla="*/ 285238 w 540487"/>
                <a:gd name="connsiteY13" fmla="*/ 231004 h 373108"/>
                <a:gd name="connsiteX14" fmla="*/ 264023 w 540487"/>
                <a:gd name="connsiteY14" fmla="*/ 230667 h 373108"/>
                <a:gd name="connsiteX15" fmla="*/ 155593 w 540487"/>
                <a:gd name="connsiteY15" fmla="*/ 371088 h 373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0487" h="373108">
                  <a:moveTo>
                    <a:pt x="155593" y="371088"/>
                  </a:moveTo>
                  <a:cubicBezTo>
                    <a:pt x="110470" y="288587"/>
                    <a:pt x="66020" y="207432"/>
                    <a:pt x="21907" y="125941"/>
                  </a:cubicBezTo>
                  <a:cubicBezTo>
                    <a:pt x="16856" y="116512"/>
                    <a:pt x="11805" y="111798"/>
                    <a:pt x="1366" y="115502"/>
                  </a:cubicBezTo>
                  <a:cubicBezTo>
                    <a:pt x="-2339" y="108430"/>
                    <a:pt x="2376" y="103043"/>
                    <a:pt x="5070" y="97318"/>
                  </a:cubicBezTo>
                  <a:cubicBezTo>
                    <a:pt x="19886" y="64991"/>
                    <a:pt x="34703" y="32327"/>
                    <a:pt x="49856" y="0"/>
                  </a:cubicBezTo>
                  <a:cubicBezTo>
                    <a:pt x="69724" y="12123"/>
                    <a:pt x="244492" y="161972"/>
                    <a:pt x="258299" y="176452"/>
                  </a:cubicBezTo>
                  <a:cubicBezTo>
                    <a:pt x="268064" y="186554"/>
                    <a:pt x="276483" y="186554"/>
                    <a:pt x="286922" y="177126"/>
                  </a:cubicBezTo>
                  <a:cubicBezTo>
                    <a:pt x="333392" y="135707"/>
                    <a:pt x="484925" y="3031"/>
                    <a:pt x="499405" y="337"/>
                  </a:cubicBezTo>
                  <a:cubicBezTo>
                    <a:pt x="513212" y="39062"/>
                    <a:pt x="526681" y="78124"/>
                    <a:pt x="540488" y="116849"/>
                  </a:cubicBezTo>
                  <a:cubicBezTo>
                    <a:pt x="526008" y="108767"/>
                    <a:pt x="524324" y="121563"/>
                    <a:pt x="520283" y="129308"/>
                  </a:cubicBezTo>
                  <a:cubicBezTo>
                    <a:pt x="494017" y="180830"/>
                    <a:pt x="468088" y="232351"/>
                    <a:pt x="442159" y="284209"/>
                  </a:cubicBezTo>
                  <a:cubicBezTo>
                    <a:pt x="427343" y="313506"/>
                    <a:pt x="410169" y="341792"/>
                    <a:pt x="399057" y="372772"/>
                  </a:cubicBezTo>
                  <a:cubicBezTo>
                    <a:pt x="399057" y="373109"/>
                    <a:pt x="397036" y="372772"/>
                    <a:pt x="395689" y="373109"/>
                  </a:cubicBezTo>
                  <a:cubicBezTo>
                    <a:pt x="386934" y="373109"/>
                    <a:pt x="302412" y="254913"/>
                    <a:pt x="285238" y="231004"/>
                  </a:cubicBezTo>
                  <a:cubicBezTo>
                    <a:pt x="275473" y="217198"/>
                    <a:pt x="274126" y="217535"/>
                    <a:pt x="264023" y="230667"/>
                  </a:cubicBezTo>
                  <a:cubicBezTo>
                    <a:pt x="250217" y="248515"/>
                    <a:pt x="173440" y="346843"/>
                    <a:pt x="155593" y="371088"/>
                  </a:cubicBezTo>
                  <a:close/>
                </a:path>
              </a:pathLst>
            </a:custGeom>
            <a:solidFill>
              <a:schemeClr val="bg1">
                <a:lumMod val="85000"/>
              </a:schemeClr>
            </a:solidFill>
            <a:ln w="3363"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xmlns="" id="{93BD939C-B918-4182-8556-B85F6B8D79A7}"/>
                </a:ext>
              </a:extLst>
            </p:cNvPr>
            <p:cNvSpPr/>
            <p:nvPr/>
          </p:nvSpPr>
          <p:spPr>
            <a:xfrm>
              <a:off x="7101731" y="3246632"/>
              <a:ext cx="90667" cy="272678"/>
            </a:xfrm>
            <a:custGeom>
              <a:avLst/>
              <a:gdLst>
                <a:gd name="connsiteX0" fmla="*/ 6049 w 90667"/>
                <a:gd name="connsiteY0" fmla="*/ 59603 h 272678"/>
                <a:gd name="connsiteX1" fmla="*/ 1334 w 90667"/>
                <a:gd name="connsiteY1" fmla="*/ 14817 h 272678"/>
                <a:gd name="connsiteX2" fmla="*/ 5038 w 90667"/>
                <a:gd name="connsiteY2" fmla="*/ 0 h 272678"/>
                <a:gd name="connsiteX3" fmla="*/ 90234 w 90667"/>
                <a:gd name="connsiteY3" fmla="*/ 1010 h 272678"/>
                <a:gd name="connsiteX4" fmla="*/ 70703 w 90667"/>
                <a:gd name="connsiteY4" fmla="*/ 128298 h 272678"/>
                <a:gd name="connsiteX5" fmla="*/ 75754 w 90667"/>
                <a:gd name="connsiteY5" fmla="*/ 256260 h 272678"/>
                <a:gd name="connsiteX6" fmla="*/ 70703 w 90667"/>
                <a:gd name="connsiteY6" fmla="*/ 270740 h 272678"/>
                <a:gd name="connsiteX7" fmla="*/ 41743 w 90667"/>
                <a:gd name="connsiteY7" fmla="*/ 262995 h 272678"/>
                <a:gd name="connsiteX8" fmla="*/ 25580 w 90667"/>
                <a:gd name="connsiteY8" fmla="*/ 215514 h 272678"/>
                <a:gd name="connsiteX9" fmla="*/ 6049 w 90667"/>
                <a:gd name="connsiteY9" fmla="*/ 59603 h 27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67" h="272678">
                  <a:moveTo>
                    <a:pt x="6049" y="59603"/>
                  </a:moveTo>
                  <a:cubicBezTo>
                    <a:pt x="5038" y="37715"/>
                    <a:pt x="661" y="29633"/>
                    <a:pt x="1334" y="14817"/>
                  </a:cubicBezTo>
                  <a:cubicBezTo>
                    <a:pt x="1671" y="6061"/>
                    <a:pt x="-3717" y="337"/>
                    <a:pt x="5038" y="0"/>
                  </a:cubicBezTo>
                  <a:cubicBezTo>
                    <a:pt x="28274" y="0"/>
                    <a:pt x="66999" y="673"/>
                    <a:pt x="90234" y="1010"/>
                  </a:cubicBezTo>
                  <a:cubicBezTo>
                    <a:pt x="94275" y="1010"/>
                    <a:pt x="68682" y="84859"/>
                    <a:pt x="70703" y="128298"/>
                  </a:cubicBezTo>
                  <a:cubicBezTo>
                    <a:pt x="72723" y="170728"/>
                    <a:pt x="74407" y="213494"/>
                    <a:pt x="75754" y="256260"/>
                  </a:cubicBezTo>
                  <a:cubicBezTo>
                    <a:pt x="75754" y="261311"/>
                    <a:pt x="80805" y="271076"/>
                    <a:pt x="70703" y="270740"/>
                  </a:cubicBezTo>
                  <a:cubicBezTo>
                    <a:pt x="60937" y="270403"/>
                    <a:pt x="47468" y="278821"/>
                    <a:pt x="41743" y="262995"/>
                  </a:cubicBezTo>
                  <a:cubicBezTo>
                    <a:pt x="36019" y="247168"/>
                    <a:pt x="30967" y="231341"/>
                    <a:pt x="25580" y="215514"/>
                  </a:cubicBezTo>
                  <a:cubicBezTo>
                    <a:pt x="17835" y="169044"/>
                    <a:pt x="6385" y="65328"/>
                    <a:pt x="6049" y="59603"/>
                  </a:cubicBezTo>
                  <a:close/>
                </a:path>
              </a:pathLst>
            </a:custGeom>
            <a:solidFill>
              <a:srgbClr val="4F4B47"/>
            </a:solidFill>
            <a:ln w="3363"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xmlns="" id="{BFDA7CF2-B401-4929-A08D-2A5D856C12D0}"/>
                </a:ext>
              </a:extLst>
            </p:cNvPr>
            <p:cNvSpPr/>
            <p:nvPr/>
          </p:nvSpPr>
          <p:spPr>
            <a:xfrm>
              <a:off x="7791027" y="3247183"/>
              <a:ext cx="93277" cy="268431"/>
            </a:xfrm>
            <a:custGeom>
              <a:avLst/>
              <a:gdLst>
                <a:gd name="connsiteX0" fmla="*/ 0 w 93277"/>
                <a:gd name="connsiteY0" fmla="*/ 459 h 268431"/>
                <a:gd name="connsiteX1" fmla="*/ 64654 w 93277"/>
                <a:gd name="connsiteY1" fmla="*/ 2479 h 268431"/>
                <a:gd name="connsiteX2" fmla="*/ 93277 w 93277"/>
                <a:gd name="connsiteY2" fmla="*/ 2479 h 268431"/>
                <a:gd name="connsiteX3" fmla="*/ 73746 w 93277"/>
                <a:gd name="connsiteY3" fmla="*/ 187687 h 268431"/>
                <a:gd name="connsiteX4" fmla="*/ 73073 w 93277"/>
                <a:gd name="connsiteY4" fmla="*/ 204524 h 268431"/>
                <a:gd name="connsiteX5" fmla="*/ 55562 w 93277"/>
                <a:gd name="connsiteY5" fmla="*/ 256719 h 268431"/>
                <a:gd name="connsiteX6" fmla="*/ 26266 w 93277"/>
                <a:gd name="connsiteY6" fmla="*/ 267158 h 268431"/>
                <a:gd name="connsiteX7" fmla="*/ 19868 w 93277"/>
                <a:gd name="connsiteY7" fmla="*/ 250657 h 268431"/>
                <a:gd name="connsiteX8" fmla="*/ 25592 w 93277"/>
                <a:gd name="connsiteY8" fmla="*/ 114951 h 268431"/>
                <a:gd name="connsiteX9" fmla="*/ 0 w 93277"/>
                <a:gd name="connsiteY9" fmla="*/ 459 h 268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77" h="268431">
                  <a:moveTo>
                    <a:pt x="0" y="459"/>
                  </a:moveTo>
                  <a:cubicBezTo>
                    <a:pt x="24919" y="-1562"/>
                    <a:pt x="42766" y="3826"/>
                    <a:pt x="64654" y="2479"/>
                  </a:cubicBezTo>
                  <a:cubicBezTo>
                    <a:pt x="74083" y="1806"/>
                    <a:pt x="83848" y="2479"/>
                    <a:pt x="93277" y="2479"/>
                  </a:cubicBezTo>
                  <a:cubicBezTo>
                    <a:pt x="91257" y="64776"/>
                    <a:pt x="87889" y="126737"/>
                    <a:pt x="73746" y="187687"/>
                  </a:cubicBezTo>
                  <a:cubicBezTo>
                    <a:pt x="72399" y="193075"/>
                    <a:pt x="73073" y="198799"/>
                    <a:pt x="73073" y="204524"/>
                  </a:cubicBezTo>
                  <a:cubicBezTo>
                    <a:pt x="63981" y="220687"/>
                    <a:pt x="61624" y="239208"/>
                    <a:pt x="55562" y="256719"/>
                  </a:cubicBezTo>
                  <a:cubicBezTo>
                    <a:pt x="49501" y="274229"/>
                    <a:pt x="36368" y="266821"/>
                    <a:pt x="26266" y="267158"/>
                  </a:cubicBezTo>
                  <a:cubicBezTo>
                    <a:pt x="13806" y="267158"/>
                    <a:pt x="19868" y="256045"/>
                    <a:pt x="19868" y="250657"/>
                  </a:cubicBezTo>
                  <a:cubicBezTo>
                    <a:pt x="21215" y="205534"/>
                    <a:pt x="23235" y="160074"/>
                    <a:pt x="25592" y="114951"/>
                  </a:cubicBezTo>
                  <a:cubicBezTo>
                    <a:pt x="27613" y="75552"/>
                    <a:pt x="21215" y="33796"/>
                    <a:pt x="0" y="459"/>
                  </a:cubicBezTo>
                  <a:close/>
                </a:path>
              </a:pathLst>
            </a:custGeom>
            <a:solidFill>
              <a:srgbClr val="4E4B47"/>
            </a:solidFill>
            <a:ln w="3363"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xmlns="" id="{82A2FBF6-7B39-4052-9D39-6F64CD932C1E}"/>
                </a:ext>
              </a:extLst>
            </p:cNvPr>
            <p:cNvSpPr/>
            <p:nvPr/>
          </p:nvSpPr>
          <p:spPr>
            <a:xfrm>
              <a:off x="7503435" y="2619681"/>
              <a:ext cx="146970" cy="78970"/>
            </a:xfrm>
            <a:custGeom>
              <a:avLst/>
              <a:gdLst>
                <a:gd name="connsiteX0" fmla="*/ 135385 w 146970"/>
                <a:gd name="connsiteY0" fmla="*/ 21154 h 78970"/>
                <a:gd name="connsiteX1" fmla="*/ 141783 w 146970"/>
                <a:gd name="connsiteY1" fmla="*/ 68298 h 78970"/>
                <a:gd name="connsiteX2" fmla="*/ 13485 w 146970"/>
                <a:gd name="connsiteY2" fmla="*/ 56849 h 78970"/>
                <a:gd name="connsiteX3" fmla="*/ 10117 w 146970"/>
                <a:gd name="connsiteY3" fmla="*/ 12736 h 78970"/>
                <a:gd name="connsiteX4" fmla="*/ 135385 w 146970"/>
                <a:gd name="connsiteY4" fmla="*/ 21154 h 78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70" h="78970">
                  <a:moveTo>
                    <a:pt x="135385" y="21154"/>
                  </a:moveTo>
                  <a:cubicBezTo>
                    <a:pt x="149528" y="44726"/>
                    <a:pt x="149528" y="59206"/>
                    <a:pt x="141783" y="68298"/>
                  </a:cubicBezTo>
                  <a:cubicBezTo>
                    <a:pt x="96997" y="85472"/>
                    <a:pt x="54230" y="82104"/>
                    <a:pt x="13485" y="56849"/>
                  </a:cubicBezTo>
                  <a:cubicBezTo>
                    <a:pt x="-3352" y="46410"/>
                    <a:pt x="-4362" y="24522"/>
                    <a:pt x="10117" y="12736"/>
                  </a:cubicBezTo>
                  <a:cubicBezTo>
                    <a:pt x="34363" y="-6795"/>
                    <a:pt x="117538" y="-3765"/>
                    <a:pt x="135385" y="21154"/>
                  </a:cubicBezTo>
                  <a:close/>
                </a:path>
              </a:pathLst>
            </a:custGeom>
            <a:solidFill>
              <a:srgbClr val="1A2125"/>
            </a:solidFill>
            <a:ln w="3363"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xmlns="" id="{48B7B572-7106-4D42-9979-06488770F2B6}"/>
                </a:ext>
              </a:extLst>
            </p:cNvPr>
            <p:cNvSpPr/>
            <p:nvPr/>
          </p:nvSpPr>
          <p:spPr>
            <a:xfrm>
              <a:off x="5723102" y="4558911"/>
              <a:ext cx="1584365" cy="946241"/>
            </a:xfrm>
            <a:custGeom>
              <a:avLst/>
              <a:gdLst>
                <a:gd name="connsiteX0" fmla="*/ 792014 w 1584365"/>
                <a:gd name="connsiteY0" fmla="*/ 337 h 946241"/>
                <a:gd name="connsiteX1" fmla="*/ 1566518 w 1584365"/>
                <a:gd name="connsiteY1" fmla="*/ 0 h 946241"/>
                <a:gd name="connsiteX2" fmla="*/ 1584366 w 1584365"/>
                <a:gd name="connsiteY2" fmla="*/ 17174 h 946241"/>
                <a:gd name="connsiteX3" fmla="*/ 1584366 w 1584365"/>
                <a:gd name="connsiteY3" fmla="*/ 928058 h 946241"/>
                <a:gd name="connsiteX4" fmla="*/ 1567192 w 1584365"/>
                <a:gd name="connsiteY4" fmla="*/ 946242 h 946241"/>
                <a:gd name="connsiteX5" fmla="*/ 23572 w 1584365"/>
                <a:gd name="connsiteY5" fmla="*/ 945905 h 946241"/>
                <a:gd name="connsiteX6" fmla="*/ 337 w 1584365"/>
                <a:gd name="connsiteY6" fmla="*/ 923007 h 946241"/>
                <a:gd name="connsiteX7" fmla="*/ 0 w 1584365"/>
                <a:gd name="connsiteY7" fmla="*/ 20541 h 946241"/>
                <a:gd name="connsiteX8" fmla="*/ 21551 w 1584365"/>
                <a:gd name="connsiteY8" fmla="*/ 0 h 946241"/>
                <a:gd name="connsiteX9" fmla="*/ 792014 w 1584365"/>
                <a:gd name="connsiteY9" fmla="*/ 337 h 946241"/>
                <a:gd name="connsiteX10" fmla="*/ 792014 w 1584365"/>
                <a:gd name="connsiteY10" fmla="*/ 337 h 946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4365" h="946241">
                  <a:moveTo>
                    <a:pt x="792014" y="337"/>
                  </a:moveTo>
                  <a:cubicBezTo>
                    <a:pt x="1050295" y="337"/>
                    <a:pt x="1308238" y="337"/>
                    <a:pt x="1566518" y="0"/>
                  </a:cubicBezTo>
                  <a:cubicBezTo>
                    <a:pt x="1579988" y="0"/>
                    <a:pt x="1584366" y="2357"/>
                    <a:pt x="1584366" y="17174"/>
                  </a:cubicBezTo>
                  <a:cubicBezTo>
                    <a:pt x="1584029" y="320914"/>
                    <a:pt x="1584029" y="624318"/>
                    <a:pt x="1584366" y="928058"/>
                  </a:cubicBezTo>
                  <a:cubicBezTo>
                    <a:pt x="1584366" y="941191"/>
                    <a:pt x="1582008" y="946242"/>
                    <a:pt x="1567192" y="946242"/>
                  </a:cubicBezTo>
                  <a:cubicBezTo>
                    <a:pt x="1052652" y="945905"/>
                    <a:pt x="538112" y="945905"/>
                    <a:pt x="23572" y="945905"/>
                  </a:cubicBezTo>
                  <a:cubicBezTo>
                    <a:pt x="337" y="945905"/>
                    <a:pt x="337" y="945905"/>
                    <a:pt x="337" y="923007"/>
                  </a:cubicBezTo>
                  <a:cubicBezTo>
                    <a:pt x="337" y="622297"/>
                    <a:pt x="673" y="321588"/>
                    <a:pt x="0" y="20541"/>
                  </a:cubicBezTo>
                  <a:cubicBezTo>
                    <a:pt x="0" y="2694"/>
                    <a:pt x="5388" y="0"/>
                    <a:pt x="21551" y="0"/>
                  </a:cubicBezTo>
                  <a:cubicBezTo>
                    <a:pt x="278148" y="337"/>
                    <a:pt x="535081" y="337"/>
                    <a:pt x="792014" y="337"/>
                  </a:cubicBezTo>
                  <a:cubicBezTo>
                    <a:pt x="792014" y="337"/>
                    <a:pt x="792014" y="337"/>
                    <a:pt x="792014" y="337"/>
                  </a:cubicBezTo>
                  <a:close/>
                </a:path>
              </a:pathLst>
            </a:custGeom>
            <a:solidFill>
              <a:srgbClr val="FEFEFE"/>
            </a:solidFill>
            <a:ln w="3363"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xmlns="" id="{B625B9AC-24D5-46F9-AA1B-665349C0300E}"/>
                </a:ext>
              </a:extLst>
            </p:cNvPr>
            <p:cNvSpPr/>
            <p:nvPr/>
          </p:nvSpPr>
          <p:spPr>
            <a:xfrm>
              <a:off x="7423980" y="4226460"/>
              <a:ext cx="134995" cy="392727"/>
            </a:xfrm>
            <a:custGeom>
              <a:avLst/>
              <a:gdLst>
                <a:gd name="connsiteX0" fmla="*/ 0 w 134995"/>
                <a:gd name="connsiteY0" fmla="*/ 91007 h 392727"/>
                <a:gd name="connsiteX1" fmla="*/ 60613 w 134995"/>
                <a:gd name="connsiteY1" fmla="*/ 4802 h 392727"/>
                <a:gd name="connsiteX2" fmla="*/ 72736 w 134995"/>
                <a:gd name="connsiteY2" fmla="*/ 4802 h 392727"/>
                <a:gd name="connsiteX3" fmla="*/ 133686 w 134995"/>
                <a:gd name="connsiteY3" fmla="*/ 90671 h 392727"/>
                <a:gd name="connsiteX4" fmla="*/ 122910 w 134995"/>
                <a:gd name="connsiteY4" fmla="*/ 123335 h 392727"/>
                <a:gd name="connsiteX5" fmla="*/ 115165 w 134995"/>
                <a:gd name="connsiteY5" fmla="*/ 171152 h 392727"/>
                <a:gd name="connsiteX6" fmla="*/ 132002 w 134995"/>
                <a:gd name="connsiteY6" fmla="*/ 237827 h 392727"/>
                <a:gd name="connsiteX7" fmla="*/ 134023 w 134995"/>
                <a:gd name="connsiteY7" fmla="*/ 269143 h 392727"/>
                <a:gd name="connsiteX8" fmla="*/ 73409 w 134995"/>
                <a:gd name="connsiteY8" fmla="*/ 392727 h 392727"/>
                <a:gd name="connsiteX9" fmla="*/ 20204 w 134995"/>
                <a:gd name="connsiteY9" fmla="*/ 296083 h 392727"/>
                <a:gd name="connsiteX10" fmla="*/ 13133 w 134995"/>
                <a:gd name="connsiteY10" fmla="*/ 197081 h 392727"/>
                <a:gd name="connsiteX11" fmla="*/ 6735 w 134995"/>
                <a:gd name="connsiteY11" fmla="*/ 106161 h 392727"/>
                <a:gd name="connsiteX12" fmla="*/ 0 w 134995"/>
                <a:gd name="connsiteY12" fmla="*/ 91007 h 39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995" h="392727">
                  <a:moveTo>
                    <a:pt x="0" y="91007"/>
                  </a:moveTo>
                  <a:cubicBezTo>
                    <a:pt x="20204" y="62385"/>
                    <a:pt x="40409" y="33762"/>
                    <a:pt x="60613" y="4802"/>
                  </a:cubicBezTo>
                  <a:cubicBezTo>
                    <a:pt x="65328" y="-1933"/>
                    <a:pt x="68358" y="-1259"/>
                    <a:pt x="72736" y="4802"/>
                  </a:cubicBezTo>
                  <a:cubicBezTo>
                    <a:pt x="92940" y="33425"/>
                    <a:pt x="113481" y="62048"/>
                    <a:pt x="133686" y="90671"/>
                  </a:cubicBezTo>
                  <a:cubicBezTo>
                    <a:pt x="136380" y="103467"/>
                    <a:pt x="129645" y="113569"/>
                    <a:pt x="122910" y="123335"/>
                  </a:cubicBezTo>
                  <a:cubicBezTo>
                    <a:pt x="112808" y="138151"/>
                    <a:pt x="110451" y="153641"/>
                    <a:pt x="115165" y="171152"/>
                  </a:cubicBezTo>
                  <a:cubicBezTo>
                    <a:pt x="120890" y="193377"/>
                    <a:pt x="126278" y="215602"/>
                    <a:pt x="132002" y="237827"/>
                  </a:cubicBezTo>
                  <a:cubicBezTo>
                    <a:pt x="134696" y="248265"/>
                    <a:pt x="136043" y="258704"/>
                    <a:pt x="134023" y="269143"/>
                  </a:cubicBezTo>
                  <a:cubicBezTo>
                    <a:pt x="116512" y="310226"/>
                    <a:pt x="94961" y="349288"/>
                    <a:pt x="73409" y="392727"/>
                  </a:cubicBezTo>
                  <a:cubicBezTo>
                    <a:pt x="54552" y="358043"/>
                    <a:pt x="40072" y="325379"/>
                    <a:pt x="20204" y="296083"/>
                  </a:cubicBezTo>
                  <a:cubicBezTo>
                    <a:pt x="-2357" y="263082"/>
                    <a:pt x="-5725" y="231765"/>
                    <a:pt x="13133" y="197081"/>
                  </a:cubicBezTo>
                  <a:cubicBezTo>
                    <a:pt x="30307" y="165764"/>
                    <a:pt x="31317" y="135121"/>
                    <a:pt x="6735" y="106161"/>
                  </a:cubicBezTo>
                  <a:cubicBezTo>
                    <a:pt x="3367" y="102120"/>
                    <a:pt x="2357" y="96059"/>
                    <a:pt x="0" y="91007"/>
                  </a:cubicBezTo>
                  <a:close/>
                </a:path>
              </a:pathLst>
            </a:custGeom>
            <a:solidFill>
              <a:schemeClr val="accent3"/>
            </a:solidFill>
            <a:ln w="3363"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xmlns="" id="{2B2AC33A-7E30-4AE2-B02B-2E508E9F61B4}"/>
                </a:ext>
              </a:extLst>
            </p:cNvPr>
            <p:cNvSpPr/>
            <p:nvPr/>
          </p:nvSpPr>
          <p:spPr>
            <a:xfrm>
              <a:off x="6738039" y="5135280"/>
              <a:ext cx="256933" cy="312963"/>
            </a:xfrm>
            <a:custGeom>
              <a:avLst/>
              <a:gdLst>
                <a:gd name="connsiteX0" fmla="*/ 256933 w 256933"/>
                <a:gd name="connsiteY0" fmla="*/ 280300 h 312963"/>
                <a:gd name="connsiteX1" fmla="*/ 235045 w 256933"/>
                <a:gd name="connsiteY1" fmla="*/ 272218 h 312963"/>
                <a:gd name="connsiteX2" fmla="*/ 203728 w 256933"/>
                <a:gd name="connsiteY2" fmla="*/ 290065 h 312963"/>
                <a:gd name="connsiteX3" fmla="*/ 199687 w 256933"/>
                <a:gd name="connsiteY3" fmla="*/ 310270 h 312963"/>
                <a:gd name="connsiteX4" fmla="*/ 177126 w 256933"/>
                <a:gd name="connsiteY4" fmla="*/ 266830 h 312963"/>
                <a:gd name="connsiteX5" fmla="*/ 153890 w 256933"/>
                <a:gd name="connsiteY5" fmla="*/ 216656 h 312963"/>
                <a:gd name="connsiteX6" fmla="*/ 125604 w 256933"/>
                <a:gd name="connsiteY6" fmla="*/ 198472 h 312963"/>
                <a:gd name="connsiteX7" fmla="*/ 104726 w 256933"/>
                <a:gd name="connsiteY7" fmla="*/ 212278 h 312963"/>
                <a:gd name="connsiteX8" fmla="*/ 57583 w 256933"/>
                <a:gd name="connsiteY8" fmla="*/ 312964 h 312963"/>
                <a:gd name="connsiteX9" fmla="*/ 49838 w 256933"/>
                <a:gd name="connsiteY9" fmla="*/ 275922 h 312963"/>
                <a:gd name="connsiteX10" fmla="*/ 33001 w 256933"/>
                <a:gd name="connsiteY10" fmla="*/ 267504 h 312963"/>
                <a:gd name="connsiteX11" fmla="*/ 0 w 256933"/>
                <a:gd name="connsiteY11" fmla="*/ 280973 h 312963"/>
                <a:gd name="connsiteX12" fmla="*/ 26603 w 256933"/>
                <a:gd name="connsiteY12" fmla="*/ 223391 h 312963"/>
                <a:gd name="connsiteX13" fmla="*/ 48491 w 256933"/>
                <a:gd name="connsiteY13" fmla="*/ 177931 h 312963"/>
                <a:gd name="connsiteX14" fmla="*/ 46807 w 256933"/>
                <a:gd name="connsiteY14" fmla="*/ 156716 h 312963"/>
                <a:gd name="connsiteX15" fmla="*/ 47144 w 256933"/>
                <a:gd name="connsiteY15" fmla="*/ 41887 h 312963"/>
                <a:gd name="connsiteX16" fmla="*/ 155574 w 256933"/>
                <a:gd name="connsiteY16" fmla="*/ 3499 h 312963"/>
                <a:gd name="connsiteX17" fmla="*/ 212147 w 256933"/>
                <a:gd name="connsiteY17" fmla="*/ 153349 h 312963"/>
                <a:gd name="connsiteX18" fmla="*/ 210126 w 256933"/>
                <a:gd name="connsiteY18" fmla="*/ 181972 h 312963"/>
                <a:gd name="connsiteX19" fmla="*/ 256933 w 256933"/>
                <a:gd name="connsiteY19" fmla="*/ 280300 h 31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6933" h="312963">
                  <a:moveTo>
                    <a:pt x="256933" y="280300"/>
                  </a:moveTo>
                  <a:cubicBezTo>
                    <a:pt x="247168" y="276933"/>
                    <a:pt x="241106" y="274575"/>
                    <a:pt x="235045" y="272218"/>
                  </a:cubicBezTo>
                  <a:cubicBezTo>
                    <a:pt x="208443" y="262116"/>
                    <a:pt x="208443" y="262116"/>
                    <a:pt x="203728" y="290065"/>
                  </a:cubicBezTo>
                  <a:cubicBezTo>
                    <a:pt x="202718" y="296127"/>
                    <a:pt x="201371" y="302188"/>
                    <a:pt x="199687" y="310270"/>
                  </a:cubicBezTo>
                  <a:cubicBezTo>
                    <a:pt x="188575" y="296463"/>
                    <a:pt x="184197" y="280973"/>
                    <a:pt x="177126" y="266830"/>
                  </a:cubicBezTo>
                  <a:cubicBezTo>
                    <a:pt x="168707" y="250330"/>
                    <a:pt x="160289" y="233830"/>
                    <a:pt x="153890" y="216656"/>
                  </a:cubicBezTo>
                  <a:cubicBezTo>
                    <a:pt x="148503" y="202176"/>
                    <a:pt x="141094" y="197462"/>
                    <a:pt x="125604" y="198472"/>
                  </a:cubicBezTo>
                  <a:cubicBezTo>
                    <a:pt x="114155" y="199145"/>
                    <a:pt x="109104" y="202513"/>
                    <a:pt x="104726" y="212278"/>
                  </a:cubicBezTo>
                  <a:cubicBezTo>
                    <a:pt x="89910" y="244605"/>
                    <a:pt x="74420" y="276596"/>
                    <a:pt x="57583" y="312964"/>
                  </a:cubicBezTo>
                  <a:cubicBezTo>
                    <a:pt x="54215" y="297810"/>
                    <a:pt x="50511" y="287035"/>
                    <a:pt x="49838" y="275922"/>
                  </a:cubicBezTo>
                  <a:cubicBezTo>
                    <a:pt x="48827" y="261779"/>
                    <a:pt x="42766" y="262789"/>
                    <a:pt x="33001" y="267504"/>
                  </a:cubicBezTo>
                  <a:cubicBezTo>
                    <a:pt x="23572" y="271881"/>
                    <a:pt x="13470" y="275586"/>
                    <a:pt x="0" y="280973"/>
                  </a:cubicBezTo>
                  <a:cubicBezTo>
                    <a:pt x="9765" y="260096"/>
                    <a:pt x="17847" y="241575"/>
                    <a:pt x="26603" y="223391"/>
                  </a:cubicBezTo>
                  <a:cubicBezTo>
                    <a:pt x="33674" y="208237"/>
                    <a:pt x="40746" y="193084"/>
                    <a:pt x="48491" y="177931"/>
                  </a:cubicBezTo>
                  <a:cubicBezTo>
                    <a:pt x="52531" y="170186"/>
                    <a:pt x="51858" y="164461"/>
                    <a:pt x="46807" y="156716"/>
                  </a:cubicBezTo>
                  <a:cubicBezTo>
                    <a:pt x="22225" y="119675"/>
                    <a:pt x="22898" y="76235"/>
                    <a:pt x="47144" y="41887"/>
                  </a:cubicBezTo>
                  <a:cubicBezTo>
                    <a:pt x="71726" y="7203"/>
                    <a:pt x="112808" y="-7277"/>
                    <a:pt x="155574" y="3499"/>
                  </a:cubicBezTo>
                  <a:cubicBezTo>
                    <a:pt x="219218" y="19326"/>
                    <a:pt x="248515" y="96439"/>
                    <a:pt x="212147" y="153349"/>
                  </a:cubicBezTo>
                  <a:cubicBezTo>
                    <a:pt x="205749" y="163451"/>
                    <a:pt x="204738" y="170859"/>
                    <a:pt x="210126" y="181972"/>
                  </a:cubicBezTo>
                  <a:cubicBezTo>
                    <a:pt x="225953" y="213288"/>
                    <a:pt x="240433" y="245279"/>
                    <a:pt x="256933" y="280300"/>
                  </a:cubicBezTo>
                  <a:close/>
                </a:path>
              </a:pathLst>
            </a:custGeom>
            <a:solidFill>
              <a:schemeClr val="accent4"/>
            </a:solidFill>
            <a:ln w="3363"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xmlns="" id="{C7B0D2BE-EBB0-4D8A-A7C5-4EA80F22AFDE}"/>
                </a:ext>
              </a:extLst>
            </p:cNvPr>
            <p:cNvSpPr/>
            <p:nvPr/>
          </p:nvSpPr>
          <p:spPr>
            <a:xfrm>
              <a:off x="5856078" y="4777792"/>
              <a:ext cx="1302230" cy="33674"/>
            </a:xfrm>
            <a:custGeom>
              <a:avLst/>
              <a:gdLst>
                <a:gd name="connsiteX0" fmla="*/ 649273 w 1302230"/>
                <a:gd name="connsiteY0" fmla="*/ 33674 h 33674"/>
                <a:gd name="connsiteX1" fmla="*/ 19904 w 1302230"/>
                <a:gd name="connsiteY1" fmla="*/ 33674 h 33674"/>
                <a:gd name="connsiteX2" fmla="*/ 36 w 1302230"/>
                <a:gd name="connsiteY2" fmla="*/ 17174 h 33674"/>
                <a:gd name="connsiteX3" fmla="*/ 17547 w 1302230"/>
                <a:gd name="connsiteY3" fmla="*/ 0 h 33674"/>
                <a:gd name="connsiteX4" fmla="*/ 325665 w 1302230"/>
                <a:gd name="connsiteY4" fmla="*/ 337 h 33674"/>
                <a:gd name="connsiteX5" fmla="*/ 1281672 w 1302230"/>
                <a:gd name="connsiteY5" fmla="*/ 337 h 33674"/>
                <a:gd name="connsiteX6" fmla="*/ 1302213 w 1302230"/>
                <a:gd name="connsiteY6" fmla="*/ 13806 h 33674"/>
                <a:gd name="connsiteX7" fmla="*/ 1282345 w 1302230"/>
                <a:gd name="connsiteY7" fmla="*/ 33674 h 33674"/>
                <a:gd name="connsiteX8" fmla="*/ 649273 w 1302230"/>
                <a:gd name="connsiteY8" fmla="*/ 33674 h 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2230" h="33674">
                  <a:moveTo>
                    <a:pt x="649273" y="33674"/>
                  </a:moveTo>
                  <a:cubicBezTo>
                    <a:pt x="439483" y="33674"/>
                    <a:pt x="229694" y="33674"/>
                    <a:pt x="19904" y="33674"/>
                  </a:cubicBezTo>
                  <a:cubicBezTo>
                    <a:pt x="8118" y="33674"/>
                    <a:pt x="-637" y="33674"/>
                    <a:pt x="36" y="17174"/>
                  </a:cubicBezTo>
                  <a:cubicBezTo>
                    <a:pt x="710" y="4378"/>
                    <a:pt x="3741" y="0"/>
                    <a:pt x="17547" y="0"/>
                  </a:cubicBezTo>
                  <a:cubicBezTo>
                    <a:pt x="120253" y="674"/>
                    <a:pt x="222959" y="337"/>
                    <a:pt x="325665" y="337"/>
                  </a:cubicBezTo>
                  <a:cubicBezTo>
                    <a:pt x="644222" y="337"/>
                    <a:pt x="962778" y="337"/>
                    <a:pt x="1281672" y="337"/>
                  </a:cubicBezTo>
                  <a:cubicBezTo>
                    <a:pt x="1291101" y="337"/>
                    <a:pt x="1301876" y="-3031"/>
                    <a:pt x="1302213" y="13806"/>
                  </a:cubicBezTo>
                  <a:cubicBezTo>
                    <a:pt x="1302550" y="29296"/>
                    <a:pt x="1298172" y="33674"/>
                    <a:pt x="1282345" y="33674"/>
                  </a:cubicBezTo>
                  <a:cubicBezTo>
                    <a:pt x="1071209" y="33674"/>
                    <a:pt x="860409" y="33674"/>
                    <a:pt x="649273" y="33674"/>
                  </a:cubicBezTo>
                  <a:close/>
                </a:path>
              </a:pathLst>
            </a:custGeom>
            <a:solidFill>
              <a:srgbClr val="BCBDC1"/>
            </a:solidFill>
            <a:ln w="3363"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xmlns="" id="{AEFA622D-BF55-48F2-BCA9-BE7F542DA97E}"/>
                </a:ext>
              </a:extLst>
            </p:cNvPr>
            <p:cNvSpPr/>
            <p:nvPr/>
          </p:nvSpPr>
          <p:spPr>
            <a:xfrm>
              <a:off x="5856321" y="4846151"/>
              <a:ext cx="1301979" cy="33674"/>
            </a:xfrm>
            <a:custGeom>
              <a:avLst/>
              <a:gdLst>
                <a:gd name="connsiteX0" fmla="*/ 649030 w 1301979"/>
                <a:gd name="connsiteY0" fmla="*/ 33337 h 33674"/>
                <a:gd name="connsiteX1" fmla="*/ 19661 w 1301979"/>
                <a:gd name="connsiteY1" fmla="*/ 33674 h 33674"/>
                <a:gd name="connsiteX2" fmla="*/ 130 w 1301979"/>
                <a:gd name="connsiteY2" fmla="*/ 13806 h 33674"/>
                <a:gd name="connsiteX3" fmla="*/ 14273 w 1301979"/>
                <a:gd name="connsiteY3" fmla="*/ 337 h 33674"/>
                <a:gd name="connsiteX4" fmla="*/ 19324 w 1301979"/>
                <a:gd name="connsiteY4" fmla="*/ 337 h 33674"/>
                <a:gd name="connsiteX5" fmla="*/ 1283113 w 1301979"/>
                <a:gd name="connsiteY5" fmla="*/ 0 h 33674"/>
                <a:gd name="connsiteX6" fmla="*/ 1301970 w 1301979"/>
                <a:gd name="connsiteY6" fmla="*/ 17511 h 33674"/>
                <a:gd name="connsiteX7" fmla="*/ 1281766 w 1301979"/>
                <a:gd name="connsiteY7" fmla="*/ 33674 h 33674"/>
                <a:gd name="connsiteX8" fmla="*/ 649030 w 1301979"/>
                <a:gd name="connsiteY8" fmla="*/ 33337 h 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979" h="33674">
                  <a:moveTo>
                    <a:pt x="649030" y="33337"/>
                  </a:moveTo>
                  <a:cubicBezTo>
                    <a:pt x="439240" y="33337"/>
                    <a:pt x="229451" y="33001"/>
                    <a:pt x="19661" y="33674"/>
                  </a:cubicBezTo>
                  <a:cubicBezTo>
                    <a:pt x="3834" y="33674"/>
                    <a:pt x="-880" y="28623"/>
                    <a:pt x="130" y="13806"/>
                  </a:cubicBezTo>
                  <a:cubicBezTo>
                    <a:pt x="804" y="3704"/>
                    <a:pt x="4171" y="-674"/>
                    <a:pt x="14273" y="337"/>
                  </a:cubicBezTo>
                  <a:cubicBezTo>
                    <a:pt x="15957" y="337"/>
                    <a:pt x="17641" y="337"/>
                    <a:pt x="19324" y="337"/>
                  </a:cubicBezTo>
                  <a:cubicBezTo>
                    <a:pt x="440587" y="337"/>
                    <a:pt x="861850" y="337"/>
                    <a:pt x="1283113" y="0"/>
                  </a:cubicBezTo>
                  <a:cubicBezTo>
                    <a:pt x="1296246" y="0"/>
                    <a:pt x="1301633" y="2694"/>
                    <a:pt x="1301970" y="17511"/>
                  </a:cubicBezTo>
                  <a:cubicBezTo>
                    <a:pt x="1302307" y="34011"/>
                    <a:pt x="1293552" y="33674"/>
                    <a:pt x="1281766" y="33674"/>
                  </a:cubicBezTo>
                  <a:cubicBezTo>
                    <a:pt x="1070966" y="33337"/>
                    <a:pt x="859830" y="33337"/>
                    <a:pt x="649030" y="33337"/>
                  </a:cubicBezTo>
                  <a:close/>
                </a:path>
              </a:pathLst>
            </a:custGeom>
            <a:solidFill>
              <a:srgbClr val="BBBDC0"/>
            </a:solidFill>
            <a:ln w="3363"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xmlns="" id="{4B1F62A3-DCED-484F-90D4-0C8AA5A7E418}"/>
                </a:ext>
              </a:extLst>
            </p:cNvPr>
            <p:cNvSpPr/>
            <p:nvPr/>
          </p:nvSpPr>
          <p:spPr>
            <a:xfrm>
              <a:off x="5856095" y="4986908"/>
              <a:ext cx="1301522" cy="31490"/>
            </a:xfrm>
            <a:custGeom>
              <a:avLst/>
              <a:gdLst>
                <a:gd name="connsiteX0" fmla="*/ 649255 w 1301522"/>
                <a:gd name="connsiteY0" fmla="*/ 31317 h 31490"/>
                <a:gd name="connsiteX1" fmla="*/ 19550 w 1301522"/>
                <a:gd name="connsiteY1" fmla="*/ 31317 h 31490"/>
                <a:gd name="connsiteX2" fmla="*/ 19 w 1301522"/>
                <a:gd name="connsiteY2" fmla="*/ 18184 h 31490"/>
                <a:gd name="connsiteX3" fmla="*/ 17866 w 1301522"/>
                <a:gd name="connsiteY3" fmla="*/ 0 h 31490"/>
                <a:gd name="connsiteX4" fmla="*/ 1283675 w 1301522"/>
                <a:gd name="connsiteY4" fmla="*/ 0 h 31490"/>
                <a:gd name="connsiteX5" fmla="*/ 1301522 w 1301522"/>
                <a:gd name="connsiteY5" fmla="*/ 14817 h 31490"/>
                <a:gd name="connsiteX6" fmla="*/ 1283675 w 1301522"/>
                <a:gd name="connsiteY6" fmla="*/ 31317 h 31490"/>
                <a:gd name="connsiteX7" fmla="*/ 649255 w 1301522"/>
                <a:gd name="connsiteY7" fmla="*/ 31317 h 31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1522" h="31490">
                  <a:moveTo>
                    <a:pt x="649255" y="31317"/>
                  </a:moveTo>
                  <a:cubicBezTo>
                    <a:pt x="439466" y="31317"/>
                    <a:pt x="229676" y="31317"/>
                    <a:pt x="19550" y="31317"/>
                  </a:cubicBezTo>
                  <a:cubicBezTo>
                    <a:pt x="10458" y="31317"/>
                    <a:pt x="356" y="34011"/>
                    <a:pt x="19" y="18184"/>
                  </a:cubicBezTo>
                  <a:cubicBezTo>
                    <a:pt x="-318" y="4378"/>
                    <a:pt x="3723" y="0"/>
                    <a:pt x="17866" y="0"/>
                  </a:cubicBezTo>
                  <a:cubicBezTo>
                    <a:pt x="439803" y="337"/>
                    <a:pt x="861739" y="337"/>
                    <a:pt x="1283675" y="0"/>
                  </a:cubicBezTo>
                  <a:cubicBezTo>
                    <a:pt x="1294451" y="0"/>
                    <a:pt x="1301522" y="337"/>
                    <a:pt x="1301522" y="14817"/>
                  </a:cubicBezTo>
                  <a:cubicBezTo>
                    <a:pt x="1301522" y="28960"/>
                    <a:pt x="1295798" y="31317"/>
                    <a:pt x="1283675" y="31317"/>
                  </a:cubicBezTo>
                  <a:cubicBezTo>
                    <a:pt x="1072539" y="30980"/>
                    <a:pt x="860729" y="31317"/>
                    <a:pt x="649255" y="31317"/>
                  </a:cubicBezTo>
                  <a:close/>
                </a:path>
              </a:pathLst>
            </a:custGeom>
            <a:solidFill>
              <a:srgbClr val="BABCC0"/>
            </a:solidFill>
            <a:ln w="3363"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xmlns="" id="{A4B06BE7-3457-455E-A2F2-53D4AF3363E3}"/>
                </a:ext>
              </a:extLst>
            </p:cNvPr>
            <p:cNvSpPr/>
            <p:nvPr/>
          </p:nvSpPr>
          <p:spPr>
            <a:xfrm>
              <a:off x="5856097" y="5057624"/>
              <a:ext cx="1301842" cy="31058"/>
            </a:xfrm>
            <a:custGeom>
              <a:avLst/>
              <a:gdLst>
                <a:gd name="connsiteX0" fmla="*/ 649254 w 1301842"/>
                <a:gd name="connsiteY0" fmla="*/ 30644 h 31058"/>
                <a:gd name="connsiteX1" fmla="*/ 19549 w 1301842"/>
                <a:gd name="connsiteY1" fmla="*/ 30644 h 31058"/>
                <a:gd name="connsiteX2" fmla="*/ 18 w 1301842"/>
                <a:gd name="connsiteY2" fmla="*/ 17847 h 31058"/>
                <a:gd name="connsiteX3" fmla="*/ 18202 w 1301842"/>
                <a:gd name="connsiteY3" fmla="*/ 0 h 31058"/>
                <a:gd name="connsiteX4" fmla="*/ 1282327 w 1301842"/>
                <a:gd name="connsiteY4" fmla="*/ 0 h 31058"/>
                <a:gd name="connsiteX5" fmla="*/ 1301521 w 1301842"/>
                <a:gd name="connsiteY5" fmla="*/ 20204 h 31058"/>
                <a:gd name="connsiteX6" fmla="*/ 1290409 w 1301842"/>
                <a:gd name="connsiteY6" fmla="*/ 30980 h 31058"/>
                <a:gd name="connsiteX7" fmla="*/ 1275255 w 1301842"/>
                <a:gd name="connsiteY7" fmla="*/ 30980 h 31058"/>
                <a:gd name="connsiteX8" fmla="*/ 649254 w 1301842"/>
                <a:gd name="connsiteY8" fmla="*/ 30644 h 31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842" h="31058">
                  <a:moveTo>
                    <a:pt x="649254" y="30644"/>
                  </a:moveTo>
                  <a:cubicBezTo>
                    <a:pt x="439465" y="30644"/>
                    <a:pt x="229675" y="30644"/>
                    <a:pt x="19549" y="30644"/>
                  </a:cubicBezTo>
                  <a:cubicBezTo>
                    <a:pt x="10457" y="30644"/>
                    <a:pt x="355" y="33674"/>
                    <a:pt x="18" y="17847"/>
                  </a:cubicBezTo>
                  <a:cubicBezTo>
                    <a:pt x="-319" y="4041"/>
                    <a:pt x="4059" y="0"/>
                    <a:pt x="18202" y="0"/>
                  </a:cubicBezTo>
                  <a:cubicBezTo>
                    <a:pt x="439465" y="337"/>
                    <a:pt x="861064" y="337"/>
                    <a:pt x="1282327" y="0"/>
                  </a:cubicBezTo>
                  <a:cubicBezTo>
                    <a:pt x="1298490" y="0"/>
                    <a:pt x="1303205" y="5051"/>
                    <a:pt x="1301521" y="20204"/>
                  </a:cubicBezTo>
                  <a:cubicBezTo>
                    <a:pt x="1300848" y="27950"/>
                    <a:pt x="1298490" y="31654"/>
                    <a:pt x="1290409" y="30980"/>
                  </a:cubicBezTo>
                  <a:cubicBezTo>
                    <a:pt x="1285358" y="30644"/>
                    <a:pt x="1280306" y="30980"/>
                    <a:pt x="1275255" y="30980"/>
                  </a:cubicBezTo>
                  <a:cubicBezTo>
                    <a:pt x="1066813" y="30644"/>
                    <a:pt x="858033" y="30644"/>
                    <a:pt x="649254" y="30644"/>
                  </a:cubicBezTo>
                  <a:close/>
                </a:path>
              </a:pathLst>
            </a:custGeom>
            <a:solidFill>
              <a:srgbClr val="BBBDBF"/>
            </a:solidFill>
            <a:ln w="3363"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xmlns="" id="{643A29D2-1FBE-44D8-A300-5F78C657070A}"/>
                </a:ext>
              </a:extLst>
            </p:cNvPr>
            <p:cNvSpPr/>
            <p:nvPr/>
          </p:nvSpPr>
          <p:spPr>
            <a:xfrm>
              <a:off x="5856143" y="4919172"/>
              <a:ext cx="1301948" cy="32042"/>
            </a:xfrm>
            <a:custGeom>
              <a:avLst/>
              <a:gdLst>
                <a:gd name="connsiteX0" fmla="*/ 649208 w 1301948"/>
                <a:gd name="connsiteY0" fmla="*/ 31369 h 32042"/>
                <a:gd name="connsiteX1" fmla="*/ 19502 w 1301948"/>
                <a:gd name="connsiteY1" fmla="*/ 31706 h 32042"/>
                <a:gd name="connsiteX2" fmla="*/ 308 w 1301948"/>
                <a:gd name="connsiteY2" fmla="*/ 11838 h 32042"/>
                <a:gd name="connsiteX3" fmla="*/ 11084 w 1301948"/>
                <a:gd name="connsiteY3" fmla="*/ 725 h 32042"/>
                <a:gd name="connsiteX4" fmla="*/ 31288 w 1301948"/>
                <a:gd name="connsiteY4" fmla="*/ 725 h 32042"/>
                <a:gd name="connsiteX5" fmla="*/ 1280597 w 1301948"/>
                <a:gd name="connsiteY5" fmla="*/ 1062 h 32042"/>
                <a:gd name="connsiteX6" fmla="*/ 1301811 w 1301948"/>
                <a:gd name="connsiteY6" fmla="*/ 11838 h 32042"/>
                <a:gd name="connsiteX7" fmla="*/ 1282617 w 1301948"/>
                <a:gd name="connsiteY7" fmla="*/ 32042 h 32042"/>
                <a:gd name="connsiteX8" fmla="*/ 649208 w 1301948"/>
                <a:gd name="connsiteY8" fmla="*/ 31369 h 32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948" h="32042">
                  <a:moveTo>
                    <a:pt x="649208" y="31369"/>
                  </a:moveTo>
                  <a:cubicBezTo>
                    <a:pt x="439418" y="31369"/>
                    <a:pt x="229292" y="31032"/>
                    <a:pt x="19502" y="31706"/>
                  </a:cubicBezTo>
                  <a:cubicBezTo>
                    <a:pt x="3676" y="31706"/>
                    <a:pt x="-1375" y="26991"/>
                    <a:pt x="308" y="11838"/>
                  </a:cubicBezTo>
                  <a:cubicBezTo>
                    <a:pt x="982" y="4430"/>
                    <a:pt x="3002" y="389"/>
                    <a:pt x="11084" y="725"/>
                  </a:cubicBezTo>
                  <a:cubicBezTo>
                    <a:pt x="17819" y="1062"/>
                    <a:pt x="24554" y="725"/>
                    <a:pt x="31288" y="725"/>
                  </a:cubicBezTo>
                  <a:cubicBezTo>
                    <a:pt x="447837" y="725"/>
                    <a:pt x="864048" y="725"/>
                    <a:pt x="1280597" y="1062"/>
                  </a:cubicBezTo>
                  <a:cubicBezTo>
                    <a:pt x="1288342" y="1062"/>
                    <a:pt x="1300465" y="-4999"/>
                    <a:pt x="1301811" y="11838"/>
                  </a:cubicBezTo>
                  <a:cubicBezTo>
                    <a:pt x="1302822" y="26991"/>
                    <a:pt x="1298444" y="32042"/>
                    <a:pt x="1282617" y="32042"/>
                  </a:cubicBezTo>
                  <a:cubicBezTo>
                    <a:pt x="1071481" y="31032"/>
                    <a:pt x="860344" y="31369"/>
                    <a:pt x="649208" y="31369"/>
                  </a:cubicBezTo>
                  <a:close/>
                </a:path>
              </a:pathLst>
            </a:custGeom>
            <a:solidFill>
              <a:srgbClr val="BBBDBF"/>
            </a:solidFill>
            <a:ln w="3363"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xmlns="" id="{86EAAE95-A912-4293-9A93-E802CDA134FC}"/>
                </a:ext>
              </a:extLst>
            </p:cNvPr>
            <p:cNvSpPr/>
            <p:nvPr/>
          </p:nvSpPr>
          <p:spPr>
            <a:xfrm>
              <a:off x="7536451" y="2628189"/>
              <a:ext cx="638929" cy="515756"/>
            </a:xfrm>
            <a:custGeom>
              <a:avLst/>
              <a:gdLst>
                <a:gd name="connsiteX0" fmla="*/ 522958 w 638929"/>
                <a:gd name="connsiteY0" fmla="*/ 152730 h 515756"/>
                <a:gd name="connsiteX1" fmla="*/ 496019 w 638929"/>
                <a:gd name="connsiteY1" fmla="*/ 140271 h 515756"/>
                <a:gd name="connsiteX2" fmla="*/ 113818 w 638929"/>
                <a:gd name="connsiteY2" fmla="*/ 59790 h 515756"/>
                <a:gd name="connsiteX3" fmla="*/ 35021 w 638929"/>
                <a:gd name="connsiteY3" fmla="*/ 45983 h 515756"/>
                <a:gd name="connsiteX4" fmla="*/ 0 w 638929"/>
                <a:gd name="connsiteY4" fmla="*/ 20391 h 515756"/>
                <a:gd name="connsiteX5" fmla="*/ 40409 w 638929"/>
                <a:gd name="connsiteY5" fmla="*/ 523 h 515756"/>
                <a:gd name="connsiteX6" fmla="*/ 102369 w 638929"/>
                <a:gd name="connsiteY6" fmla="*/ 12309 h 515756"/>
                <a:gd name="connsiteX7" fmla="*/ 259627 w 638929"/>
                <a:gd name="connsiteY7" fmla="*/ 45310 h 515756"/>
                <a:gd name="connsiteX8" fmla="*/ 493999 w 638929"/>
                <a:gd name="connsiteY8" fmla="*/ 95821 h 515756"/>
                <a:gd name="connsiteX9" fmla="*/ 576500 w 638929"/>
                <a:gd name="connsiteY9" fmla="*/ 154414 h 515756"/>
                <a:gd name="connsiteX10" fmla="*/ 583909 w 638929"/>
                <a:gd name="connsiteY10" fmla="*/ 237252 h 515756"/>
                <a:gd name="connsiteX11" fmla="*/ 590307 w 638929"/>
                <a:gd name="connsiteY11" fmla="*/ 247354 h 515756"/>
                <a:gd name="connsiteX12" fmla="*/ 637450 w 638929"/>
                <a:gd name="connsiteY12" fmla="*/ 323794 h 515756"/>
                <a:gd name="connsiteX13" fmla="*/ 581215 w 638929"/>
                <a:gd name="connsiteY13" fmla="*/ 507992 h 515756"/>
                <a:gd name="connsiteX14" fmla="*/ 558990 w 638929"/>
                <a:gd name="connsiteY14" fmla="*/ 509339 h 515756"/>
                <a:gd name="connsiteX15" fmla="*/ 501070 w 638929"/>
                <a:gd name="connsiteY15" fmla="*/ 397204 h 515756"/>
                <a:gd name="connsiteX16" fmla="*/ 497030 w 638929"/>
                <a:gd name="connsiteY16" fmla="*/ 312345 h 515756"/>
                <a:gd name="connsiteX17" fmla="*/ 523969 w 638929"/>
                <a:gd name="connsiteY17" fmla="*/ 249711 h 515756"/>
                <a:gd name="connsiteX18" fmla="*/ 529693 w 638929"/>
                <a:gd name="connsiteY18" fmla="*/ 247017 h 515756"/>
                <a:gd name="connsiteX19" fmla="*/ 547541 w 638929"/>
                <a:gd name="connsiteY19" fmla="*/ 188425 h 515756"/>
                <a:gd name="connsiteX20" fmla="*/ 522958 w 638929"/>
                <a:gd name="connsiteY20" fmla="*/ 152730 h 51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8929" h="515756">
                  <a:moveTo>
                    <a:pt x="522958" y="152730"/>
                  </a:moveTo>
                  <a:cubicBezTo>
                    <a:pt x="515550" y="145322"/>
                    <a:pt x="505785" y="142291"/>
                    <a:pt x="496019" y="140271"/>
                  </a:cubicBezTo>
                  <a:cubicBezTo>
                    <a:pt x="368731" y="113331"/>
                    <a:pt x="241443" y="84372"/>
                    <a:pt x="113818" y="59790"/>
                  </a:cubicBezTo>
                  <a:cubicBezTo>
                    <a:pt x="69705" y="51371"/>
                    <a:pt x="63981" y="52044"/>
                    <a:pt x="35021" y="45983"/>
                  </a:cubicBezTo>
                  <a:cubicBezTo>
                    <a:pt x="20541" y="42952"/>
                    <a:pt x="0" y="37901"/>
                    <a:pt x="0" y="20391"/>
                  </a:cubicBezTo>
                  <a:cubicBezTo>
                    <a:pt x="0" y="186"/>
                    <a:pt x="25929" y="-1161"/>
                    <a:pt x="40409" y="523"/>
                  </a:cubicBezTo>
                  <a:cubicBezTo>
                    <a:pt x="76104" y="4564"/>
                    <a:pt x="69705" y="7595"/>
                    <a:pt x="102369" y="12309"/>
                  </a:cubicBezTo>
                  <a:cubicBezTo>
                    <a:pt x="154901" y="23422"/>
                    <a:pt x="207096" y="34197"/>
                    <a:pt x="259627" y="45310"/>
                  </a:cubicBezTo>
                  <a:cubicBezTo>
                    <a:pt x="337751" y="62147"/>
                    <a:pt x="415875" y="78984"/>
                    <a:pt x="493999" y="95821"/>
                  </a:cubicBezTo>
                  <a:cubicBezTo>
                    <a:pt x="530030" y="103566"/>
                    <a:pt x="558653" y="121413"/>
                    <a:pt x="576500" y="154414"/>
                  </a:cubicBezTo>
                  <a:cubicBezTo>
                    <a:pt x="581215" y="173945"/>
                    <a:pt x="586266" y="208966"/>
                    <a:pt x="583909" y="237252"/>
                  </a:cubicBezTo>
                  <a:cubicBezTo>
                    <a:pt x="583572" y="241630"/>
                    <a:pt x="585256" y="244660"/>
                    <a:pt x="590307" y="247354"/>
                  </a:cubicBezTo>
                  <a:cubicBezTo>
                    <a:pt x="621287" y="263181"/>
                    <a:pt x="633746" y="291467"/>
                    <a:pt x="637450" y="323794"/>
                  </a:cubicBezTo>
                  <a:cubicBezTo>
                    <a:pt x="645196" y="393163"/>
                    <a:pt x="621960" y="453440"/>
                    <a:pt x="581215" y="507992"/>
                  </a:cubicBezTo>
                  <a:cubicBezTo>
                    <a:pt x="573806" y="517757"/>
                    <a:pt x="567745" y="518431"/>
                    <a:pt x="558990" y="509339"/>
                  </a:cubicBezTo>
                  <a:cubicBezTo>
                    <a:pt x="528346" y="477685"/>
                    <a:pt x="509826" y="440980"/>
                    <a:pt x="501070" y="397204"/>
                  </a:cubicBezTo>
                  <a:cubicBezTo>
                    <a:pt x="495346" y="368581"/>
                    <a:pt x="495009" y="340631"/>
                    <a:pt x="497030" y="312345"/>
                  </a:cubicBezTo>
                  <a:cubicBezTo>
                    <a:pt x="498713" y="289447"/>
                    <a:pt x="503764" y="265538"/>
                    <a:pt x="523969" y="249711"/>
                  </a:cubicBezTo>
                  <a:cubicBezTo>
                    <a:pt x="525653" y="248364"/>
                    <a:pt x="528010" y="247691"/>
                    <a:pt x="529693" y="247017"/>
                  </a:cubicBezTo>
                  <a:cubicBezTo>
                    <a:pt x="547877" y="235568"/>
                    <a:pt x="550235" y="216037"/>
                    <a:pt x="547541" y="188425"/>
                  </a:cubicBezTo>
                  <a:cubicBezTo>
                    <a:pt x="546194" y="182026"/>
                    <a:pt x="542490" y="170241"/>
                    <a:pt x="522958" y="152730"/>
                  </a:cubicBezTo>
                  <a:close/>
                </a:path>
              </a:pathLst>
            </a:custGeom>
            <a:solidFill>
              <a:schemeClr val="accent1"/>
            </a:solidFill>
            <a:ln w="3363"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xmlns="" id="{41EBEB10-CF37-4E8F-9578-949DC66A1CAF}"/>
                </a:ext>
              </a:extLst>
            </p:cNvPr>
            <p:cNvSpPr/>
            <p:nvPr/>
          </p:nvSpPr>
          <p:spPr>
            <a:xfrm>
              <a:off x="7274467" y="4971336"/>
              <a:ext cx="735707" cy="470971"/>
            </a:xfrm>
            <a:custGeom>
              <a:avLst/>
              <a:gdLst>
                <a:gd name="connsiteX0" fmla="*/ 75430 w 735707"/>
                <a:gd name="connsiteY0" fmla="*/ 194045 h 470971"/>
                <a:gd name="connsiteX1" fmla="*/ 0 w 735707"/>
                <a:gd name="connsiteY1" fmla="*/ 152289 h 470971"/>
                <a:gd name="connsiteX2" fmla="*/ 86879 w 735707"/>
                <a:gd name="connsiteY2" fmla="*/ 109860 h 470971"/>
                <a:gd name="connsiteX3" fmla="*/ 484570 w 735707"/>
                <a:gd name="connsiteY3" fmla="*/ 114574 h 470971"/>
                <a:gd name="connsiteX4" fmla="*/ 424967 w 735707"/>
                <a:gd name="connsiteY4" fmla="*/ 86288 h 470971"/>
                <a:gd name="connsiteX5" fmla="*/ 372772 w 735707"/>
                <a:gd name="connsiteY5" fmla="*/ 75512 h 470971"/>
                <a:gd name="connsiteX6" fmla="*/ 339435 w 735707"/>
                <a:gd name="connsiteY6" fmla="*/ 14899 h 470971"/>
                <a:gd name="connsiteX7" fmla="*/ 355935 w 735707"/>
                <a:gd name="connsiteY7" fmla="*/ 1092 h 470971"/>
                <a:gd name="connsiteX8" fmla="*/ 502080 w 735707"/>
                <a:gd name="connsiteY8" fmla="*/ 16582 h 470971"/>
                <a:gd name="connsiteX9" fmla="*/ 628695 w 735707"/>
                <a:gd name="connsiteY9" fmla="*/ 75175 h 470971"/>
                <a:gd name="connsiteX10" fmla="*/ 711197 w 735707"/>
                <a:gd name="connsiteY10" fmla="*/ 144207 h 470971"/>
                <a:gd name="connsiteX11" fmla="*/ 734432 w 735707"/>
                <a:gd name="connsiteY11" fmla="*/ 171146 h 470971"/>
                <a:gd name="connsiteX12" fmla="*/ 734432 w 735707"/>
                <a:gd name="connsiteY12" fmla="*/ 283281 h 470971"/>
                <a:gd name="connsiteX13" fmla="*/ 730054 w 735707"/>
                <a:gd name="connsiteY13" fmla="*/ 435825 h 470971"/>
                <a:gd name="connsiteX14" fmla="*/ 706819 w 735707"/>
                <a:gd name="connsiteY14" fmla="*/ 434141 h 470971"/>
                <a:gd name="connsiteX15" fmla="*/ 623644 w 735707"/>
                <a:gd name="connsiteY15" fmla="*/ 453672 h 470971"/>
                <a:gd name="connsiteX16" fmla="*/ 537102 w 735707"/>
                <a:gd name="connsiteY16" fmla="*/ 470509 h 470971"/>
                <a:gd name="connsiteX17" fmla="*/ 389272 w 735707"/>
                <a:gd name="connsiteY17" fmla="*/ 470846 h 470971"/>
                <a:gd name="connsiteX18" fmla="*/ 325965 w 735707"/>
                <a:gd name="connsiteY18" fmla="*/ 463101 h 470971"/>
                <a:gd name="connsiteX19" fmla="*/ 303403 w 735707"/>
                <a:gd name="connsiteY19" fmla="*/ 394742 h 470971"/>
                <a:gd name="connsiteX20" fmla="*/ 239760 w 735707"/>
                <a:gd name="connsiteY20" fmla="*/ 342211 h 470971"/>
                <a:gd name="connsiteX21" fmla="*/ 295658 w 735707"/>
                <a:gd name="connsiteY21" fmla="*/ 291363 h 470971"/>
                <a:gd name="connsiteX22" fmla="*/ 253566 w 735707"/>
                <a:gd name="connsiteY22" fmla="*/ 278903 h 470971"/>
                <a:gd name="connsiteX23" fmla="*/ 229657 w 735707"/>
                <a:gd name="connsiteY23" fmla="*/ 238831 h 470971"/>
                <a:gd name="connsiteX24" fmla="*/ 265015 w 735707"/>
                <a:gd name="connsiteY24" fmla="*/ 208188 h 470971"/>
                <a:gd name="connsiteX25" fmla="*/ 301383 w 735707"/>
                <a:gd name="connsiteY25" fmla="*/ 202127 h 470971"/>
                <a:gd name="connsiteX26" fmla="*/ 286903 w 735707"/>
                <a:gd name="connsiteY26" fmla="*/ 195055 h 470971"/>
                <a:gd name="connsiteX27" fmla="*/ 75430 w 735707"/>
                <a:gd name="connsiteY27" fmla="*/ 194045 h 47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5707" h="470971">
                  <a:moveTo>
                    <a:pt x="75430" y="194045"/>
                  </a:moveTo>
                  <a:cubicBezTo>
                    <a:pt x="24582" y="193708"/>
                    <a:pt x="0" y="176198"/>
                    <a:pt x="0" y="152289"/>
                  </a:cubicBezTo>
                  <a:cubicBezTo>
                    <a:pt x="0" y="126360"/>
                    <a:pt x="21215" y="110196"/>
                    <a:pt x="86879" y="109860"/>
                  </a:cubicBezTo>
                  <a:cubicBezTo>
                    <a:pt x="108767" y="110196"/>
                    <a:pt x="371425" y="112890"/>
                    <a:pt x="484570" y="114574"/>
                  </a:cubicBezTo>
                  <a:cubicBezTo>
                    <a:pt x="466049" y="96390"/>
                    <a:pt x="447529" y="86961"/>
                    <a:pt x="424967" y="86288"/>
                  </a:cubicBezTo>
                  <a:cubicBezTo>
                    <a:pt x="406783" y="85614"/>
                    <a:pt x="389272" y="83257"/>
                    <a:pt x="372772" y="75512"/>
                  </a:cubicBezTo>
                  <a:cubicBezTo>
                    <a:pt x="348863" y="64063"/>
                    <a:pt x="336404" y="40828"/>
                    <a:pt x="339435" y="14899"/>
                  </a:cubicBezTo>
                  <a:cubicBezTo>
                    <a:pt x="340782" y="4797"/>
                    <a:pt x="346506" y="-2949"/>
                    <a:pt x="355935" y="1092"/>
                  </a:cubicBezTo>
                  <a:cubicBezTo>
                    <a:pt x="403079" y="20960"/>
                    <a:pt x="453590" y="9511"/>
                    <a:pt x="502080" y="16582"/>
                  </a:cubicBezTo>
                  <a:cubicBezTo>
                    <a:pt x="550571" y="23654"/>
                    <a:pt x="590307" y="47226"/>
                    <a:pt x="628695" y="75175"/>
                  </a:cubicBezTo>
                  <a:cubicBezTo>
                    <a:pt x="657655" y="96390"/>
                    <a:pt x="684257" y="120299"/>
                    <a:pt x="711197" y="144207"/>
                  </a:cubicBezTo>
                  <a:cubicBezTo>
                    <a:pt x="731401" y="164412"/>
                    <a:pt x="729717" y="159697"/>
                    <a:pt x="734432" y="171146"/>
                  </a:cubicBezTo>
                  <a:cubicBezTo>
                    <a:pt x="737126" y="208525"/>
                    <a:pt x="734769" y="245903"/>
                    <a:pt x="734432" y="283281"/>
                  </a:cubicBezTo>
                  <a:cubicBezTo>
                    <a:pt x="733758" y="334129"/>
                    <a:pt x="731738" y="384977"/>
                    <a:pt x="730054" y="435825"/>
                  </a:cubicBezTo>
                  <a:cubicBezTo>
                    <a:pt x="722309" y="435488"/>
                    <a:pt x="714227" y="435488"/>
                    <a:pt x="706819" y="434141"/>
                  </a:cubicBezTo>
                  <a:cubicBezTo>
                    <a:pt x="676512" y="429763"/>
                    <a:pt x="650583" y="443906"/>
                    <a:pt x="623644" y="453672"/>
                  </a:cubicBezTo>
                  <a:cubicBezTo>
                    <a:pt x="595695" y="463774"/>
                    <a:pt x="566735" y="469836"/>
                    <a:pt x="537102" y="470509"/>
                  </a:cubicBezTo>
                  <a:cubicBezTo>
                    <a:pt x="487938" y="471519"/>
                    <a:pt x="438437" y="470509"/>
                    <a:pt x="389272" y="470846"/>
                  </a:cubicBezTo>
                  <a:cubicBezTo>
                    <a:pt x="367721" y="471183"/>
                    <a:pt x="346843" y="466468"/>
                    <a:pt x="325965" y="463101"/>
                  </a:cubicBezTo>
                  <a:cubicBezTo>
                    <a:pt x="292965" y="457376"/>
                    <a:pt x="282862" y="419324"/>
                    <a:pt x="303403" y="394742"/>
                  </a:cubicBezTo>
                  <a:cubicBezTo>
                    <a:pt x="274444" y="386324"/>
                    <a:pt x="239760" y="383630"/>
                    <a:pt x="239760" y="342211"/>
                  </a:cubicBezTo>
                  <a:cubicBezTo>
                    <a:pt x="239760" y="308874"/>
                    <a:pt x="267709" y="302139"/>
                    <a:pt x="295658" y="291363"/>
                  </a:cubicBezTo>
                  <a:cubicBezTo>
                    <a:pt x="278485" y="289006"/>
                    <a:pt x="265689" y="284965"/>
                    <a:pt x="253566" y="278903"/>
                  </a:cubicBezTo>
                  <a:cubicBezTo>
                    <a:pt x="235045" y="269475"/>
                    <a:pt x="226963" y="254995"/>
                    <a:pt x="229657" y="238831"/>
                  </a:cubicBezTo>
                  <a:cubicBezTo>
                    <a:pt x="232351" y="223005"/>
                    <a:pt x="245484" y="211555"/>
                    <a:pt x="265015" y="208188"/>
                  </a:cubicBezTo>
                  <a:cubicBezTo>
                    <a:pt x="267709" y="207851"/>
                    <a:pt x="292965" y="205494"/>
                    <a:pt x="301383" y="202127"/>
                  </a:cubicBezTo>
                  <a:cubicBezTo>
                    <a:pt x="297679" y="199433"/>
                    <a:pt x="292965" y="196065"/>
                    <a:pt x="286903" y="195055"/>
                  </a:cubicBezTo>
                  <a:cubicBezTo>
                    <a:pt x="216188" y="194382"/>
                    <a:pt x="145809" y="194382"/>
                    <a:pt x="75430" y="194045"/>
                  </a:cubicBezTo>
                  <a:close/>
                </a:path>
              </a:pathLst>
            </a:custGeom>
            <a:solidFill>
              <a:srgbClr val="FCC698"/>
            </a:solidFill>
            <a:ln w="3363" cap="flat">
              <a:noFill/>
              <a:prstDash val="solid"/>
              <a:miter/>
            </a:ln>
          </p:spPr>
          <p:txBody>
            <a:bodyPr rtlCol="0" anchor="ctr"/>
            <a:lstStyle/>
            <a:p>
              <a:endParaRPr lang="en-US"/>
            </a:p>
          </p:txBody>
        </p:sp>
      </p:grpSp>
      <p:grpSp>
        <p:nvGrpSpPr>
          <p:cNvPr id="324" name="Group 323">
            <a:extLst>
              <a:ext uri="{FF2B5EF4-FFF2-40B4-BE49-F238E27FC236}">
                <a16:creationId xmlns:a16="http://schemas.microsoft.com/office/drawing/2014/main" xmlns="" id="{C6289A71-32E2-4CA0-8859-00109FE70F1E}"/>
              </a:ext>
            </a:extLst>
          </p:cNvPr>
          <p:cNvGrpSpPr/>
          <p:nvPr/>
        </p:nvGrpSpPr>
        <p:grpSpPr>
          <a:xfrm flipH="1">
            <a:off x="4021631" y="4649826"/>
            <a:ext cx="2119486" cy="1944761"/>
            <a:chOff x="837241" y="2338238"/>
            <a:chExt cx="4340280" cy="3982478"/>
          </a:xfrm>
        </p:grpSpPr>
        <p:sp>
          <p:nvSpPr>
            <p:cNvPr id="325" name="Freeform: Shape 324">
              <a:extLst>
                <a:ext uri="{FF2B5EF4-FFF2-40B4-BE49-F238E27FC236}">
                  <a16:creationId xmlns:a16="http://schemas.microsoft.com/office/drawing/2014/main" xmlns="" id="{579FDFAD-3701-4823-995C-D0C8DDDB90ED}"/>
                </a:ext>
              </a:extLst>
            </p:cNvPr>
            <p:cNvSpPr/>
            <p:nvPr/>
          </p:nvSpPr>
          <p:spPr>
            <a:xfrm>
              <a:off x="837241" y="2338238"/>
              <a:ext cx="4340280" cy="3982478"/>
            </a:xfrm>
            <a:custGeom>
              <a:avLst/>
              <a:gdLst>
                <a:gd name="connsiteX0" fmla="*/ 2649379 w 2657475"/>
                <a:gd name="connsiteY0" fmla="*/ 2105847 h 2438400"/>
                <a:gd name="connsiteX1" fmla="*/ 2644616 w 2657475"/>
                <a:gd name="connsiteY1" fmla="*/ 2094417 h 2438400"/>
                <a:gd name="connsiteX2" fmla="*/ 2649379 w 2657475"/>
                <a:gd name="connsiteY2" fmla="*/ 2070604 h 2438400"/>
                <a:gd name="connsiteX3" fmla="*/ 2644616 w 2657475"/>
                <a:gd name="connsiteY3" fmla="*/ 2062984 h 2438400"/>
                <a:gd name="connsiteX4" fmla="*/ 2630329 w 2657475"/>
                <a:gd name="connsiteY4" fmla="*/ 2055364 h 2438400"/>
                <a:gd name="connsiteX5" fmla="*/ 2633186 w 2657475"/>
                <a:gd name="connsiteY5" fmla="*/ 2039172 h 2438400"/>
                <a:gd name="connsiteX6" fmla="*/ 2628424 w 2657475"/>
                <a:gd name="connsiteY6" fmla="*/ 2032504 h 2438400"/>
                <a:gd name="connsiteX7" fmla="*/ 2620804 w 2657475"/>
                <a:gd name="connsiteY7" fmla="*/ 2029647 h 2438400"/>
                <a:gd name="connsiteX8" fmla="*/ 2576036 w 2657475"/>
                <a:gd name="connsiteY8" fmla="*/ 1994404 h 2438400"/>
                <a:gd name="connsiteX9" fmla="*/ 2450306 w 2657475"/>
                <a:gd name="connsiteY9" fmla="*/ 2037267 h 2438400"/>
                <a:gd name="connsiteX10" fmla="*/ 2367439 w 2657475"/>
                <a:gd name="connsiteY10" fmla="*/ 2059175 h 2438400"/>
                <a:gd name="connsiteX11" fmla="*/ 2388394 w 2657475"/>
                <a:gd name="connsiteY11" fmla="*/ 2002025 h 2438400"/>
                <a:gd name="connsiteX12" fmla="*/ 2333149 w 2657475"/>
                <a:gd name="connsiteY12" fmla="*/ 1995357 h 2438400"/>
                <a:gd name="connsiteX13" fmla="*/ 2230279 w 2657475"/>
                <a:gd name="connsiteY13" fmla="*/ 2017264 h 2438400"/>
                <a:gd name="connsiteX14" fmla="*/ 2156936 w 2657475"/>
                <a:gd name="connsiteY14" fmla="*/ 2010597 h 2438400"/>
                <a:gd name="connsiteX15" fmla="*/ 2101691 w 2657475"/>
                <a:gd name="connsiteY15" fmla="*/ 2037267 h 2438400"/>
                <a:gd name="connsiteX16" fmla="*/ 1998821 w 2657475"/>
                <a:gd name="connsiteY16" fmla="*/ 1897250 h 2438400"/>
                <a:gd name="connsiteX17" fmla="*/ 2027396 w 2657475"/>
                <a:gd name="connsiteY17" fmla="*/ 1709607 h 2438400"/>
                <a:gd name="connsiteX18" fmla="*/ 2015966 w 2657475"/>
                <a:gd name="connsiteY18" fmla="*/ 1630550 h 2438400"/>
                <a:gd name="connsiteX19" fmla="*/ 1779746 w 2657475"/>
                <a:gd name="connsiteY19" fmla="*/ 1366707 h 2438400"/>
                <a:gd name="connsiteX20" fmla="*/ 1827371 w 2657475"/>
                <a:gd name="connsiteY20" fmla="*/ 1300032 h 2438400"/>
                <a:gd name="connsiteX21" fmla="*/ 1854041 w 2657475"/>
                <a:gd name="connsiteY21" fmla="*/ 1255264 h 2438400"/>
                <a:gd name="connsiteX22" fmla="*/ 1841659 w 2657475"/>
                <a:gd name="connsiteY22" fmla="*/ 1220022 h 2438400"/>
                <a:gd name="connsiteX23" fmla="*/ 1834991 w 2657475"/>
                <a:gd name="connsiteY23" fmla="*/ 1188589 h 2438400"/>
                <a:gd name="connsiteX24" fmla="*/ 1833086 w 2657475"/>
                <a:gd name="connsiteY24" fmla="*/ 1147632 h 2438400"/>
                <a:gd name="connsiteX25" fmla="*/ 1799749 w 2657475"/>
                <a:gd name="connsiteY25" fmla="*/ 1114294 h 2438400"/>
                <a:gd name="connsiteX26" fmla="*/ 1774031 w 2657475"/>
                <a:gd name="connsiteY26" fmla="*/ 1078099 h 2438400"/>
                <a:gd name="connsiteX27" fmla="*/ 1723549 w 2657475"/>
                <a:gd name="connsiteY27" fmla="*/ 1099054 h 2438400"/>
                <a:gd name="connsiteX28" fmla="*/ 1654016 w 2657475"/>
                <a:gd name="connsiteY28" fmla="*/ 1186684 h 2438400"/>
                <a:gd name="connsiteX29" fmla="*/ 1637824 w 2657475"/>
                <a:gd name="connsiteY29" fmla="*/ 1186684 h 2438400"/>
                <a:gd name="connsiteX30" fmla="*/ 1458754 w 2657475"/>
                <a:gd name="connsiteY30" fmla="*/ 1060954 h 2438400"/>
                <a:gd name="connsiteX31" fmla="*/ 1353979 w 2657475"/>
                <a:gd name="connsiteY31" fmla="*/ 1099054 h 2438400"/>
                <a:gd name="connsiteX32" fmla="*/ 1339691 w 2657475"/>
                <a:gd name="connsiteY32" fmla="*/ 1081909 h 2438400"/>
                <a:gd name="connsiteX33" fmla="*/ 1256824 w 2657475"/>
                <a:gd name="connsiteY33" fmla="*/ 1012377 h 2438400"/>
                <a:gd name="connsiteX34" fmla="*/ 1223486 w 2657475"/>
                <a:gd name="connsiteY34" fmla="*/ 958084 h 2438400"/>
                <a:gd name="connsiteX35" fmla="*/ 1261586 w 2657475"/>
                <a:gd name="connsiteY35" fmla="*/ 899029 h 2438400"/>
                <a:gd name="connsiteX36" fmla="*/ 1299686 w 2657475"/>
                <a:gd name="connsiteY36" fmla="*/ 920937 h 2438400"/>
                <a:gd name="connsiteX37" fmla="*/ 1358741 w 2657475"/>
                <a:gd name="connsiteY37" fmla="*/ 916174 h 2438400"/>
                <a:gd name="connsiteX38" fmla="*/ 1366361 w 2657475"/>
                <a:gd name="connsiteY38" fmla="*/ 887599 h 2438400"/>
                <a:gd name="connsiteX39" fmla="*/ 1399699 w 2657475"/>
                <a:gd name="connsiteY39" fmla="*/ 889504 h 2438400"/>
                <a:gd name="connsiteX40" fmla="*/ 1412081 w 2657475"/>
                <a:gd name="connsiteY40" fmla="*/ 865692 h 2438400"/>
                <a:gd name="connsiteX41" fmla="*/ 1440656 w 2657475"/>
                <a:gd name="connsiteY41" fmla="*/ 860929 h 2438400"/>
                <a:gd name="connsiteX42" fmla="*/ 1452086 w 2657475"/>
                <a:gd name="connsiteY42" fmla="*/ 830449 h 2438400"/>
                <a:gd name="connsiteX43" fmla="*/ 1497806 w 2657475"/>
                <a:gd name="connsiteY43" fmla="*/ 825687 h 2438400"/>
                <a:gd name="connsiteX44" fmla="*/ 1513999 w 2657475"/>
                <a:gd name="connsiteY44" fmla="*/ 797112 h 2438400"/>
                <a:gd name="connsiteX45" fmla="*/ 1520666 w 2657475"/>
                <a:gd name="connsiteY45" fmla="*/ 687574 h 2438400"/>
                <a:gd name="connsiteX46" fmla="*/ 1560671 w 2657475"/>
                <a:gd name="connsiteY46" fmla="*/ 654237 h 2438400"/>
                <a:gd name="connsiteX47" fmla="*/ 1667351 w 2657475"/>
                <a:gd name="connsiteY47" fmla="*/ 541842 h 2438400"/>
                <a:gd name="connsiteX48" fmla="*/ 1674019 w 2657475"/>
                <a:gd name="connsiteY48" fmla="*/ 578037 h 2438400"/>
                <a:gd name="connsiteX49" fmla="*/ 1697831 w 2657475"/>
                <a:gd name="connsiteY49" fmla="*/ 511362 h 2438400"/>
                <a:gd name="connsiteX50" fmla="*/ 1718786 w 2657475"/>
                <a:gd name="connsiteY50" fmla="*/ 552319 h 2438400"/>
                <a:gd name="connsiteX51" fmla="*/ 1749266 w 2657475"/>
                <a:gd name="connsiteY51" fmla="*/ 473262 h 2438400"/>
                <a:gd name="connsiteX52" fmla="*/ 1768316 w 2657475"/>
                <a:gd name="connsiteY52" fmla="*/ 552319 h 2438400"/>
                <a:gd name="connsiteX53" fmla="*/ 1777841 w 2657475"/>
                <a:gd name="connsiteY53" fmla="*/ 436114 h 2438400"/>
                <a:gd name="connsiteX54" fmla="*/ 1744504 w 2657475"/>
                <a:gd name="connsiteY54" fmla="*/ 324672 h 2438400"/>
                <a:gd name="connsiteX55" fmla="*/ 1623536 w 2657475"/>
                <a:gd name="connsiteY55" fmla="*/ 188464 h 2438400"/>
                <a:gd name="connsiteX56" fmla="*/ 1264444 w 2657475"/>
                <a:gd name="connsiteY56" fmla="*/ 7489 h 2438400"/>
                <a:gd name="connsiteX57" fmla="*/ 845344 w 2657475"/>
                <a:gd name="connsiteY57" fmla="*/ 407539 h 2438400"/>
                <a:gd name="connsiteX58" fmla="*/ 673894 w 2657475"/>
                <a:gd name="connsiteY58" fmla="*/ 515172 h 2438400"/>
                <a:gd name="connsiteX59" fmla="*/ 432911 w 2657475"/>
                <a:gd name="connsiteY59" fmla="*/ 683764 h 2438400"/>
                <a:gd name="connsiteX60" fmla="*/ 328136 w 2657475"/>
                <a:gd name="connsiteY60" fmla="*/ 871407 h 2438400"/>
                <a:gd name="connsiteX61" fmla="*/ 210979 w 2657475"/>
                <a:gd name="connsiteY61" fmla="*/ 1068574 h 2438400"/>
                <a:gd name="connsiteX62" fmla="*/ 90964 w 2657475"/>
                <a:gd name="connsiteY62" fmla="*/ 1174302 h 2438400"/>
                <a:gd name="connsiteX63" fmla="*/ 133826 w 2657475"/>
                <a:gd name="connsiteY63" fmla="*/ 1162872 h 2438400"/>
                <a:gd name="connsiteX64" fmla="*/ 16669 w 2657475"/>
                <a:gd name="connsiteY64" fmla="*/ 1445764 h 2438400"/>
                <a:gd name="connsiteX65" fmla="*/ 64294 w 2657475"/>
                <a:gd name="connsiteY65" fmla="*/ 1400997 h 2438400"/>
                <a:gd name="connsiteX66" fmla="*/ 38576 w 2657475"/>
                <a:gd name="connsiteY66" fmla="*/ 1543872 h 2438400"/>
                <a:gd name="connsiteX67" fmla="*/ 7144 w 2657475"/>
                <a:gd name="connsiteY67" fmla="*/ 1769614 h 2438400"/>
                <a:gd name="connsiteX68" fmla="*/ 57626 w 2657475"/>
                <a:gd name="connsiteY68" fmla="*/ 1696272 h 2438400"/>
                <a:gd name="connsiteX69" fmla="*/ 10001 w 2657475"/>
                <a:gd name="connsiteY69" fmla="*/ 1889629 h 2438400"/>
                <a:gd name="connsiteX70" fmla="*/ 64294 w 2657475"/>
                <a:gd name="connsiteY70" fmla="*/ 1791522 h 2438400"/>
                <a:gd name="connsiteX71" fmla="*/ 32861 w 2657475"/>
                <a:gd name="connsiteY71" fmla="*/ 2001072 h 2438400"/>
                <a:gd name="connsiteX72" fmla="*/ 68104 w 2657475"/>
                <a:gd name="connsiteY72" fmla="*/ 2184905 h 2438400"/>
                <a:gd name="connsiteX73" fmla="*/ 147161 w 2657475"/>
                <a:gd name="connsiteY73" fmla="*/ 2175380 h 2438400"/>
                <a:gd name="connsiteX74" fmla="*/ 347186 w 2657475"/>
                <a:gd name="connsiteY74" fmla="*/ 2429697 h 2438400"/>
                <a:gd name="connsiteX75" fmla="*/ 718661 w 2657475"/>
                <a:gd name="connsiteY75" fmla="*/ 2391597 h 2438400"/>
                <a:gd name="connsiteX76" fmla="*/ 816769 w 2657475"/>
                <a:gd name="connsiteY76" fmla="*/ 2322064 h 2438400"/>
                <a:gd name="connsiteX77" fmla="*/ 890111 w 2657475"/>
                <a:gd name="connsiteY77" fmla="*/ 2264914 h 2438400"/>
                <a:gd name="connsiteX78" fmla="*/ 940594 w 2657475"/>
                <a:gd name="connsiteY78" fmla="*/ 2243007 h 2438400"/>
                <a:gd name="connsiteX79" fmla="*/ 994886 w 2657475"/>
                <a:gd name="connsiteY79" fmla="*/ 2226814 h 2438400"/>
                <a:gd name="connsiteX80" fmla="*/ 1011079 w 2657475"/>
                <a:gd name="connsiteY80" fmla="*/ 2160139 h 2438400"/>
                <a:gd name="connsiteX81" fmla="*/ 1032986 w 2657475"/>
                <a:gd name="connsiteY81" fmla="*/ 2143947 h 2438400"/>
                <a:gd name="connsiteX82" fmla="*/ 1042511 w 2657475"/>
                <a:gd name="connsiteY82" fmla="*/ 2089654 h 2438400"/>
                <a:gd name="connsiteX83" fmla="*/ 1052036 w 2657475"/>
                <a:gd name="connsiteY83" fmla="*/ 2022979 h 2438400"/>
                <a:gd name="connsiteX84" fmla="*/ 1061561 w 2657475"/>
                <a:gd name="connsiteY84" fmla="*/ 1930587 h 2438400"/>
                <a:gd name="connsiteX85" fmla="*/ 1087279 w 2657475"/>
                <a:gd name="connsiteY85" fmla="*/ 1866769 h 2438400"/>
                <a:gd name="connsiteX86" fmla="*/ 1306354 w 2657475"/>
                <a:gd name="connsiteY86" fmla="*/ 1606737 h 2438400"/>
                <a:gd name="connsiteX87" fmla="*/ 1382554 w 2657475"/>
                <a:gd name="connsiteY87" fmla="*/ 1561969 h 2438400"/>
                <a:gd name="connsiteX88" fmla="*/ 1413986 w 2657475"/>
                <a:gd name="connsiteY88" fmla="*/ 1578162 h 2438400"/>
                <a:gd name="connsiteX89" fmla="*/ 1615916 w 2657475"/>
                <a:gd name="connsiteY89" fmla="*/ 1890582 h 2438400"/>
                <a:gd name="connsiteX90" fmla="*/ 1768316 w 2657475"/>
                <a:gd name="connsiteY90" fmla="*/ 2219194 h 2438400"/>
                <a:gd name="connsiteX91" fmla="*/ 1804511 w 2657475"/>
                <a:gd name="connsiteY91" fmla="*/ 2371594 h 2438400"/>
                <a:gd name="connsiteX92" fmla="*/ 1925479 w 2657475"/>
                <a:gd name="connsiteY92" fmla="*/ 2350639 h 2438400"/>
                <a:gd name="connsiteX93" fmla="*/ 1958816 w 2657475"/>
                <a:gd name="connsiteY93" fmla="*/ 2317302 h 2438400"/>
                <a:gd name="connsiteX94" fmla="*/ 2009299 w 2657475"/>
                <a:gd name="connsiteY94" fmla="*/ 2347782 h 2438400"/>
                <a:gd name="connsiteX95" fmla="*/ 2095024 w 2657475"/>
                <a:gd name="connsiteY95" fmla="*/ 2430650 h 2438400"/>
                <a:gd name="connsiteX96" fmla="*/ 2230279 w 2657475"/>
                <a:gd name="connsiteY96" fmla="*/ 2363975 h 2438400"/>
                <a:gd name="connsiteX97" fmla="*/ 2435066 w 2657475"/>
                <a:gd name="connsiteY97" fmla="*/ 2283012 h 2438400"/>
                <a:gd name="connsiteX98" fmla="*/ 2546509 w 2657475"/>
                <a:gd name="connsiteY98" fmla="*/ 2227767 h 2438400"/>
                <a:gd name="connsiteX99" fmla="*/ 2630329 w 2657475"/>
                <a:gd name="connsiteY99" fmla="*/ 2172522 h 2438400"/>
                <a:gd name="connsiteX100" fmla="*/ 2647474 w 2657475"/>
                <a:gd name="connsiteY100" fmla="*/ 2161092 h 2438400"/>
                <a:gd name="connsiteX101" fmla="*/ 2647474 w 2657475"/>
                <a:gd name="connsiteY101" fmla="*/ 2143947 h 2438400"/>
                <a:gd name="connsiteX102" fmla="*/ 2655094 w 2657475"/>
                <a:gd name="connsiteY102" fmla="*/ 2131564 h 2438400"/>
                <a:gd name="connsiteX103" fmla="*/ 2649379 w 2657475"/>
                <a:gd name="connsiteY103" fmla="*/ 2105847 h 2438400"/>
                <a:gd name="connsiteX104" fmla="*/ 918686 w 2657475"/>
                <a:gd name="connsiteY104" fmla="*/ 1436239 h 2438400"/>
                <a:gd name="connsiteX105" fmla="*/ 897731 w 2657475"/>
                <a:gd name="connsiteY105" fmla="*/ 1472434 h 2438400"/>
                <a:gd name="connsiteX106" fmla="*/ 873919 w 2657475"/>
                <a:gd name="connsiteY106" fmla="*/ 1496247 h 2438400"/>
                <a:gd name="connsiteX107" fmla="*/ 832961 w 2657475"/>
                <a:gd name="connsiteY107" fmla="*/ 1532442 h 2438400"/>
                <a:gd name="connsiteX108" fmla="*/ 804386 w 2657475"/>
                <a:gd name="connsiteY108" fmla="*/ 1537204 h 2438400"/>
                <a:gd name="connsiteX109" fmla="*/ 783431 w 2657475"/>
                <a:gd name="connsiteY109" fmla="*/ 1515297 h 2438400"/>
                <a:gd name="connsiteX110" fmla="*/ 752951 w 2657475"/>
                <a:gd name="connsiteY110" fmla="*/ 1508629 h 2438400"/>
                <a:gd name="connsiteX111" fmla="*/ 754856 w 2657475"/>
                <a:gd name="connsiteY111" fmla="*/ 1454337 h 2438400"/>
                <a:gd name="connsiteX112" fmla="*/ 826294 w 2657475"/>
                <a:gd name="connsiteY112" fmla="*/ 1399092 h 2438400"/>
                <a:gd name="connsiteX113" fmla="*/ 871061 w 2657475"/>
                <a:gd name="connsiteY113" fmla="*/ 1291459 h 2438400"/>
                <a:gd name="connsiteX114" fmla="*/ 915829 w 2657475"/>
                <a:gd name="connsiteY114" fmla="*/ 1286697 h 2438400"/>
                <a:gd name="connsiteX115" fmla="*/ 1001554 w 2657475"/>
                <a:gd name="connsiteY115" fmla="*/ 1374327 h 2438400"/>
                <a:gd name="connsiteX116" fmla="*/ 918686 w 2657475"/>
                <a:gd name="connsiteY116" fmla="*/ 1436239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2657475" h="2438400">
                  <a:moveTo>
                    <a:pt x="2649379" y="2105847"/>
                  </a:moveTo>
                  <a:lnTo>
                    <a:pt x="2644616" y="2094417"/>
                  </a:lnTo>
                  <a:lnTo>
                    <a:pt x="2649379" y="2070604"/>
                  </a:lnTo>
                  <a:lnTo>
                    <a:pt x="2644616" y="2062984"/>
                  </a:lnTo>
                  <a:lnTo>
                    <a:pt x="2630329" y="2055364"/>
                  </a:lnTo>
                  <a:lnTo>
                    <a:pt x="2633186" y="2039172"/>
                  </a:lnTo>
                  <a:lnTo>
                    <a:pt x="2628424" y="2032504"/>
                  </a:lnTo>
                  <a:lnTo>
                    <a:pt x="2620804" y="2029647"/>
                  </a:lnTo>
                  <a:cubicBezTo>
                    <a:pt x="2620804" y="2029647"/>
                    <a:pt x="2628424" y="1980117"/>
                    <a:pt x="2576036" y="1994404"/>
                  </a:cubicBezTo>
                  <a:cubicBezTo>
                    <a:pt x="2576036" y="1994404"/>
                    <a:pt x="2493169" y="2006787"/>
                    <a:pt x="2450306" y="2037267"/>
                  </a:cubicBezTo>
                  <a:cubicBezTo>
                    <a:pt x="2450306" y="2037267"/>
                    <a:pt x="2404586" y="2058222"/>
                    <a:pt x="2367439" y="2059175"/>
                  </a:cubicBezTo>
                  <a:cubicBezTo>
                    <a:pt x="2367439" y="2059175"/>
                    <a:pt x="2397919" y="2025837"/>
                    <a:pt x="2388394" y="2002025"/>
                  </a:cubicBezTo>
                  <a:cubicBezTo>
                    <a:pt x="2388394" y="2002025"/>
                    <a:pt x="2376964" y="1970592"/>
                    <a:pt x="2333149" y="1995357"/>
                  </a:cubicBezTo>
                  <a:cubicBezTo>
                    <a:pt x="2333149" y="1995357"/>
                    <a:pt x="2290286" y="2021075"/>
                    <a:pt x="2230279" y="2017264"/>
                  </a:cubicBezTo>
                  <a:cubicBezTo>
                    <a:pt x="2230279" y="2017264"/>
                    <a:pt x="2194084" y="2015359"/>
                    <a:pt x="2156936" y="2010597"/>
                  </a:cubicBezTo>
                  <a:cubicBezTo>
                    <a:pt x="2156936" y="2010597"/>
                    <a:pt x="2128361" y="2013454"/>
                    <a:pt x="2101691" y="2037267"/>
                  </a:cubicBezTo>
                  <a:cubicBezTo>
                    <a:pt x="2101691" y="2037267"/>
                    <a:pt x="2020729" y="1970592"/>
                    <a:pt x="1998821" y="1897250"/>
                  </a:cubicBezTo>
                  <a:cubicBezTo>
                    <a:pt x="1998821" y="1897250"/>
                    <a:pt x="2025491" y="1808667"/>
                    <a:pt x="2027396" y="1709607"/>
                  </a:cubicBezTo>
                  <a:cubicBezTo>
                    <a:pt x="2027396" y="1709607"/>
                    <a:pt x="2024539" y="1674364"/>
                    <a:pt x="2015966" y="1630550"/>
                  </a:cubicBezTo>
                  <a:cubicBezTo>
                    <a:pt x="2015966" y="1630550"/>
                    <a:pt x="1889284" y="1452432"/>
                    <a:pt x="1779746" y="1366707"/>
                  </a:cubicBezTo>
                  <a:cubicBezTo>
                    <a:pt x="1779746" y="1366707"/>
                    <a:pt x="1810226" y="1349562"/>
                    <a:pt x="1827371" y="1300032"/>
                  </a:cubicBezTo>
                  <a:cubicBezTo>
                    <a:pt x="1827371" y="1300032"/>
                    <a:pt x="1834991" y="1269552"/>
                    <a:pt x="1854041" y="1255264"/>
                  </a:cubicBezTo>
                  <a:cubicBezTo>
                    <a:pt x="1854041" y="1255264"/>
                    <a:pt x="1868329" y="1231452"/>
                    <a:pt x="1841659" y="1220022"/>
                  </a:cubicBezTo>
                  <a:cubicBezTo>
                    <a:pt x="1841659" y="1220022"/>
                    <a:pt x="1829276" y="1200972"/>
                    <a:pt x="1834991" y="1188589"/>
                  </a:cubicBezTo>
                  <a:cubicBezTo>
                    <a:pt x="1834991" y="1188589"/>
                    <a:pt x="1852136" y="1147632"/>
                    <a:pt x="1833086" y="1147632"/>
                  </a:cubicBezTo>
                  <a:cubicBezTo>
                    <a:pt x="1833086" y="1147632"/>
                    <a:pt x="1797844" y="1130487"/>
                    <a:pt x="1799749" y="1114294"/>
                  </a:cubicBezTo>
                  <a:cubicBezTo>
                    <a:pt x="1799749" y="1114294"/>
                    <a:pt x="1814036" y="1073337"/>
                    <a:pt x="1774031" y="1078099"/>
                  </a:cubicBezTo>
                  <a:cubicBezTo>
                    <a:pt x="1774031" y="1078099"/>
                    <a:pt x="1764506" y="1073337"/>
                    <a:pt x="1723549" y="1099054"/>
                  </a:cubicBezTo>
                  <a:cubicBezTo>
                    <a:pt x="1723549" y="1099054"/>
                    <a:pt x="1668304" y="1151442"/>
                    <a:pt x="1654016" y="1186684"/>
                  </a:cubicBezTo>
                  <a:lnTo>
                    <a:pt x="1637824" y="1186684"/>
                  </a:lnTo>
                  <a:cubicBezTo>
                    <a:pt x="1637824" y="1186684"/>
                    <a:pt x="1596866" y="1074289"/>
                    <a:pt x="1458754" y="1060954"/>
                  </a:cubicBezTo>
                  <a:cubicBezTo>
                    <a:pt x="1458754" y="1060954"/>
                    <a:pt x="1409224" y="1051429"/>
                    <a:pt x="1353979" y="1099054"/>
                  </a:cubicBezTo>
                  <a:lnTo>
                    <a:pt x="1339691" y="1081909"/>
                  </a:lnTo>
                  <a:lnTo>
                    <a:pt x="1256824" y="1012377"/>
                  </a:lnTo>
                  <a:cubicBezTo>
                    <a:pt x="1256824" y="1012377"/>
                    <a:pt x="1223486" y="1005709"/>
                    <a:pt x="1223486" y="958084"/>
                  </a:cubicBezTo>
                  <a:cubicBezTo>
                    <a:pt x="1223486" y="958084"/>
                    <a:pt x="1216819" y="907602"/>
                    <a:pt x="1261586" y="899029"/>
                  </a:cubicBezTo>
                  <a:cubicBezTo>
                    <a:pt x="1261586" y="899029"/>
                    <a:pt x="1285399" y="896172"/>
                    <a:pt x="1299686" y="920937"/>
                  </a:cubicBezTo>
                  <a:cubicBezTo>
                    <a:pt x="1299686" y="920937"/>
                    <a:pt x="1334929" y="954274"/>
                    <a:pt x="1358741" y="916174"/>
                  </a:cubicBezTo>
                  <a:cubicBezTo>
                    <a:pt x="1358741" y="916174"/>
                    <a:pt x="1361599" y="899982"/>
                    <a:pt x="1366361" y="887599"/>
                  </a:cubicBezTo>
                  <a:cubicBezTo>
                    <a:pt x="1366361" y="887599"/>
                    <a:pt x="1382554" y="897124"/>
                    <a:pt x="1399699" y="889504"/>
                  </a:cubicBezTo>
                  <a:cubicBezTo>
                    <a:pt x="1399699" y="889504"/>
                    <a:pt x="1412081" y="884742"/>
                    <a:pt x="1412081" y="865692"/>
                  </a:cubicBezTo>
                  <a:cubicBezTo>
                    <a:pt x="1412081" y="865692"/>
                    <a:pt x="1416844" y="854262"/>
                    <a:pt x="1440656" y="860929"/>
                  </a:cubicBezTo>
                  <a:cubicBezTo>
                    <a:pt x="1440656" y="860929"/>
                    <a:pt x="1450181" y="865692"/>
                    <a:pt x="1452086" y="830449"/>
                  </a:cubicBezTo>
                  <a:lnTo>
                    <a:pt x="1497806" y="825687"/>
                  </a:lnTo>
                  <a:cubicBezTo>
                    <a:pt x="1497806" y="825687"/>
                    <a:pt x="1514951" y="827592"/>
                    <a:pt x="1513999" y="797112"/>
                  </a:cubicBezTo>
                  <a:cubicBezTo>
                    <a:pt x="1513999" y="797112"/>
                    <a:pt x="1506379" y="711387"/>
                    <a:pt x="1520666" y="687574"/>
                  </a:cubicBezTo>
                  <a:cubicBezTo>
                    <a:pt x="1520666" y="687574"/>
                    <a:pt x="1533049" y="671382"/>
                    <a:pt x="1560671" y="654237"/>
                  </a:cubicBezTo>
                  <a:cubicBezTo>
                    <a:pt x="1560671" y="654237"/>
                    <a:pt x="1643539" y="604707"/>
                    <a:pt x="1667351" y="541842"/>
                  </a:cubicBezTo>
                  <a:cubicBezTo>
                    <a:pt x="1667351" y="541842"/>
                    <a:pt x="1686401" y="551367"/>
                    <a:pt x="1674019" y="578037"/>
                  </a:cubicBezTo>
                  <a:cubicBezTo>
                    <a:pt x="1674019" y="578037"/>
                    <a:pt x="1697831" y="561844"/>
                    <a:pt x="1697831" y="511362"/>
                  </a:cubicBezTo>
                  <a:cubicBezTo>
                    <a:pt x="1697831" y="511362"/>
                    <a:pt x="1721644" y="514219"/>
                    <a:pt x="1718786" y="552319"/>
                  </a:cubicBezTo>
                  <a:cubicBezTo>
                    <a:pt x="1718786" y="552319"/>
                    <a:pt x="1750219" y="506599"/>
                    <a:pt x="1749266" y="473262"/>
                  </a:cubicBezTo>
                  <a:cubicBezTo>
                    <a:pt x="1749266" y="473262"/>
                    <a:pt x="1789271" y="466594"/>
                    <a:pt x="1768316" y="552319"/>
                  </a:cubicBezTo>
                  <a:cubicBezTo>
                    <a:pt x="1768316" y="552319"/>
                    <a:pt x="1794986" y="498027"/>
                    <a:pt x="1777841" y="436114"/>
                  </a:cubicBezTo>
                  <a:cubicBezTo>
                    <a:pt x="1777841" y="436114"/>
                    <a:pt x="1763554" y="352294"/>
                    <a:pt x="1744504" y="324672"/>
                  </a:cubicBezTo>
                  <a:cubicBezTo>
                    <a:pt x="1744504" y="324672"/>
                    <a:pt x="1665446" y="183702"/>
                    <a:pt x="1623536" y="188464"/>
                  </a:cubicBezTo>
                  <a:cubicBezTo>
                    <a:pt x="1623536" y="188464"/>
                    <a:pt x="1473994" y="-2036"/>
                    <a:pt x="1264444" y="7489"/>
                  </a:cubicBezTo>
                  <a:cubicBezTo>
                    <a:pt x="1264444" y="7489"/>
                    <a:pt x="1023461" y="-11561"/>
                    <a:pt x="845344" y="407539"/>
                  </a:cubicBezTo>
                  <a:cubicBezTo>
                    <a:pt x="845344" y="407539"/>
                    <a:pt x="838676" y="461832"/>
                    <a:pt x="673894" y="515172"/>
                  </a:cubicBezTo>
                  <a:cubicBezTo>
                    <a:pt x="673894" y="515172"/>
                    <a:pt x="537686" y="543747"/>
                    <a:pt x="432911" y="683764"/>
                  </a:cubicBezTo>
                  <a:cubicBezTo>
                    <a:pt x="432911" y="683764"/>
                    <a:pt x="369094" y="766632"/>
                    <a:pt x="328136" y="871407"/>
                  </a:cubicBezTo>
                  <a:cubicBezTo>
                    <a:pt x="328136" y="871407"/>
                    <a:pt x="280511" y="1007614"/>
                    <a:pt x="210979" y="1068574"/>
                  </a:cubicBezTo>
                  <a:lnTo>
                    <a:pt x="90964" y="1174302"/>
                  </a:lnTo>
                  <a:cubicBezTo>
                    <a:pt x="97631" y="1169539"/>
                    <a:pt x="110966" y="1162872"/>
                    <a:pt x="133826" y="1162872"/>
                  </a:cubicBezTo>
                  <a:cubicBezTo>
                    <a:pt x="133826" y="1162872"/>
                    <a:pt x="35719" y="1305747"/>
                    <a:pt x="16669" y="1445764"/>
                  </a:cubicBezTo>
                  <a:cubicBezTo>
                    <a:pt x="16669" y="1445764"/>
                    <a:pt x="45244" y="1404807"/>
                    <a:pt x="64294" y="1400997"/>
                  </a:cubicBezTo>
                  <a:cubicBezTo>
                    <a:pt x="64294" y="1400997"/>
                    <a:pt x="32861" y="1461004"/>
                    <a:pt x="38576" y="1543872"/>
                  </a:cubicBezTo>
                  <a:cubicBezTo>
                    <a:pt x="38576" y="1543872"/>
                    <a:pt x="48101" y="1651504"/>
                    <a:pt x="7144" y="1769614"/>
                  </a:cubicBezTo>
                  <a:cubicBezTo>
                    <a:pt x="7144" y="1769614"/>
                    <a:pt x="32861" y="1757232"/>
                    <a:pt x="57626" y="1696272"/>
                  </a:cubicBezTo>
                  <a:cubicBezTo>
                    <a:pt x="57626" y="1696272"/>
                    <a:pt x="3334" y="1832479"/>
                    <a:pt x="10001" y="1889629"/>
                  </a:cubicBezTo>
                  <a:cubicBezTo>
                    <a:pt x="10001" y="1889629"/>
                    <a:pt x="26194" y="1803904"/>
                    <a:pt x="64294" y="1791522"/>
                  </a:cubicBezTo>
                  <a:cubicBezTo>
                    <a:pt x="64294" y="1791522"/>
                    <a:pt x="64294" y="1956304"/>
                    <a:pt x="32861" y="2001072"/>
                  </a:cubicBezTo>
                  <a:cubicBezTo>
                    <a:pt x="32861" y="2001072"/>
                    <a:pt x="64294" y="2093464"/>
                    <a:pt x="68104" y="2184905"/>
                  </a:cubicBezTo>
                  <a:lnTo>
                    <a:pt x="147161" y="2175380"/>
                  </a:lnTo>
                  <a:cubicBezTo>
                    <a:pt x="147161" y="2175380"/>
                    <a:pt x="125254" y="2382072"/>
                    <a:pt x="347186" y="2429697"/>
                  </a:cubicBezTo>
                  <a:cubicBezTo>
                    <a:pt x="347186" y="2429697"/>
                    <a:pt x="591979" y="2445889"/>
                    <a:pt x="718661" y="2391597"/>
                  </a:cubicBezTo>
                  <a:cubicBezTo>
                    <a:pt x="718661" y="2391597"/>
                    <a:pt x="794861" y="2356355"/>
                    <a:pt x="816769" y="2322064"/>
                  </a:cubicBezTo>
                  <a:cubicBezTo>
                    <a:pt x="816769" y="2322064"/>
                    <a:pt x="835819" y="2331589"/>
                    <a:pt x="890111" y="2264914"/>
                  </a:cubicBezTo>
                  <a:lnTo>
                    <a:pt x="940594" y="2243007"/>
                  </a:lnTo>
                  <a:lnTo>
                    <a:pt x="994886" y="2226814"/>
                  </a:lnTo>
                  <a:lnTo>
                    <a:pt x="1011079" y="2160139"/>
                  </a:lnTo>
                  <a:lnTo>
                    <a:pt x="1032986" y="2143947"/>
                  </a:lnTo>
                  <a:cubicBezTo>
                    <a:pt x="1032986" y="2143947"/>
                    <a:pt x="1071086" y="2146805"/>
                    <a:pt x="1042511" y="2089654"/>
                  </a:cubicBezTo>
                  <a:cubicBezTo>
                    <a:pt x="1042511" y="2089654"/>
                    <a:pt x="1020604" y="2039172"/>
                    <a:pt x="1052036" y="2022979"/>
                  </a:cubicBezTo>
                  <a:cubicBezTo>
                    <a:pt x="1052036" y="2022979"/>
                    <a:pt x="1077754" y="2013454"/>
                    <a:pt x="1061561" y="1930587"/>
                  </a:cubicBezTo>
                  <a:cubicBezTo>
                    <a:pt x="1061561" y="1930587"/>
                    <a:pt x="1052036" y="1882962"/>
                    <a:pt x="1087279" y="1866769"/>
                  </a:cubicBezTo>
                  <a:cubicBezTo>
                    <a:pt x="1087279" y="1866769"/>
                    <a:pt x="1153954" y="1831527"/>
                    <a:pt x="1306354" y="1606737"/>
                  </a:cubicBezTo>
                  <a:cubicBezTo>
                    <a:pt x="1306354" y="1606737"/>
                    <a:pt x="1351121" y="1552444"/>
                    <a:pt x="1382554" y="1561969"/>
                  </a:cubicBezTo>
                  <a:cubicBezTo>
                    <a:pt x="1382554" y="1561969"/>
                    <a:pt x="1413986" y="1540062"/>
                    <a:pt x="1413986" y="1578162"/>
                  </a:cubicBezTo>
                  <a:cubicBezTo>
                    <a:pt x="1413986" y="1578162"/>
                    <a:pt x="1488281" y="1792475"/>
                    <a:pt x="1615916" y="1890582"/>
                  </a:cubicBezTo>
                  <a:cubicBezTo>
                    <a:pt x="1615916" y="1890582"/>
                    <a:pt x="1730216" y="2060127"/>
                    <a:pt x="1768316" y="2219194"/>
                  </a:cubicBezTo>
                  <a:cubicBezTo>
                    <a:pt x="1768316" y="2219194"/>
                    <a:pt x="1755934" y="2343019"/>
                    <a:pt x="1804511" y="2371594"/>
                  </a:cubicBezTo>
                  <a:cubicBezTo>
                    <a:pt x="1804511" y="2371594"/>
                    <a:pt x="1871186" y="2412552"/>
                    <a:pt x="1925479" y="2350639"/>
                  </a:cubicBezTo>
                  <a:lnTo>
                    <a:pt x="1958816" y="2317302"/>
                  </a:lnTo>
                  <a:cubicBezTo>
                    <a:pt x="1958816" y="2317302"/>
                    <a:pt x="2003584" y="2286822"/>
                    <a:pt x="2009299" y="2347782"/>
                  </a:cubicBezTo>
                  <a:cubicBezTo>
                    <a:pt x="2009299" y="2347782"/>
                    <a:pt x="2033111" y="2431602"/>
                    <a:pt x="2095024" y="2430650"/>
                  </a:cubicBezTo>
                  <a:cubicBezTo>
                    <a:pt x="2095024" y="2430650"/>
                    <a:pt x="2154079" y="2447794"/>
                    <a:pt x="2230279" y="2363975"/>
                  </a:cubicBezTo>
                  <a:cubicBezTo>
                    <a:pt x="2230279" y="2363975"/>
                    <a:pt x="2311241" y="2300157"/>
                    <a:pt x="2435066" y="2283012"/>
                  </a:cubicBezTo>
                  <a:cubicBezTo>
                    <a:pt x="2435066" y="2283012"/>
                    <a:pt x="2504599" y="2273487"/>
                    <a:pt x="2546509" y="2227767"/>
                  </a:cubicBezTo>
                  <a:cubicBezTo>
                    <a:pt x="2546509" y="2227767"/>
                    <a:pt x="2603659" y="2182047"/>
                    <a:pt x="2630329" y="2172522"/>
                  </a:cubicBezTo>
                  <a:lnTo>
                    <a:pt x="2647474" y="2161092"/>
                  </a:lnTo>
                  <a:lnTo>
                    <a:pt x="2647474" y="2143947"/>
                  </a:lnTo>
                  <a:lnTo>
                    <a:pt x="2655094" y="2131564"/>
                  </a:lnTo>
                  <a:lnTo>
                    <a:pt x="2649379" y="2105847"/>
                  </a:lnTo>
                  <a:close/>
                  <a:moveTo>
                    <a:pt x="918686" y="1436239"/>
                  </a:moveTo>
                  <a:cubicBezTo>
                    <a:pt x="894874" y="1455289"/>
                    <a:pt x="897731" y="1472434"/>
                    <a:pt x="897731" y="1472434"/>
                  </a:cubicBezTo>
                  <a:cubicBezTo>
                    <a:pt x="895826" y="1499104"/>
                    <a:pt x="873919" y="1496247"/>
                    <a:pt x="873919" y="1496247"/>
                  </a:cubicBezTo>
                  <a:cubicBezTo>
                    <a:pt x="832961" y="1493389"/>
                    <a:pt x="832961" y="1532442"/>
                    <a:pt x="832961" y="1532442"/>
                  </a:cubicBezTo>
                  <a:cubicBezTo>
                    <a:pt x="821531" y="1551492"/>
                    <a:pt x="804386" y="1537204"/>
                    <a:pt x="804386" y="1537204"/>
                  </a:cubicBezTo>
                  <a:lnTo>
                    <a:pt x="783431" y="1515297"/>
                  </a:lnTo>
                  <a:lnTo>
                    <a:pt x="752951" y="1508629"/>
                  </a:lnTo>
                  <a:lnTo>
                    <a:pt x="754856" y="1454337"/>
                  </a:lnTo>
                  <a:cubicBezTo>
                    <a:pt x="809149" y="1435287"/>
                    <a:pt x="826294" y="1399092"/>
                    <a:pt x="826294" y="1399092"/>
                  </a:cubicBezTo>
                  <a:cubicBezTo>
                    <a:pt x="852964" y="1370517"/>
                    <a:pt x="871061" y="1291459"/>
                    <a:pt x="871061" y="1291459"/>
                  </a:cubicBezTo>
                  <a:cubicBezTo>
                    <a:pt x="901541" y="1253359"/>
                    <a:pt x="915829" y="1286697"/>
                    <a:pt x="915829" y="1286697"/>
                  </a:cubicBezTo>
                  <a:cubicBezTo>
                    <a:pt x="917734" y="1305747"/>
                    <a:pt x="1001554" y="1374327"/>
                    <a:pt x="1001554" y="1374327"/>
                  </a:cubicBezTo>
                  <a:lnTo>
                    <a:pt x="918686" y="1436239"/>
                  </a:lnTo>
                  <a:close/>
                </a:path>
              </a:pathLst>
            </a:custGeom>
            <a:gradFill flip="none" rotWithShape="1">
              <a:gsLst>
                <a:gs pos="0">
                  <a:schemeClr val="accent1">
                    <a:alpha val="70000"/>
                  </a:schemeClr>
                </a:gs>
                <a:gs pos="100000">
                  <a:schemeClr val="accent2">
                    <a:alpha val="70000"/>
                  </a:schemeClr>
                </a:gs>
              </a:gsLst>
              <a:lin ang="14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6" name="Freeform: Shape 325">
              <a:extLst>
                <a:ext uri="{FF2B5EF4-FFF2-40B4-BE49-F238E27FC236}">
                  <a16:creationId xmlns:a16="http://schemas.microsoft.com/office/drawing/2014/main" xmlns="" id="{2DAC0567-681E-4156-A27A-6C8E95586312}"/>
                </a:ext>
              </a:extLst>
            </p:cNvPr>
            <p:cNvSpPr/>
            <p:nvPr/>
          </p:nvSpPr>
          <p:spPr>
            <a:xfrm>
              <a:off x="964804" y="4244480"/>
              <a:ext cx="31113" cy="31113"/>
            </a:xfrm>
            <a:custGeom>
              <a:avLst/>
              <a:gdLst>
                <a:gd name="connsiteX0" fmla="*/ 7144 w 19050"/>
                <a:gd name="connsiteY0" fmla="*/ 11906 h 19050"/>
                <a:gd name="connsiteX1" fmla="*/ 11906 w 19050"/>
                <a:gd name="connsiteY1" fmla="*/ 7144 h 19050"/>
                <a:gd name="connsiteX2" fmla="*/ 7144 w 19050"/>
                <a:gd name="connsiteY2" fmla="*/ 11906 h 19050"/>
              </a:gdLst>
              <a:ahLst/>
              <a:cxnLst>
                <a:cxn ang="0">
                  <a:pos x="connsiteX0" y="connsiteY0"/>
                </a:cxn>
                <a:cxn ang="0">
                  <a:pos x="connsiteX1" y="connsiteY1"/>
                </a:cxn>
                <a:cxn ang="0">
                  <a:pos x="connsiteX2" y="connsiteY2"/>
                </a:cxn>
              </a:cxnLst>
              <a:rect l="l" t="t" r="r" b="b"/>
              <a:pathLst>
                <a:path w="19050" h="19050">
                  <a:moveTo>
                    <a:pt x="7144" y="11906"/>
                  </a:moveTo>
                  <a:lnTo>
                    <a:pt x="11906" y="7144"/>
                  </a:lnTo>
                  <a:cubicBezTo>
                    <a:pt x="9049" y="10001"/>
                    <a:pt x="7144" y="11906"/>
                    <a:pt x="7144" y="11906"/>
                  </a:cubicBezTo>
                  <a:close/>
                </a:path>
              </a:pathLst>
            </a:custGeom>
            <a:solidFill>
              <a:srgbClr val="A38072"/>
            </a:solid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xmlns="" id="{C62C62E3-DD81-4707-BC42-3242AA96B460}"/>
                </a:ext>
              </a:extLst>
            </p:cNvPr>
            <p:cNvSpPr/>
            <p:nvPr/>
          </p:nvSpPr>
          <p:spPr>
            <a:xfrm>
              <a:off x="2588649" y="2367347"/>
              <a:ext cx="933393" cy="871167"/>
            </a:xfrm>
            <a:custGeom>
              <a:avLst/>
              <a:gdLst>
                <a:gd name="connsiteX0" fmla="*/ 565468 w 571500"/>
                <a:gd name="connsiteY0" fmla="*/ 108729 h 533400"/>
                <a:gd name="connsiteX1" fmla="*/ 455930 w 571500"/>
                <a:gd name="connsiteY1" fmla="*/ 10622 h 533400"/>
                <a:gd name="connsiteX2" fmla="*/ 344488 w 571500"/>
                <a:gd name="connsiteY2" fmla="*/ 50627 h 533400"/>
                <a:gd name="connsiteX3" fmla="*/ 287338 w 571500"/>
                <a:gd name="connsiteY3" fmla="*/ 105872 h 533400"/>
                <a:gd name="connsiteX4" fmla="*/ 294005 w 571500"/>
                <a:gd name="connsiteY4" fmla="*/ 123017 h 533400"/>
                <a:gd name="connsiteX5" fmla="*/ 292100 w 571500"/>
                <a:gd name="connsiteY5" fmla="*/ 140162 h 533400"/>
                <a:gd name="connsiteX6" fmla="*/ 270193 w 571500"/>
                <a:gd name="connsiteY6" fmla="*/ 170642 h 533400"/>
                <a:gd name="connsiteX7" fmla="*/ 251143 w 571500"/>
                <a:gd name="connsiteY7" fmla="*/ 173499 h 533400"/>
                <a:gd name="connsiteX8" fmla="*/ 234950 w 571500"/>
                <a:gd name="connsiteY8" fmla="*/ 162069 h 533400"/>
                <a:gd name="connsiteX9" fmla="*/ 213995 w 571500"/>
                <a:gd name="connsiteY9" fmla="*/ 166832 h 533400"/>
                <a:gd name="connsiteX10" fmla="*/ 177800 w 571500"/>
                <a:gd name="connsiteY10" fmla="*/ 217314 h 533400"/>
                <a:gd name="connsiteX11" fmla="*/ 152083 w 571500"/>
                <a:gd name="connsiteY11" fmla="*/ 233507 h 533400"/>
                <a:gd name="connsiteX12" fmla="*/ 7302 w 571500"/>
                <a:gd name="connsiteY12" fmla="*/ 397337 h 533400"/>
                <a:gd name="connsiteX13" fmla="*/ 138748 w 571500"/>
                <a:gd name="connsiteY13" fmla="*/ 532592 h 533400"/>
                <a:gd name="connsiteX14" fmla="*/ 297815 w 571500"/>
                <a:gd name="connsiteY14" fmla="*/ 397337 h 533400"/>
                <a:gd name="connsiteX15" fmla="*/ 272098 w 571500"/>
                <a:gd name="connsiteY15" fmla="*/ 297324 h 533400"/>
                <a:gd name="connsiteX16" fmla="*/ 270193 w 571500"/>
                <a:gd name="connsiteY16" fmla="*/ 276369 h 533400"/>
                <a:gd name="connsiteX17" fmla="*/ 305435 w 571500"/>
                <a:gd name="connsiteY17" fmla="*/ 238269 h 533400"/>
                <a:gd name="connsiteX18" fmla="*/ 305435 w 571500"/>
                <a:gd name="connsiteY18" fmla="*/ 219219 h 533400"/>
                <a:gd name="connsiteX19" fmla="*/ 293053 w 571500"/>
                <a:gd name="connsiteY19" fmla="*/ 203027 h 533400"/>
                <a:gd name="connsiteX20" fmla="*/ 321628 w 571500"/>
                <a:gd name="connsiteY20" fmla="*/ 167784 h 533400"/>
                <a:gd name="connsiteX21" fmla="*/ 338773 w 571500"/>
                <a:gd name="connsiteY21" fmla="*/ 160164 h 533400"/>
                <a:gd name="connsiteX22" fmla="*/ 355918 w 571500"/>
                <a:gd name="connsiteY22" fmla="*/ 172547 h 533400"/>
                <a:gd name="connsiteX23" fmla="*/ 376873 w 571500"/>
                <a:gd name="connsiteY23" fmla="*/ 161117 h 533400"/>
                <a:gd name="connsiteX24" fmla="*/ 474028 w 571500"/>
                <a:gd name="connsiteY24" fmla="*/ 101109 h 533400"/>
                <a:gd name="connsiteX25" fmla="*/ 538798 w 571500"/>
                <a:gd name="connsiteY25" fmla="*/ 161117 h 533400"/>
                <a:gd name="connsiteX26" fmla="*/ 560705 w 571500"/>
                <a:gd name="connsiteY26" fmla="*/ 168737 h 533400"/>
                <a:gd name="connsiteX27" fmla="*/ 565468 w 571500"/>
                <a:gd name="connsiteY27" fmla="*/ 108729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1500" h="533400">
                  <a:moveTo>
                    <a:pt x="565468" y="108729"/>
                  </a:moveTo>
                  <a:cubicBezTo>
                    <a:pt x="565468" y="108729"/>
                    <a:pt x="544513" y="51579"/>
                    <a:pt x="455930" y="10622"/>
                  </a:cubicBezTo>
                  <a:cubicBezTo>
                    <a:pt x="455930" y="10622"/>
                    <a:pt x="417830" y="-10333"/>
                    <a:pt x="344488" y="50627"/>
                  </a:cubicBezTo>
                  <a:lnTo>
                    <a:pt x="287338" y="105872"/>
                  </a:lnTo>
                  <a:lnTo>
                    <a:pt x="294005" y="123017"/>
                  </a:lnTo>
                  <a:lnTo>
                    <a:pt x="292100" y="140162"/>
                  </a:lnTo>
                  <a:lnTo>
                    <a:pt x="270193" y="170642"/>
                  </a:lnTo>
                  <a:lnTo>
                    <a:pt x="251143" y="173499"/>
                  </a:lnTo>
                  <a:lnTo>
                    <a:pt x="234950" y="162069"/>
                  </a:lnTo>
                  <a:cubicBezTo>
                    <a:pt x="234950" y="162069"/>
                    <a:pt x="223520" y="154449"/>
                    <a:pt x="213995" y="166832"/>
                  </a:cubicBezTo>
                  <a:lnTo>
                    <a:pt x="177800" y="217314"/>
                  </a:lnTo>
                  <a:cubicBezTo>
                    <a:pt x="177800" y="217314"/>
                    <a:pt x="173038" y="231602"/>
                    <a:pt x="152083" y="233507"/>
                  </a:cubicBezTo>
                  <a:cubicBezTo>
                    <a:pt x="152083" y="233507"/>
                    <a:pt x="1588" y="231602"/>
                    <a:pt x="7302" y="397337"/>
                  </a:cubicBezTo>
                  <a:cubicBezTo>
                    <a:pt x="7302" y="397337"/>
                    <a:pt x="5398" y="523067"/>
                    <a:pt x="138748" y="532592"/>
                  </a:cubicBezTo>
                  <a:cubicBezTo>
                    <a:pt x="138748" y="532592"/>
                    <a:pt x="283528" y="535449"/>
                    <a:pt x="297815" y="397337"/>
                  </a:cubicBezTo>
                  <a:cubicBezTo>
                    <a:pt x="297815" y="397337"/>
                    <a:pt x="307340" y="337329"/>
                    <a:pt x="272098" y="297324"/>
                  </a:cubicBezTo>
                  <a:cubicBezTo>
                    <a:pt x="272098" y="297324"/>
                    <a:pt x="260668" y="284942"/>
                    <a:pt x="270193" y="276369"/>
                  </a:cubicBezTo>
                  <a:lnTo>
                    <a:pt x="305435" y="238269"/>
                  </a:lnTo>
                  <a:cubicBezTo>
                    <a:pt x="305435" y="238269"/>
                    <a:pt x="312103" y="233507"/>
                    <a:pt x="305435" y="219219"/>
                  </a:cubicBezTo>
                  <a:lnTo>
                    <a:pt x="293053" y="203027"/>
                  </a:lnTo>
                  <a:lnTo>
                    <a:pt x="321628" y="167784"/>
                  </a:lnTo>
                  <a:lnTo>
                    <a:pt x="338773" y="160164"/>
                  </a:lnTo>
                  <a:lnTo>
                    <a:pt x="355918" y="172547"/>
                  </a:lnTo>
                  <a:cubicBezTo>
                    <a:pt x="355918" y="172547"/>
                    <a:pt x="349250" y="177309"/>
                    <a:pt x="376873" y="161117"/>
                  </a:cubicBezTo>
                  <a:lnTo>
                    <a:pt x="474028" y="101109"/>
                  </a:lnTo>
                  <a:lnTo>
                    <a:pt x="538798" y="161117"/>
                  </a:lnTo>
                  <a:lnTo>
                    <a:pt x="560705" y="168737"/>
                  </a:lnTo>
                  <a:lnTo>
                    <a:pt x="565468" y="108729"/>
                  </a:lnTo>
                  <a:close/>
                </a:path>
              </a:pathLst>
            </a:custGeom>
            <a:solidFill>
              <a:schemeClr val="accent3"/>
            </a:solid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xmlns="" id="{28E2C5A2-7A08-45F5-B438-95B87ACDD11F}"/>
                </a:ext>
              </a:extLst>
            </p:cNvPr>
            <p:cNvSpPr/>
            <p:nvPr/>
          </p:nvSpPr>
          <p:spPr>
            <a:xfrm>
              <a:off x="2582521" y="3220640"/>
              <a:ext cx="202235" cy="653375"/>
            </a:xfrm>
            <a:custGeom>
              <a:avLst/>
              <a:gdLst>
                <a:gd name="connsiteX0" fmla="*/ 102495 w 123825"/>
                <a:gd name="connsiteY0" fmla="*/ 393993 h 400050"/>
                <a:gd name="connsiteX1" fmla="*/ 102495 w 123825"/>
                <a:gd name="connsiteY1" fmla="*/ 393993 h 400050"/>
                <a:gd name="connsiteX2" fmla="*/ 88207 w 123825"/>
                <a:gd name="connsiteY2" fmla="*/ 379706 h 400050"/>
                <a:gd name="connsiteX3" fmla="*/ 59632 w 123825"/>
                <a:gd name="connsiteY3" fmla="*/ 265406 h 400050"/>
                <a:gd name="connsiteX4" fmla="*/ 7245 w 123825"/>
                <a:gd name="connsiteY4" fmla="*/ 121578 h 400050"/>
                <a:gd name="connsiteX5" fmla="*/ 32010 w 123825"/>
                <a:gd name="connsiteY5" fmla="*/ 15851 h 400050"/>
                <a:gd name="connsiteX6" fmla="*/ 51060 w 123825"/>
                <a:gd name="connsiteY6" fmla="*/ 8231 h 400050"/>
                <a:gd name="connsiteX7" fmla="*/ 58679 w 123825"/>
                <a:gd name="connsiteY7" fmla="*/ 27281 h 400050"/>
                <a:gd name="connsiteX8" fmla="*/ 35820 w 123825"/>
                <a:gd name="connsiteY8" fmla="*/ 119673 h 400050"/>
                <a:gd name="connsiteX9" fmla="*/ 84397 w 123825"/>
                <a:gd name="connsiteY9" fmla="*/ 250166 h 400050"/>
                <a:gd name="connsiteX10" fmla="*/ 116782 w 123825"/>
                <a:gd name="connsiteY10" fmla="*/ 380658 h 400050"/>
                <a:gd name="connsiteX11" fmla="*/ 102495 w 123825"/>
                <a:gd name="connsiteY11" fmla="*/ 393993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825" h="400050">
                  <a:moveTo>
                    <a:pt x="102495" y="393993"/>
                  </a:moveTo>
                  <a:cubicBezTo>
                    <a:pt x="102495" y="393993"/>
                    <a:pt x="102495" y="393993"/>
                    <a:pt x="102495" y="393993"/>
                  </a:cubicBezTo>
                  <a:cubicBezTo>
                    <a:pt x="93922" y="393993"/>
                    <a:pt x="88207" y="387326"/>
                    <a:pt x="88207" y="379706"/>
                  </a:cubicBezTo>
                  <a:cubicBezTo>
                    <a:pt x="90112" y="314936"/>
                    <a:pt x="60585" y="265406"/>
                    <a:pt x="59632" y="265406"/>
                  </a:cubicBezTo>
                  <a:cubicBezTo>
                    <a:pt x="13912" y="200636"/>
                    <a:pt x="7245" y="124436"/>
                    <a:pt x="7245" y="121578"/>
                  </a:cubicBezTo>
                  <a:cubicBezTo>
                    <a:pt x="5340" y="78716"/>
                    <a:pt x="31057" y="18708"/>
                    <a:pt x="32010" y="15851"/>
                  </a:cubicBezTo>
                  <a:cubicBezTo>
                    <a:pt x="34867" y="8231"/>
                    <a:pt x="43440" y="5373"/>
                    <a:pt x="51060" y="8231"/>
                  </a:cubicBezTo>
                  <a:cubicBezTo>
                    <a:pt x="58679" y="11088"/>
                    <a:pt x="61537" y="19661"/>
                    <a:pt x="58679" y="27281"/>
                  </a:cubicBezTo>
                  <a:cubicBezTo>
                    <a:pt x="58679" y="28233"/>
                    <a:pt x="34867" y="83478"/>
                    <a:pt x="35820" y="119673"/>
                  </a:cubicBezTo>
                  <a:cubicBezTo>
                    <a:pt x="35820" y="119673"/>
                    <a:pt x="42487" y="191111"/>
                    <a:pt x="84397" y="250166"/>
                  </a:cubicBezTo>
                  <a:cubicBezTo>
                    <a:pt x="86302" y="253023"/>
                    <a:pt x="118687" y="307316"/>
                    <a:pt x="116782" y="380658"/>
                  </a:cubicBezTo>
                  <a:cubicBezTo>
                    <a:pt x="116782" y="388278"/>
                    <a:pt x="110115" y="393993"/>
                    <a:pt x="102495" y="393993"/>
                  </a:cubicBezTo>
                  <a:close/>
                </a:path>
              </a:pathLst>
            </a:custGeom>
            <a:solidFill>
              <a:schemeClr val="accent3"/>
            </a:solid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xmlns="" id="{71821914-3D10-4464-857F-3D13573049EA}"/>
                </a:ext>
              </a:extLst>
            </p:cNvPr>
            <p:cNvSpPr/>
            <p:nvPr/>
          </p:nvSpPr>
          <p:spPr>
            <a:xfrm>
              <a:off x="2580960" y="4446546"/>
              <a:ext cx="964507" cy="1835674"/>
            </a:xfrm>
            <a:custGeom>
              <a:avLst/>
              <a:gdLst>
                <a:gd name="connsiteX0" fmla="*/ 97735 w 590550"/>
                <a:gd name="connsiteY0" fmla="*/ 1124530 h 1123950"/>
                <a:gd name="connsiteX1" fmla="*/ 34870 w 590550"/>
                <a:gd name="connsiteY1" fmla="*/ 1102623 h 1123950"/>
                <a:gd name="connsiteX2" fmla="*/ 61540 w 590550"/>
                <a:gd name="connsiteY2" fmla="*/ 1071190 h 1123950"/>
                <a:gd name="connsiteX3" fmla="*/ 63445 w 590550"/>
                <a:gd name="connsiteY3" fmla="*/ 1070238 h 1123950"/>
                <a:gd name="connsiteX4" fmla="*/ 141550 w 590550"/>
                <a:gd name="connsiteY4" fmla="*/ 1060713 h 1123950"/>
                <a:gd name="connsiteX5" fmla="*/ 252993 w 590550"/>
                <a:gd name="connsiteY5" fmla="*/ 911170 h 1123950"/>
                <a:gd name="connsiteX6" fmla="*/ 252993 w 590550"/>
                <a:gd name="connsiteY6" fmla="*/ 910218 h 1123950"/>
                <a:gd name="connsiteX7" fmla="*/ 252993 w 590550"/>
                <a:gd name="connsiteY7" fmla="*/ 909265 h 1123950"/>
                <a:gd name="connsiteX8" fmla="*/ 176793 w 590550"/>
                <a:gd name="connsiteY8" fmla="*/ 714003 h 1123950"/>
                <a:gd name="connsiteX9" fmla="*/ 175840 w 590550"/>
                <a:gd name="connsiteY9" fmla="*/ 713050 h 1123950"/>
                <a:gd name="connsiteX10" fmla="*/ 109165 w 590550"/>
                <a:gd name="connsiteY10" fmla="*/ 567318 h 1123950"/>
                <a:gd name="connsiteX11" fmla="*/ 7248 w 590550"/>
                <a:gd name="connsiteY11" fmla="*/ 23440 h 1123950"/>
                <a:gd name="connsiteX12" fmla="*/ 19630 w 590550"/>
                <a:gd name="connsiteY12" fmla="*/ 7248 h 1123950"/>
                <a:gd name="connsiteX13" fmla="*/ 35823 w 590550"/>
                <a:gd name="connsiteY13" fmla="*/ 19630 h 1123950"/>
                <a:gd name="connsiteX14" fmla="*/ 136788 w 590550"/>
                <a:gd name="connsiteY14" fmla="*/ 559698 h 1123950"/>
                <a:gd name="connsiteX15" fmla="*/ 199653 w 590550"/>
                <a:gd name="connsiteY15" fmla="*/ 695905 h 1123950"/>
                <a:gd name="connsiteX16" fmla="*/ 281568 w 590550"/>
                <a:gd name="connsiteY16" fmla="*/ 909265 h 1123950"/>
                <a:gd name="connsiteX17" fmla="*/ 150123 w 590550"/>
                <a:gd name="connsiteY17" fmla="*/ 1087383 h 1123950"/>
                <a:gd name="connsiteX18" fmla="*/ 146313 w 590550"/>
                <a:gd name="connsiteY18" fmla="*/ 1088335 h 1123950"/>
                <a:gd name="connsiteX19" fmla="*/ 93925 w 590550"/>
                <a:gd name="connsiteY19" fmla="*/ 1095003 h 1123950"/>
                <a:gd name="connsiteX20" fmla="*/ 96783 w 590550"/>
                <a:gd name="connsiteY20" fmla="*/ 1095003 h 1123950"/>
                <a:gd name="connsiteX21" fmla="*/ 424443 w 590550"/>
                <a:gd name="connsiteY21" fmla="*/ 1093098 h 1123950"/>
                <a:gd name="connsiteX22" fmla="*/ 561603 w 590550"/>
                <a:gd name="connsiteY22" fmla="*/ 974035 h 1123950"/>
                <a:gd name="connsiteX23" fmla="*/ 511120 w 590550"/>
                <a:gd name="connsiteY23" fmla="*/ 793060 h 1123950"/>
                <a:gd name="connsiteX24" fmla="*/ 512073 w 590550"/>
                <a:gd name="connsiteY24" fmla="*/ 485403 h 1123950"/>
                <a:gd name="connsiteX25" fmla="*/ 529218 w 590550"/>
                <a:gd name="connsiteY25" fmla="*/ 473973 h 1123950"/>
                <a:gd name="connsiteX26" fmla="*/ 540648 w 590550"/>
                <a:gd name="connsiteY26" fmla="*/ 491118 h 1123950"/>
                <a:gd name="connsiteX27" fmla="*/ 535885 w 590550"/>
                <a:gd name="connsiteY27" fmla="*/ 777820 h 1123950"/>
                <a:gd name="connsiteX28" fmla="*/ 590178 w 590550"/>
                <a:gd name="connsiteY28" fmla="*/ 974988 h 1123950"/>
                <a:gd name="connsiteX29" fmla="*/ 426348 w 590550"/>
                <a:gd name="connsiteY29" fmla="*/ 1121673 h 1123950"/>
                <a:gd name="connsiteX30" fmla="*/ 424443 w 590550"/>
                <a:gd name="connsiteY30" fmla="*/ 1121673 h 1123950"/>
                <a:gd name="connsiteX31" fmla="*/ 97735 w 590550"/>
                <a:gd name="connsiteY31" fmla="*/ 1124530 h 1123950"/>
                <a:gd name="connsiteX32" fmla="*/ 145360 w 590550"/>
                <a:gd name="connsiteY32" fmla="*/ 1075953 h 1123950"/>
                <a:gd name="connsiteX33" fmla="*/ 145360 w 590550"/>
                <a:gd name="connsiteY33" fmla="*/ 1075953 h 1123950"/>
                <a:gd name="connsiteX34" fmla="*/ 145360 w 590550"/>
                <a:gd name="connsiteY34" fmla="*/ 1075953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90550" h="1123950">
                  <a:moveTo>
                    <a:pt x="97735" y="1124530"/>
                  </a:moveTo>
                  <a:cubicBezTo>
                    <a:pt x="60588" y="1123578"/>
                    <a:pt x="38680" y="1119768"/>
                    <a:pt x="34870" y="1102623"/>
                  </a:cubicBezTo>
                  <a:cubicBezTo>
                    <a:pt x="32013" y="1087383"/>
                    <a:pt x="48205" y="1076905"/>
                    <a:pt x="61540" y="1071190"/>
                  </a:cubicBezTo>
                  <a:lnTo>
                    <a:pt x="63445" y="1070238"/>
                  </a:lnTo>
                  <a:lnTo>
                    <a:pt x="141550" y="1060713"/>
                  </a:lnTo>
                  <a:cubicBezTo>
                    <a:pt x="259660" y="1013088"/>
                    <a:pt x="252993" y="914980"/>
                    <a:pt x="252993" y="911170"/>
                  </a:cubicBezTo>
                  <a:lnTo>
                    <a:pt x="252993" y="910218"/>
                  </a:lnTo>
                  <a:lnTo>
                    <a:pt x="252993" y="909265"/>
                  </a:lnTo>
                  <a:cubicBezTo>
                    <a:pt x="255850" y="814015"/>
                    <a:pt x="177745" y="714955"/>
                    <a:pt x="176793" y="714003"/>
                  </a:cubicBezTo>
                  <a:lnTo>
                    <a:pt x="175840" y="713050"/>
                  </a:lnTo>
                  <a:cubicBezTo>
                    <a:pt x="134883" y="654948"/>
                    <a:pt x="110118" y="571128"/>
                    <a:pt x="109165" y="567318"/>
                  </a:cubicBezTo>
                  <a:cubicBezTo>
                    <a:pt x="55825" y="361578"/>
                    <a:pt x="7248" y="27250"/>
                    <a:pt x="7248" y="23440"/>
                  </a:cubicBezTo>
                  <a:cubicBezTo>
                    <a:pt x="6295" y="15820"/>
                    <a:pt x="12010" y="8200"/>
                    <a:pt x="19630" y="7248"/>
                  </a:cubicBezTo>
                  <a:cubicBezTo>
                    <a:pt x="27250" y="6295"/>
                    <a:pt x="34870" y="12010"/>
                    <a:pt x="35823" y="19630"/>
                  </a:cubicBezTo>
                  <a:cubicBezTo>
                    <a:pt x="35823" y="23440"/>
                    <a:pt x="84400" y="355863"/>
                    <a:pt x="136788" y="559698"/>
                  </a:cubicBezTo>
                  <a:cubicBezTo>
                    <a:pt x="136788" y="559698"/>
                    <a:pt x="161553" y="641613"/>
                    <a:pt x="199653" y="695905"/>
                  </a:cubicBezTo>
                  <a:cubicBezTo>
                    <a:pt x="206320" y="704478"/>
                    <a:pt x="284425" y="805443"/>
                    <a:pt x="281568" y="909265"/>
                  </a:cubicBezTo>
                  <a:cubicBezTo>
                    <a:pt x="282520" y="921648"/>
                    <a:pt x="283473" y="1034995"/>
                    <a:pt x="150123" y="1087383"/>
                  </a:cubicBezTo>
                  <a:lnTo>
                    <a:pt x="146313" y="1088335"/>
                  </a:lnTo>
                  <a:lnTo>
                    <a:pt x="93925" y="1095003"/>
                  </a:lnTo>
                  <a:cubicBezTo>
                    <a:pt x="94878" y="1095003"/>
                    <a:pt x="95830" y="1095003"/>
                    <a:pt x="96783" y="1095003"/>
                  </a:cubicBezTo>
                  <a:lnTo>
                    <a:pt x="424443" y="1093098"/>
                  </a:lnTo>
                  <a:cubicBezTo>
                    <a:pt x="436825" y="1091193"/>
                    <a:pt x="561603" y="1073095"/>
                    <a:pt x="561603" y="974035"/>
                  </a:cubicBezTo>
                  <a:cubicBezTo>
                    <a:pt x="561603" y="972130"/>
                    <a:pt x="566365" y="880690"/>
                    <a:pt x="511120" y="793060"/>
                  </a:cubicBezTo>
                  <a:cubicBezTo>
                    <a:pt x="509215" y="789250"/>
                    <a:pt x="467305" y="709240"/>
                    <a:pt x="512073" y="485403"/>
                  </a:cubicBezTo>
                  <a:cubicBezTo>
                    <a:pt x="513978" y="477783"/>
                    <a:pt x="521598" y="473020"/>
                    <a:pt x="529218" y="473973"/>
                  </a:cubicBezTo>
                  <a:cubicBezTo>
                    <a:pt x="536838" y="475878"/>
                    <a:pt x="541600" y="483498"/>
                    <a:pt x="540648" y="491118"/>
                  </a:cubicBezTo>
                  <a:cubicBezTo>
                    <a:pt x="499690" y="694953"/>
                    <a:pt x="533028" y="773058"/>
                    <a:pt x="535885" y="777820"/>
                  </a:cubicBezTo>
                  <a:cubicBezTo>
                    <a:pt x="595893" y="874023"/>
                    <a:pt x="590178" y="970225"/>
                    <a:pt x="590178" y="974988"/>
                  </a:cubicBezTo>
                  <a:cubicBezTo>
                    <a:pt x="590178" y="1075953"/>
                    <a:pt x="483498" y="1115005"/>
                    <a:pt x="426348" y="1121673"/>
                  </a:cubicBezTo>
                  <a:lnTo>
                    <a:pt x="424443" y="1121673"/>
                  </a:lnTo>
                  <a:lnTo>
                    <a:pt x="97735" y="1124530"/>
                  </a:lnTo>
                  <a:close/>
                  <a:moveTo>
                    <a:pt x="145360" y="1075953"/>
                  </a:moveTo>
                  <a:lnTo>
                    <a:pt x="145360" y="1075953"/>
                  </a:lnTo>
                  <a:lnTo>
                    <a:pt x="145360" y="1075953"/>
                  </a:lnTo>
                  <a:close/>
                </a:path>
              </a:pathLst>
            </a:custGeom>
            <a:solidFill>
              <a:schemeClr val="accent3"/>
            </a:solid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xmlns="" id="{C5519ACE-8D7C-4034-912C-DE0AE6F29327}"/>
                </a:ext>
              </a:extLst>
            </p:cNvPr>
            <p:cNvSpPr/>
            <p:nvPr/>
          </p:nvSpPr>
          <p:spPr>
            <a:xfrm>
              <a:off x="3563507" y="3778501"/>
              <a:ext cx="497810" cy="684488"/>
            </a:xfrm>
            <a:custGeom>
              <a:avLst/>
              <a:gdLst>
                <a:gd name="connsiteX0" fmla="*/ 294334 w 304800"/>
                <a:gd name="connsiteY0" fmla="*/ 11467 h 419100"/>
                <a:gd name="connsiteX1" fmla="*/ 260997 w 304800"/>
                <a:gd name="connsiteY1" fmla="*/ 16230 h 419100"/>
                <a:gd name="connsiteX2" fmla="*/ 78117 w 304800"/>
                <a:gd name="connsiteY2" fmla="*/ 190537 h 419100"/>
                <a:gd name="connsiteX3" fmla="*/ 63829 w 304800"/>
                <a:gd name="connsiteY3" fmla="*/ 236257 h 419100"/>
                <a:gd name="connsiteX4" fmla="*/ 59067 w 304800"/>
                <a:gd name="connsiteY4" fmla="*/ 296265 h 419100"/>
                <a:gd name="connsiteX5" fmla="*/ 16204 w 304800"/>
                <a:gd name="connsiteY5" fmla="*/ 345795 h 419100"/>
                <a:gd name="connsiteX6" fmla="*/ 14299 w 304800"/>
                <a:gd name="connsiteY6" fmla="*/ 396277 h 419100"/>
                <a:gd name="connsiteX7" fmla="*/ 30492 w 304800"/>
                <a:gd name="connsiteY7" fmla="*/ 415327 h 419100"/>
                <a:gd name="connsiteX8" fmla="*/ 75259 w 304800"/>
                <a:gd name="connsiteY8" fmla="*/ 380085 h 419100"/>
                <a:gd name="connsiteX9" fmla="*/ 297192 w 304800"/>
                <a:gd name="connsiteY9" fmla="*/ 52425 h 419100"/>
                <a:gd name="connsiteX10" fmla="*/ 294334 w 304800"/>
                <a:gd name="connsiteY10" fmla="*/ 1146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419100">
                  <a:moveTo>
                    <a:pt x="294334" y="11467"/>
                  </a:moveTo>
                  <a:cubicBezTo>
                    <a:pt x="294334" y="11467"/>
                    <a:pt x="280047" y="-915"/>
                    <a:pt x="260997" y="16230"/>
                  </a:cubicBezTo>
                  <a:lnTo>
                    <a:pt x="78117" y="190537"/>
                  </a:lnTo>
                  <a:cubicBezTo>
                    <a:pt x="78117" y="190537"/>
                    <a:pt x="60972" y="201967"/>
                    <a:pt x="63829" y="236257"/>
                  </a:cubicBezTo>
                  <a:cubicBezTo>
                    <a:pt x="63829" y="236257"/>
                    <a:pt x="80974" y="269595"/>
                    <a:pt x="59067" y="296265"/>
                  </a:cubicBezTo>
                  <a:lnTo>
                    <a:pt x="16204" y="345795"/>
                  </a:lnTo>
                  <a:cubicBezTo>
                    <a:pt x="16204" y="345795"/>
                    <a:pt x="-2846" y="371512"/>
                    <a:pt x="14299" y="396277"/>
                  </a:cubicBezTo>
                  <a:lnTo>
                    <a:pt x="30492" y="415327"/>
                  </a:lnTo>
                  <a:cubicBezTo>
                    <a:pt x="30492" y="415327"/>
                    <a:pt x="42874" y="431520"/>
                    <a:pt x="75259" y="380085"/>
                  </a:cubicBezTo>
                  <a:lnTo>
                    <a:pt x="297192" y="52425"/>
                  </a:lnTo>
                  <a:cubicBezTo>
                    <a:pt x="297192" y="52425"/>
                    <a:pt x="321004" y="28612"/>
                    <a:pt x="294334" y="11467"/>
                  </a:cubicBezTo>
                  <a:close/>
                </a:path>
              </a:pathLst>
            </a:custGeom>
            <a:solidFill>
              <a:schemeClr val="accent3"/>
            </a:solidFill>
            <a:ln w="9525" cap="flat">
              <a:noFill/>
              <a:prstDash val="solid"/>
              <a:miter/>
            </a:ln>
          </p:spPr>
          <p:txBody>
            <a:bodyPr rtlCol="0" anchor="ctr"/>
            <a:lstStyle/>
            <a:p>
              <a:endParaRPr lang="en-US"/>
            </a:p>
          </p:txBody>
        </p:sp>
      </p:grpSp>
      <p:sp>
        <p:nvSpPr>
          <p:cNvPr id="331" name="Freeform: Shape 330">
            <a:extLst>
              <a:ext uri="{FF2B5EF4-FFF2-40B4-BE49-F238E27FC236}">
                <a16:creationId xmlns:a16="http://schemas.microsoft.com/office/drawing/2014/main" xmlns="" id="{90144218-357A-4E03-8869-FFD3658FCB5E}"/>
              </a:ext>
            </a:extLst>
          </p:cNvPr>
          <p:cNvSpPr/>
          <p:nvPr/>
        </p:nvSpPr>
        <p:spPr>
          <a:xfrm>
            <a:off x="7872042" y="4314612"/>
            <a:ext cx="1509203" cy="2402545"/>
          </a:xfrm>
          <a:custGeom>
            <a:avLst/>
            <a:gdLst>
              <a:gd name="connsiteX0" fmla="*/ 1127628 w 1136356"/>
              <a:gd name="connsiteY0" fmla="*/ 671962 h 1808998"/>
              <a:gd name="connsiteX1" fmla="*/ 1015351 w 1136356"/>
              <a:gd name="connsiteY1" fmla="*/ 617607 h 1808998"/>
              <a:gd name="connsiteX2" fmla="*/ 995308 w 1136356"/>
              <a:gd name="connsiteY2" fmla="*/ 623383 h 1808998"/>
              <a:gd name="connsiteX3" fmla="*/ 953862 w 1136356"/>
              <a:gd name="connsiteY3" fmla="*/ 695573 h 1808998"/>
              <a:gd name="connsiteX4" fmla="*/ 846341 w 1136356"/>
              <a:gd name="connsiteY4" fmla="*/ 882418 h 1808998"/>
              <a:gd name="connsiteX5" fmla="*/ 833093 w 1136356"/>
              <a:gd name="connsiteY5" fmla="*/ 885305 h 1808998"/>
              <a:gd name="connsiteX6" fmla="*/ 778228 w 1136356"/>
              <a:gd name="connsiteY6" fmla="*/ 844029 h 1808998"/>
              <a:gd name="connsiteX7" fmla="*/ 725062 w 1136356"/>
              <a:gd name="connsiteY7" fmla="*/ 830441 h 1808998"/>
              <a:gd name="connsiteX8" fmla="*/ 715041 w 1136356"/>
              <a:gd name="connsiteY8" fmla="*/ 830271 h 1808998"/>
              <a:gd name="connsiteX9" fmla="*/ 698564 w 1136356"/>
              <a:gd name="connsiteY9" fmla="*/ 831120 h 1808998"/>
              <a:gd name="connsiteX10" fmla="*/ 680559 w 1136356"/>
              <a:gd name="connsiteY10" fmla="*/ 834687 h 1808998"/>
              <a:gd name="connsiteX11" fmla="*/ 614654 w 1136356"/>
              <a:gd name="connsiteY11" fmla="*/ 823137 h 1808998"/>
              <a:gd name="connsiteX12" fmla="*/ 606671 w 1136356"/>
              <a:gd name="connsiteY12" fmla="*/ 818551 h 1808998"/>
              <a:gd name="connsiteX13" fmla="*/ 584929 w 1136356"/>
              <a:gd name="connsiteY13" fmla="*/ 808189 h 1808998"/>
              <a:gd name="connsiteX14" fmla="*/ 552146 w 1136356"/>
              <a:gd name="connsiteY14" fmla="*/ 796639 h 1808998"/>
              <a:gd name="connsiteX15" fmla="*/ 545351 w 1136356"/>
              <a:gd name="connsiteY15" fmla="*/ 790524 h 1808998"/>
              <a:gd name="connsiteX16" fmla="*/ 499490 w 1136356"/>
              <a:gd name="connsiteY16" fmla="*/ 772689 h 1808998"/>
              <a:gd name="connsiteX17" fmla="*/ 475709 w 1136356"/>
              <a:gd name="connsiteY17" fmla="*/ 765555 h 1808998"/>
              <a:gd name="connsiteX18" fmla="*/ 449381 w 1136356"/>
              <a:gd name="connsiteY18" fmla="*/ 751796 h 1808998"/>
              <a:gd name="connsiteX19" fmla="*/ 440209 w 1136356"/>
              <a:gd name="connsiteY19" fmla="*/ 741944 h 1808998"/>
              <a:gd name="connsiteX20" fmla="*/ 428319 w 1136356"/>
              <a:gd name="connsiteY20" fmla="*/ 728865 h 1808998"/>
              <a:gd name="connsiteX21" fmla="*/ 418127 w 1136356"/>
              <a:gd name="connsiteY21" fmla="*/ 727846 h 1808998"/>
              <a:gd name="connsiteX22" fmla="*/ 406916 w 1136356"/>
              <a:gd name="connsiteY22" fmla="*/ 710520 h 1808998"/>
              <a:gd name="connsiteX23" fmla="*/ 413541 w 1136356"/>
              <a:gd name="connsiteY23" fmla="*/ 692175 h 1808998"/>
              <a:gd name="connsiteX24" fmla="*/ 421354 w 1136356"/>
              <a:gd name="connsiteY24" fmla="*/ 662620 h 1808998"/>
              <a:gd name="connsiteX25" fmla="*/ 419656 w 1136356"/>
              <a:gd name="connsiteY25" fmla="*/ 616928 h 1808998"/>
              <a:gd name="connsiteX26" fmla="*/ 403349 w 1136356"/>
              <a:gd name="connsiteY26" fmla="*/ 577011 h 1808998"/>
              <a:gd name="connsiteX27" fmla="*/ 389081 w 1136356"/>
              <a:gd name="connsiteY27" fmla="*/ 534376 h 1808998"/>
              <a:gd name="connsiteX28" fmla="*/ 367849 w 1136356"/>
              <a:gd name="connsiteY28" fmla="*/ 467452 h 1808998"/>
              <a:gd name="connsiteX29" fmla="*/ 373794 w 1136356"/>
              <a:gd name="connsiteY29" fmla="*/ 432631 h 1808998"/>
              <a:gd name="connsiteX30" fmla="*/ 376681 w 1136356"/>
              <a:gd name="connsiteY30" fmla="*/ 426516 h 1808998"/>
              <a:gd name="connsiteX31" fmla="*/ 372265 w 1136356"/>
              <a:gd name="connsiteY31" fmla="*/ 406812 h 1808998"/>
              <a:gd name="connsiteX32" fmla="*/ 350693 w 1136356"/>
              <a:gd name="connsiteY32" fmla="*/ 385240 h 1808998"/>
              <a:gd name="connsiteX33" fmla="*/ 351542 w 1136356"/>
              <a:gd name="connsiteY33" fmla="*/ 370123 h 1808998"/>
              <a:gd name="connsiteX34" fmla="*/ 370736 w 1136356"/>
              <a:gd name="connsiteY34" fmla="*/ 368764 h 1808998"/>
              <a:gd name="connsiteX35" fmla="*/ 400292 w 1136356"/>
              <a:gd name="connsiteY35" fmla="*/ 383542 h 1808998"/>
              <a:gd name="connsiteX36" fmla="*/ 430697 w 1136356"/>
              <a:gd name="connsiteY36" fmla="*/ 370972 h 1808998"/>
              <a:gd name="connsiteX37" fmla="*/ 444795 w 1136356"/>
              <a:gd name="connsiteY37" fmla="*/ 357383 h 1808998"/>
              <a:gd name="connsiteX38" fmla="*/ 468915 w 1136356"/>
              <a:gd name="connsiteY38" fmla="*/ 338529 h 1808998"/>
              <a:gd name="connsiteX39" fmla="*/ 470444 w 1136356"/>
              <a:gd name="connsiteY39" fmla="*/ 334622 h 1808998"/>
              <a:gd name="connsiteX40" fmla="*/ 485901 w 1136356"/>
              <a:gd name="connsiteY40" fmla="*/ 322732 h 1808998"/>
              <a:gd name="connsiteX41" fmla="*/ 506114 w 1136356"/>
              <a:gd name="connsiteY41" fmla="*/ 302689 h 1808998"/>
              <a:gd name="connsiteX42" fmla="*/ 503566 w 1136356"/>
              <a:gd name="connsiteY42" fmla="*/ 264640 h 1808998"/>
              <a:gd name="connsiteX43" fmla="*/ 510700 w 1136356"/>
              <a:gd name="connsiteY43" fmla="*/ 231518 h 1808998"/>
              <a:gd name="connsiteX44" fmla="*/ 514607 w 1136356"/>
              <a:gd name="connsiteY44" fmla="*/ 220477 h 1808998"/>
              <a:gd name="connsiteX45" fmla="*/ 518344 w 1136356"/>
              <a:gd name="connsiteY45" fmla="*/ 188543 h 1808998"/>
              <a:gd name="connsiteX46" fmla="*/ 532782 w 1136356"/>
              <a:gd name="connsiteY46" fmla="*/ 141153 h 1808998"/>
              <a:gd name="connsiteX47" fmla="*/ 534480 w 1136356"/>
              <a:gd name="connsiteY47" fmla="*/ 131301 h 1808998"/>
              <a:gd name="connsiteX48" fmla="*/ 527686 w 1136356"/>
              <a:gd name="connsiteY48" fmla="*/ 107860 h 1808998"/>
              <a:gd name="connsiteX49" fmla="*/ 498980 w 1136356"/>
              <a:gd name="connsiteY49" fmla="*/ 61829 h 1808998"/>
              <a:gd name="connsiteX50" fmla="*/ 496772 w 1136356"/>
              <a:gd name="connsiteY50" fmla="*/ 59281 h 1808998"/>
              <a:gd name="connsiteX51" fmla="*/ 471293 w 1136356"/>
              <a:gd name="connsiteY51" fmla="*/ 38728 h 1808998"/>
              <a:gd name="connsiteX52" fmla="*/ 445644 w 1136356"/>
              <a:gd name="connsiteY52" fmla="*/ 18345 h 1808998"/>
              <a:gd name="connsiteX53" fmla="*/ 423223 w 1136356"/>
              <a:gd name="connsiteY53" fmla="*/ 5945 h 1808998"/>
              <a:gd name="connsiteX54" fmla="*/ 381777 w 1136356"/>
              <a:gd name="connsiteY54" fmla="*/ 0 h 1808998"/>
              <a:gd name="connsiteX55" fmla="*/ 373284 w 1136356"/>
              <a:gd name="connsiteY55" fmla="*/ 0 h 1808998"/>
              <a:gd name="connsiteX56" fmla="*/ 344918 w 1136356"/>
              <a:gd name="connsiteY56" fmla="*/ 9852 h 1808998"/>
              <a:gd name="connsiteX57" fmla="*/ 300075 w 1136356"/>
              <a:gd name="connsiteY57" fmla="*/ 35161 h 1808998"/>
              <a:gd name="connsiteX58" fmla="*/ 273407 w 1136356"/>
              <a:gd name="connsiteY58" fmla="*/ 71001 h 1808998"/>
              <a:gd name="connsiteX59" fmla="*/ 251156 w 1136356"/>
              <a:gd name="connsiteY59" fmla="*/ 134358 h 1808998"/>
              <a:gd name="connsiteX60" fmla="*/ 243172 w 1136356"/>
              <a:gd name="connsiteY60" fmla="*/ 183618 h 1808998"/>
              <a:gd name="connsiteX61" fmla="*/ 237907 w 1136356"/>
              <a:gd name="connsiteY61" fmla="*/ 235594 h 1808998"/>
              <a:gd name="connsiteX62" fmla="*/ 227375 w 1136356"/>
              <a:gd name="connsiteY62" fmla="*/ 272794 h 1808998"/>
              <a:gd name="connsiteX63" fmla="*/ 214636 w 1136356"/>
              <a:gd name="connsiteY63" fmla="*/ 276530 h 1808998"/>
              <a:gd name="connsiteX64" fmla="*/ 194423 w 1136356"/>
              <a:gd name="connsiteY64" fmla="*/ 286382 h 1808998"/>
              <a:gd name="connsiteX65" fmla="*/ 167925 w 1136356"/>
              <a:gd name="connsiteY65" fmla="*/ 335641 h 1808998"/>
              <a:gd name="connsiteX66" fmla="*/ 153317 w 1136356"/>
              <a:gd name="connsiteY66" fmla="*/ 353307 h 1808998"/>
              <a:gd name="connsiteX67" fmla="*/ 115948 w 1136356"/>
              <a:gd name="connsiteY67" fmla="*/ 403585 h 1808998"/>
              <a:gd name="connsiteX68" fmla="*/ 59045 w 1136356"/>
              <a:gd name="connsiteY68" fmla="*/ 481550 h 1808998"/>
              <a:gd name="connsiteX69" fmla="*/ 49193 w 1136356"/>
              <a:gd name="connsiteY69" fmla="*/ 495139 h 1808998"/>
              <a:gd name="connsiteX70" fmla="*/ 29320 w 1136356"/>
              <a:gd name="connsiteY70" fmla="*/ 577181 h 1808998"/>
              <a:gd name="connsiteX71" fmla="*/ 29320 w 1136356"/>
              <a:gd name="connsiteY71" fmla="*/ 660752 h 1808998"/>
              <a:gd name="connsiteX72" fmla="*/ 25753 w 1136356"/>
              <a:gd name="connsiteY72" fmla="*/ 670264 h 1808998"/>
              <a:gd name="connsiteX73" fmla="*/ 614 w 1136356"/>
              <a:gd name="connsiteY73" fmla="*/ 734131 h 1808998"/>
              <a:gd name="connsiteX74" fmla="*/ 17600 w 1136356"/>
              <a:gd name="connsiteY74" fmla="*/ 818041 h 1808998"/>
              <a:gd name="connsiteX75" fmla="*/ 34416 w 1136356"/>
              <a:gd name="connsiteY75" fmla="*/ 881059 h 1808998"/>
              <a:gd name="connsiteX76" fmla="*/ 53949 w 1136356"/>
              <a:gd name="connsiteY76" fmla="*/ 945435 h 1808998"/>
              <a:gd name="connsiteX77" fmla="*/ 61763 w 1136356"/>
              <a:gd name="connsiteY77" fmla="*/ 982295 h 1808998"/>
              <a:gd name="connsiteX78" fmla="*/ 59894 w 1136356"/>
              <a:gd name="connsiteY78" fmla="*/ 1014398 h 1808998"/>
              <a:gd name="connsiteX79" fmla="*/ 54289 w 1136356"/>
              <a:gd name="connsiteY79" fmla="*/ 1099837 h 1808998"/>
              <a:gd name="connsiteX80" fmla="*/ 79768 w 1136356"/>
              <a:gd name="connsiteY80" fmla="*/ 1170498 h 1808998"/>
              <a:gd name="connsiteX81" fmla="*/ 97943 w 1136356"/>
              <a:gd name="connsiteY81" fmla="*/ 1188673 h 1808998"/>
              <a:gd name="connsiteX82" fmla="*/ 115269 w 1136356"/>
              <a:gd name="connsiteY82" fmla="*/ 1200903 h 1808998"/>
              <a:gd name="connsiteX83" fmla="*/ 140408 w 1136356"/>
              <a:gd name="connsiteY83" fmla="*/ 1210755 h 1808998"/>
              <a:gd name="connsiteX84" fmla="*/ 196801 w 1136356"/>
              <a:gd name="connsiteY84" fmla="*/ 1222985 h 1808998"/>
              <a:gd name="connsiteX85" fmla="*/ 239945 w 1136356"/>
              <a:gd name="connsiteY85" fmla="*/ 1225872 h 1808998"/>
              <a:gd name="connsiteX86" fmla="*/ 259649 w 1136356"/>
              <a:gd name="connsiteY86" fmla="*/ 1242349 h 1808998"/>
              <a:gd name="connsiteX87" fmla="*/ 270690 w 1136356"/>
              <a:gd name="connsiteY87" fmla="*/ 1256787 h 1808998"/>
              <a:gd name="connsiteX88" fmla="*/ 304661 w 1136356"/>
              <a:gd name="connsiteY88" fmla="*/ 1252031 h 1808998"/>
              <a:gd name="connsiteX89" fmla="*/ 314004 w 1136356"/>
              <a:gd name="connsiteY89" fmla="*/ 1237253 h 1808998"/>
              <a:gd name="connsiteX90" fmla="*/ 327762 w 1136356"/>
              <a:gd name="connsiteY90" fmla="*/ 1223494 h 1808998"/>
              <a:gd name="connsiteX91" fmla="*/ 337954 w 1136356"/>
              <a:gd name="connsiteY91" fmla="*/ 1224174 h 1808998"/>
              <a:gd name="connsiteX92" fmla="*/ 344578 w 1136356"/>
              <a:gd name="connsiteY92" fmla="*/ 1229779 h 1808998"/>
              <a:gd name="connsiteX93" fmla="*/ 359016 w 1136356"/>
              <a:gd name="connsiteY93" fmla="*/ 1241500 h 1808998"/>
              <a:gd name="connsiteX94" fmla="*/ 365811 w 1136356"/>
              <a:gd name="connsiteY94" fmla="*/ 1251861 h 1808998"/>
              <a:gd name="connsiteX95" fmla="*/ 353241 w 1136356"/>
              <a:gd name="connsiteY95" fmla="*/ 1261543 h 1808998"/>
              <a:gd name="connsiteX96" fmla="*/ 347636 w 1136356"/>
              <a:gd name="connsiteY96" fmla="*/ 1266639 h 1808998"/>
              <a:gd name="connsiteX97" fmla="*/ 348315 w 1136356"/>
              <a:gd name="connsiteY97" fmla="*/ 1298742 h 1808998"/>
              <a:gd name="connsiteX98" fmla="*/ 348994 w 1136356"/>
              <a:gd name="connsiteY98" fmla="*/ 1315558 h 1808998"/>
              <a:gd name="connsiteX99" fmla="*/ 349504 w 1136356"/>
              <a:gd name="connsiteY99" fmla="*/ 1334582 h 1808998"/>
              <a:gd name="connsiteX100" fmla="*/ 348994 w 1136356"/>
              <a:gd name="connsiteY100" fmla="*/ 1367365 h 1808998"/>
              <a:gd name="connsiteX101" fmla="*/ 349164 w 1136356"/>
              <a:gd name="connsiteY101" fmla="*/ 1383502 h 1808998"/>
              <a:gd name="connsiteX102" fmla="*/ 347975 w 1136356"/>
              <a:gd name="connsiteY102" fmla="*/ 1410679 h 1808998"/>
              <a:gd name="connsiteX103" fmla="*/ 349164 w 1136356"/>
              <a:gd name="connsiteY103" fmla="*/ 1443802 h 1808998"/>
              <a:gd name="connsiteX104" fmla="*/ 346616 w 1136356"/>
              <a:gd name="connsiteY104" fmla="*/ 1497137 h 1808998"/>
              <a:gd name="connsiteX105" fmla="*/ 336255 w 1136356"/>
              <a:gd name="connsiteY105" fmla="*/ 1503932 h 1808998"/>
              <a:gd name="connsiteX106" fmla="*/ 292431 w 1136356"/>
              <a:gd name="connsiteY106" fmla="*/ 1486096 h 1808998"/>
              <a:gd name="connsiteX107" fmla="*/ 216335 w 1136356"/>
              <a:gd name="connsiteY107" fmla="*/ 1454842 h 1808998"/>
              <a:gd name="connsiteX108" fmla="*/ 193743 w 1136356"/>
              <a:gd name="connsiteY108" fmla="*/ 1467922 h 1808998"/>
              <a:gd name="connsiteX109" fmla="*/ 201387 w 1136356"/>
              <a:gd name="connsiteY109" fmla="*/ 1533147 h 1808998"/>
              <a:gd name="connsiteX110" fmla="*/ 203086 w 1136356"/>
              <a:gd name="connsiteY110" fmla="*/ 1537903 h 1808998"/>
              <a:gd name="connsiteX111" fmla="*/ 208012 w 1136356"/>
              <a:gd name="connsiteY111" fmla="*/ 1545037 h 1808998"/>
              <a:gd name="connsiteX112" fmla="*/ 212598 w 1136356"/>
              <a:gd name="connsiteY112" fmla="*/ 1556078 h 1808998"/>
              <a:gd name="connsiteX113" fmla="*/ 205124 w 1136356"/>
              <a:gd name="connsiteY113" fmla="*/ 1561854 h 1808998"/>
              <a:gd name="connsiteX114" fmla="*/ 138369 w 1136356"/>
              <a:gd name="connsiteY114" fmla="*/ 1577650 h 1808998"/>
              <a:gd name="connsiteX115" fmla="*/ 73653 w 1136356"/>
              <a:gd name="connsiteY115" fmla="*/ 1591579 h 1808998"/>
              <a:gd name="connsiteX116" fmla="*/ 54119 w 1136356"/>
              <a:gd name="connsiteY116" fmla="*/ 1608055 h 1808998"/>
              <a:gd name="connsiteX117" fmla="*/ 66009 w 1136356"/>
              <a:gd name="connsiteY117" fmla="*/ 1685001 h 1808998"/>
              <a:gd name="connsiteX118" fmla="*/ 81467 w 1136356"/>
              <a:gd name="connsiteY118" fmla="*/ 1699949 h 1808998"/>
              <a:gd name="connsiteX119" fmla="*/ 115608 w 1136356"/>
              <a:gd name="connsiteY119" fmla="*/ 1695193 h 1808998"/>
              <a:gd name="connsiteX120" fmla="*/ 134123 w 1136356"/>
              <a:gd name="connsiteY120" fmla="*/ 1651199 h 1808998"/>
              <a:gd name="connsiteX121" fmla="*/ 131235 w 1136356"/>
              <a:gd name="connsiteY121" fmla="*/ 1640668 h 1808998"/>
              <a:gd name="connsiteX122" fmla="*/ 137860 w 1136356"/>
              <a:gd name="connsiteY122" fmla="*/ 1626400 h 1808998"/>
              <a:gd name="connsiteX123" fmla="*/ 239775 w 1136356"/>
              <a:gd name="connsiteY123" fmla="*/ 1615529 h 1808998"/>
              <a:gd name="connsiteX124" fmla="*/ 245550 w 1136356"/>
              <a:gd name="connsiteY124" fmla="*/ 1614680 h 1808998"/>
              <a:gd name="connsiteX125" fmla="*/ 265933 w 1136356"/>
              <a:gd name="connsiteY125" fmla="*/ 1608395 h 1808998"/>
              <a:gd name="connsiteX126" fmla="*/ 316042 w 1136356"/>
              <a:gd name="connsiteY126" fmla="*/ 1599902 h 1808998"/>
              <a:gd name="connsiteX127" fmla="*/ 348994 w 1136356"/>
              <a:gd name="connsiteY127" fmla="*/ 1599053 h 1808998"/>
              <a:gd name="connsiteX128" fmla="*/ 364112 w 1136356"/>
              <a:gd name="connsiteY128" fmla="*/ 1612132 h 1808998"/>
              <a:gd name="connsiteX129" fmla="*/ 368528 w 1136356"/>
              <a:gd name="connsiteY129" fmla="*/ 1668015 h 1808998"/>
              <a:gd name="connsiteX130" fmla="*/ 353750 w 1136356"/>
              <a:gd name="connsiteY130" fmla="*/ 1679906 h 1808998"/>
              <a:gd name="connsiteX131" fmla="*/ 345427 w 1136356"/>
              <a:gd name="connsiteY131" fmla="*/ 1685171 h 1808998"/>
              <a:gd name="connsiteX132" fmla="*/ 344578 w 1136356"/>
              <a:gd name="connsiteY132" fmla="*/ 1694513 h 1808998"/>
              <a:gd name="connsiteX133" fmla="*/ 361394 w 1136356"/>
              <a:gd name="connsiteY133" fmla="*/ 1786067 h 1808998"/>
              <a:gd name="connsiteX134" fmla="*/ 372435 w 1136356"/>
              <a:gd name="connsiteY134" fmla="*/ 1798297 h 1808998"/>
              <a:gd name="connsiteX135" fmla="*/ 419995 w 1136356"/>
              <a:gd name="connsiteY135" fmla="*/ 1808998 h 1808998"/>
              <a:gd name="connsiteX136" fmla="*/ 435453 w 1136356"/>
              <a:gd name="connsiteY136" fmla="*/ 1803223 h 1808998"/>
              <a:gd name="connsiteX137" fmla="*/ 456006 w 1136356"/>
              <a:gd name="connsiteY137" fmla="*/ 1753624 h 1808998"/>
              <a:gd name="connsiteX138" fmla="*/ 441568 w 1136356"/>
              <a:gd name="connsiteY138" fmla="*/ 1732562 h 1808998"/>
              <a:gd name="connsiteX139" fmla="*/ 432056 w 1136356"/>
              <a:gd name="connsiteY139" fmla="*/ 1729165 h 1808998"/>
              <a:gd name="connsiteX140" fmla="*/ 417108 w 1136356"/>
              <a:gd name="connsiteY140" fmla="*/ 1711499 h 1808998"/>
              <a:gd name="connsiteX141" fmla="*/ 410653 w 1136356"/>
              <a:gd name="connsiteY141" fmla="*/ 1615869 h 1808998"/>
              <a:gd name="connsiteX142" fmla="*/ 425771 w 1136356"/>
              <a:gd name="connsiteY142" fmla="*/ 1597694 h 1808998"/>
              <a:gd name="connsiteX143" fmla="*/ 475709 w 1136356"/>
              <a:gd name="connsiteY143" fmla="*/ 1599053 h 1808998"/>
              <a:gd name="connsiteX144" fmla="*/ 555713 w 1136356"/>
              <a:gd name="connsiteY144" fmla="*/ 1608395 h 1808998"/>
              <a:gd name="connsiteX145" fmla="*/ 662894 w 1136356"/>
              <a:gd name="connsiteY145" fmla="*/ 1618926 h 1808998"/>
              <a:gd name="connsiteX146" fmla="*/ 671726 w 1136356"/>
              <a:gd name="connsiteY146" fmla="*/ 1630477 h 1808998"/>
              <a:gd name="connsiteX147" fmla="*/ 680389 w 1136356"/>
              <a:gd name="connsiteY147" fmla="*/ 1677188 h 1808998"/>
              <a:gd name="connsiteX148" fmla="*/ 694488 w 1136356"/>
              <a:gd name="connsiteY148" fmla="*/ 1714896 h 1808998"/>
              <a:gd name="connsiteX149" fmla="*/ 733725 w 1136356"/>
              <a:gd name="connsiteY149" fmla="*/ 1752945 h 1808998"/>
              <a:gd name="connsiteX150" fmla="*/ 800140 w 1136356"/>
              <a:gd name="connsiteY150" fmla="*/ 1760758 h 1808998"/>
              <a:gd name="connsiteX151" fmla="*/ 808463 w 1136356"/>
              <a:gd name="connsiteY151" fmla="*/ 1759739 h 1808998"/>
              <a:gd name="connsiteX152" fmla="*/ 825449 w 1136356"/>
              <a:gd name="connsiteY152" fmla="*/ 1757022 h 1808998"/>
              <a:gd name="connsiteX153" fmla="*/ 875217 w 1136356"/>
              <a:gd name="connsiteY153" fmla="*/ 1766873 h 1808998"/>
              <a:gd name="connsiteX154" fmla="*/ 972207 w 1136356"/>
              <a:gd name="connsiteY154" fmla="*/ 1778594 h 1808998"/>
              <a:gd name="connsiteX155" fmla="*/ 1054589 w 1136356"/>
              <a:gd name="connsiteY155" fmla="*/ 1768572 h 1808998"/>
              <a:gd name="connsiteX156" fmla="*/ 1096204 w 1136356"/>
              <a:gd name="connsiteY156" fmla="*/ 1747339 h 1808998"/>
              <a:gd name="connsiteX157" fmla="*/ 1099771 w 1136356"/>
              <a:gd name="connsiteY157" fmla="*/ 1719483 h 1808998"/>
              <a:gd name="connsiteX158" fmla="*/ 1043038 w 1136356"/>
              <a:gd name="connsiteY158" fmla="*/ 1684662 h 1808998"/>
              <a:gd name="connsiteX159" fmla="*/ 1022145 w 1136356"/>
              <a:gd name="connsiteY159" fmla="*/ 1682623 h 1808998"/>
              <a:gd name="connsiteX160" fmla="*/ 1001253 w 1136356"/>
              <a:gd name="connsiteY160" fmla="*/ 1681434 h 1808998"/>
              <a:gd name="connsiteX161" fmla="*/ 995308 w 1136356"/>
              <a:gd name="connsiteY161" fmla="*/ 1680755 h 1808998"/>
              <a:gd name="connsiteX162" fmla="*/ 980870 w 1136356"/>
              <a:gd name="connsiteY162" fmla="*/ 1671243 h 1808998"/>
              <a:gd name="connsiteX163" fmla="*/ 948257 w 1136356"/>
              <a:gd name="connsiteY163" fmla="*/ 1655616 h 1808998"/>
              <a:gd name="connsiteX164" fmla="*/ 945539 w 1136356"/>
              <a:gd name="connsiteY164" fmla="*/ 1651879 h 1808998"/>
              <a:gd name="connsiteX165" fmla="*/ 950295 w 1136356"/>
              <a:gd name="connsiteY165" fmla="*/ 1649331 h 1808998"/>
              <a:gd name="connsiteX166" fmla="*/ 964733 w 1136356"/>
              <a:gd name="connsiteY166" fmla="*/ 1648991 h 1808998"/>
              <a:gd name="connsiteX167" fmla="*/ 1037773 w 1136356"/>
              <a:gd name="connsiteY167" fmla="*/ 1646783 h 1808998"/>
              <a:gd name="connsiteX168" fmla="*/ 1088560 w 1136356"/>
              <a:gd name="connsiteY168" fmla="*/ 1626740 h 1808998"/>
              <a:gd name="connsiteX169" fmla="*/ 1092467 w 1136356"/>
              <a:gd name="connsiteY169" fmla="*/ 1607206 h 1808998"/>
              <a:gd name="connsiteX170" fmla="*/ 1071235 w 1136356"/>
              <a:gd name="connsiteY170" fmla="*/ 1587842 h 1808998"/>
              <a:gd name="connsiteX171" fmla="*/ 1058326 w 1136356"/>
              <a:gd name="connsiteY171" fmla="*/ 1584105 h 1808998"/>
              <a:gd name="connsiteX172" fmla="*/ 1055947 w 1136356"/>
              <a:gd name="connsiteY172" fmla="*/ 1584615 h 1808998"/>
              <a:gd name="connsiteX173" fmla="*/ 1044737 w 1136356"/>
              <a:gd name="connsiteY173" fmla="*/ 1587332 h 1808998"/>
              <a:gd name="connsiteX174" fmla="*/ 1029959 w 1136356"/>
              <a:gd name="connsiteY174" fmla="*/ 1581387 h 1808998"/>
              <a:gd name="connsiteX175" fmla="*/ 1003461 w 1136356"/>
              <a:gd name="connsiteY175" fmla="*/ 1570347 h 1808998"/>
              <a:gd name="connsiteX176" fmla="*/ 994968 w 1136356"/>
              <a:gd name="connsiteY176" fmla="*/ 1561514 h 1808998"/>
              <a:gd name="connsiteX177" fmla="*/ 995987 w 1136356"/>
              <a:gd name="connsiteY177" fmla="*/ 1489324 h 1808998"/>
              <a:gd name="connsiteX178" fmla="*/ 1001253 w 1136356"/>
              <a:gd name="connsiteY178" fmla="*/ 1482360 h 1808998"/>
              <a:gd name="connsiteX179" fmla="*/ 1008047 w 1136356"/>
              <a:gd name="connsiteY179" fmla="*/ 1468941 h 1808998"/>
              <a:gd name="connsiteX180" fmla="*/ 1006519 w 1136356"/>
              <a:gd name="connsiteY180" fmla="*/ 1457220 h 1808998"/>
              <a:gd name="connsiteX181" fmla="*/ 1002442 w 1136356"/>
              <a:gd name="connsiteY181" fmla="*/ 1390296 h 1808998"/>
              <a:gd name="connsiteX182" fmla="*/ 1006519 w 1136356"/>
              <a:gd name="connsiteY182" fmla="*/ 1229439 h 1808998"/>
              <a:gd name="connsiteX183" fmla="*/ 1015691 w 1136356"/>
              <a:gd name="connsiteY183" fmla="*/ 1100856 h 1808998"/>
              <a:gd name="connsiteX184" fmla="*/ 999724 w 1136356"/>
              <a:gd name="connsiteY184" fmla="*/ 1050238 h 1808998"/>
              <a:gd name="connsiteX185" fmla="*/ 992760 w 1136356"/>
              <a:gd name="connsiteY185" fmla="*/ 1032403 h 1808998"/>
              <a:gd name="connsiteX186" fmla="*/ 983248 w 1136356"/>
              <a:gd name="connsiteY186" fmla="*/ 1004037 h 1808998"/>
              <a:gd name="connsiteX187" fmla="*/ 981719 w 1136356"/>
              <a:gd name="connsiteY187" fmla="*/ 990957 h 1808998"/>
              <a:gd name="connsiteX188" fmla="*/ 1133403 w 1136356"/>
              <a:gd name="connsiteY188" fmla="*/ 687759 h 1808998"/>
              <a:gd name="connsiteX189" fmla="*/ 1137819 w 1136356"/>
              <a:gd name="connsiteY189" fmla="*/ 680795 h 1808998"/>
              <a:gd name="connsiteX190" fmla="*/ 1137819 w 1136356"/>
              <a:gd name="connsiteY190" fmla="*/ 679096 h 1808998"/>
              <a:gd name="connsiteX191" fmla="*/ 1127628 w 1136356"/>
              <a:gd name="connsiteY191" fmla="*/ 671962 h 1808998"/>
              <a:gd name="connsiteX192" fmla="*/ 187798 w 1136356"/>
              <a:gd name="connsiteY192" fmla="*/ 1154022 h 1808998"/>
              <a:gd name="connsiteX193" fmla="*/ 143125 w 1136356"/>
              <a:gd name="connsiteY193" fmla="*/ 1155891 h 1808998"/>
              <a:gd name="connsiteX194" fmla="*/ 125630 w 1136356"/>
              <a:gd name="connsiteY194" fmla="*/ 1144000 h 1808998"/>
              <a:gd name="connsiteX195" fmla="*/ 103548 w 1136356"/>
              <a:gd name="connsiteY195" fmla="*/ 1086079 h 1808998"/>
              <a:gd name="connsiteX196" fmla="*/ 103548 w 1136356"/>
              <a:gd name="connsiteY196" fmla="*/ 1069942 h 1808998"/>
              <a:gd name="connsiteX197" fmla="*/ 107795 w 1136356"/>
              <a:gd name="connsiteY197" fmla="*/ 997242 h 1808998"/>
              <a:gd name="connsiteX198" fmla="*/ 120364 w 1136356"/>
              <a:gd name="connsiteY198" fmla="*/ 987051 h 1808998"/>
              <a:gd name="connsiteX199" fmla="*/ 128687 w 1136356"/>
              <a:gd name="connsiteY199" fmla="*/ 997072 h 1808998"/>
              <a:gd name="connsiteX200" fmla="*/ 152128 w 1136356"/>
              <a:gd name="connsiteY200" fmla="*/ 1027817 h 1808998"/>
              <a:gd name="connsiteX201" fmla="*/ 176078 w 1136356"/>
              <a:gd name="connsiteY201" fmla="*/ 1063317 h 1808998"/>
              <a:gd name="connsiteX202" fmla="*/ 176758 w 1136356"/>
              <a:gd name="connsiteY202" fmla="*/ 1066545 h 1808998"/>
              <a:gd name="connsiteX203" fmla="*/ 192215 w 1136356"/>
              <a:gd name="connsiteY203" fmla="*/ 1124636 h 1808998"/>
              <a:gd name="connsiteX204" fmla="*/ 187798 w 1136356"/>
              <a:gd name="connsiteY204" fmla="*/ 1154022 h 1808998"/>
              <a:gd name="connsiteX205" fmla="*/ 795724 w 1136356"/>
              <a:gd name="connsiteY205" fmla="*/ 1195638 h 1808998"/>
              <a:gd name="connsiteX206" fmla="*/ 783663 w 1136356"/>
              <a:gd name="connsiteY206" fmla="*/ 1278699 h 1808998"/>
              <a:gd name="connsiteX207" fmla="*/ 782305 w 1136356"/>
              <a:gd name="connsiteY207" fmla="*/ 1330506 h 1808998"/>
              <a:gd name="connsiteX208" fmla="*/ 772962 w 1136356"/>
              <a:gd name="connsiteY208" fmla="*/ 1370422 h 1808998"/>
              <a:gd name="connsiteX209" fmla="*/ 750201 w 1136356"/>
              <a:gd name="connsiteY209" fmla="*/ 1462486 h 1808998"/>
              <a:gd name="connsiteX210" fmla="*/ 721495 w 1136356"/>
              <a:gd name="connsiteY210" fmla="*/ 1605337 h 1808998"/>
              <a:gd name="connsiteX211" fmla="*/ 720306 w 1136356"/>
              <a:gd name="connsiteY211" fmla="*/ 1606526 h 1808998"/>
              <a:gd name="connsiteX212" fmla="*/ 715041 w 1136356"/>
              <a:gd name="connsiteY212" fmla="*/ 1586313 h 1808998"/>
              <a:gd name="connsiteX213" fmla="*/ 702981 w 1136356"/>
              <a:gd name="connsiteY213" fmla="*/ 1577820 h 1808998"/>
              <a:gd name="connsiteX214" fmla="*/ 615673 w 1136356"/>
              <a:gd name="connsiteY214" fmla="*/ 1561174 h 1808998"/>
              <a:gd name="connsiteX215" fmla="*/ 590024 w 1136356"/>
              <a:gd name="connsiteY215" fmla="*/ 1555739 h 1808998"/>
              <a:gd name="connsiteX216" fmla="*/ 585778 w 1136356"/>
              <a:gd name="connsiteY216" fmla="*/ 1550643 h 1808998"/>
              <a:gd name="connsiteX217" fmla="*/ 589515 w 1136356"/>
              <a:gd name="connsiteY217" fmla="*/ 1516671 h 1808998"/>
              <a:gd name="connsiteX218" fmla="*/ 585608 w 1136356"/>
              <a:gd name="connsiteY218" fmla="*/ 1479302 h 1808998"/>
              <a:gd name="connsiteX219" fmla="*/ 579493 w 1136356"/>
              <a:gd name="connsiteY219" fmla="*/ 1475395 h 1808998"/>
              <a:gd name="connsiteX220" fmla="*/ 569471 w 1136356"/>
              <a:gd name="connsiteY220" fmla="*/ 1463675 h 1808998"/>
              <a:gd name="connsiteX221" fmla="*/ 553335 w 1136356"/>
              <a:gd name="connsiteY221" fmla="*/ 1443292 h 1808998"/>
              <a:gd name="connsiteX222" fmla="*/ 541275 w 1136356"/>
              <a:gd name="connsiteY222" fmla="*/ 1444481 h 1808998"/>
              <a:gd name="connsiteX223" fmla="*/ 442077 w 1136356"/>
              <a:gd name="connsiteY223" fmla="*/ 1492381 h 1808998"/>
              <a:gd name="connsiteX224" fmla="*/ 424072 w 1136356"/>
              <a:gd name="connsiteY224" fmla="*/ 1481340 h 1808998"/>
              <a:gd name="connsiteX225" fmla="*/ 423053 w 1136356"/>
              <a:gd name="connsiteY225" fmla="*/ 1308933 h 1808998"/>
              <a:gd name="connsiteX226" fmla="*/ 423393 w 1136356"/>
              <a:gd name="connsiteY226" fmla="*/ 1264261 h 1808998"/>
              <a:gd name="connsiteX227" fmla="*/ 419486 w 1136356"/>
              <a:gd name="connsiteY227" fmla="*/ 1258485 h 1808998"/>
              <a:gd name="connsiteX228" fmla="*/ 409294 w 1136356"/>
              <a:gd name="connsiteY228" fmla="*/ 1254239 h 1808998"/>
              <a:gd name="connsiteX229" fmla="*/ 404708 w 1136356"/>
              <a:gd name="connsiteY229" fmla="*/ 1251012 h 1808998"/>
              <a:gd name="connsiteX230" fmla="*/ 408275 w 1136356"/>
              <a:gd name="connsiteY230" fmla="*/ 1246086 h 1808998"/>
              <a:gd name="connsiteX231" fmla="*/ 413371 w 1136356"/>
              <a:gd name="connsiteY231" fmla="*/ 1241669 h 1808998"/>
              <a:gd name="connsiteX232" fmla="*/ 440039 w 1136356"/>
              <a:gd name="connsiteY232" fmla="*/ 1229439 h 1808998"/>
              <a:gd name="connsiteX233" fmla="*/ 585268 w 1136356"/>
              <a:gd name="connsiteY233" fmla="*/ 1229100 h 1808998"/>
              <a:gd name="connsiteX234" fmla="*/ 658987 w 1136356"/>
              <a:gd name="connsiteY234" fmla="*/ 1213133 h 1808998"/>
              <a:gd name="connsiteX235" fmla="*/ 680559 w 1136356"/>
              <a:gd name="connsiteY235" fmla="*/ 1196996 h 1808998"/>
              <a:gd name="connsiteX236" fmla="*/ 690241 w 1136356"/>
              <a:gd name="connsiteY236" fmla="*/ 1192580 h 1808998"/>
              <a:gd name="connsiteX237" fmla="*/ 788589 w 1136356"/>
              <a:gd name="connsiteY237" fmla="*/ 1186805 h 1808998"/>
              <a:gd name="connsiteX238" fmla="*/ 795724 w 1136356"/>
              <a:gd name="connsiteY238" fmla="*/ 1195638 h 18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1136356" h="1808998">
                <a:moveTo>
                  <a:pt x="1127628" y="671962"/>
                </a:moveTo>
                <a:cubicBezTo>
                  <a:pt x="1090089" y="653957"/>
                  <a:pt x="1052720" y="635612"/>
                  <a:pt x="1015351" y="617607"/>
                </a:cubicBezTo>
                <a:cubicBezTo>
                  <a:pt x="1003121" y="611662"/>
                  <a:pt x="1001932" y="611832"/>
                  <a:pt x="995308" y="623383"/>
                </a:cubicBezTo>
                <a:cubicBezTo>
                  <a:pt x="981549" y="647503"/>
                  <a:pt x="967621" y="671453"/>
                  <a:pt x="953862" y="695573"/>
                </a:cubicBezTo>
                <a:cubicBezTo>
                  <a:pt x="918022" y="757911"/>
                  <a:pt x="882182" y="820079"/>
                  <a:pt x="846341" y="882418"/>
                </a:cubicBezTo>
                <a:cubicBezTo>
                  <a:pt x="841416" y="891080"/>
                  <a:pt x="840906" y="891080"/>
                  <a:pt x="833093" y="885305"/>
                </a:cubicBezTo>
                <a:cubicBezTo>
                  <a:pt x="814748" y="871547"/>
                  <a:pt x="796063" y="858128"/>
                  <a:pt x="778228" y="844029"/>
                </a:cubicBezTo>
                <a:cubicBezTo>
                  <a:pt x="762261" y="831460"/>
                  <a:pt x="744766" y="827043"/>
                  <a:pt x="725062" y="830441"/>
                </a:cubicBezTo>
                <a:cubicBezTo>
                  <a:pt x="721665" y="830950"/>
                  <a:pt x="718268" y="831630"/>
                  <a:pt x="715041" y="830271"/>
                </a:cubicBezTo>
                <a:cubicBezTo>
                  <a:pt x="709435" y="827893"/>
                  <a:pt x="704000" y="828912"/>
                  <a:pt x="698564" y="831120"/>
                </a:cubicBezTo>
                <a:cubicBezTo>
                  <a:pt x="692789" y="833328"/>
                  <a:pt x="687014" y="835536"/>
                  <a:pt x="680559" y="834687"/>
                </a:cubicBezTo>
                <a:cubicBezTo>
                  <a:pt x="658308" y="831969"/>
                  <a:pt x="636736" y="826194"/>
                  <a:pt x="614654" y="823137"/>
                </a:cubicBezTo>
                <a:cubicBezTo>
                  <a:pt x="611427" y="822627"/>
                  <a:pt x="608879" y="820929"/>
                  <a:pt x="606671" y="818551"/>
                </a:cubicBezTo>
                <a:cubicBezTo>
                  <a:pt x="600895" y="812096"/>
                  <a:pt x="593422" y="809208"/>
                  <a:pt x="584929" y="808189"/>
                </a:cubicBezTo>
                <a:cubicBezTo>
                  <a:pt x="573208" y="806830"/>
                  <a:pt x="563017" y="800715"/>
                  <a:pt x="552146" y="796639"/>
                </a:cubicBezTo>
                <a:cubicBezTo>
                  <a:pt x="549258" y="795620"/>
                  <a:pt x="546710" y="793411"/>
                  <a:pt x="545351" y="790524"/>
                </a:cubicBezTo>
                <a:cubicBezTo>
                  <a:pt x="535500" y="770990"/>
                  <a:pt x="516306" y="772349"/>
                  <a:pt x="499490" y="772689"/>
                </a:cubicBezTo>
                <a:cubicBezTo>
                  <a:pt x="489977" y="772858"/>
                  <a:pt x="482164" y="772519"/>
                  <a:pt x="475709" y="765555"/>
                </a:cubicBezTo>
                <a:cubicBezTo>
                  <a:pt x="468405" y="757571"/>
                  <a:pt x="459912" y="752815"/>
                  <a:pt x="449381" y="751796"/>
                </a:cubicBezTo>
                <a:cubicBezTo>
                  <a:pt x="443606" y="751286"/>
                  <a:pt x="439869" y="748399"/>
                  <a:pt x="440209" y="741944"/>
                </a:cubicBezTo>
                <a:cubicBezTo>
                  <a:pt x="440548" y="733961"/>
                  <a:pt x="435623" y="730394"/>
                  <a:pt x="428319" y="728865"/>
                </a:cubicBezTo>
                <a:cubicBezTo>
                  <a:pt x="424921" y="728186"/>
                  <a:pt x="421524" y="728016"/>
                  <a:pt x="418127" y="727846"/>
                </a:cubicBezTo>
                <a:cubicBezTo>
                  <a:pt x="407426" y="727336"/>
                  <a:pt x="402840" y="720542"/>
                  <a:pt x="406916" y="710520"/>
                </a:cubicBezTo>
                <a:cubicBezTo>
                  <a:pt x="409464" y="704405"/>
                  <a:pt x="411333" y="698290"/>
                  <a:pt x="413541" y="692175"/>
                </a:cubicBezTo>
                <a:cubicBezTo>
                  <a:pt x="417278" y="682663"/>
                  <a:pt x="417108" y="672132"/>
                  <a:pt x="421354" y="662620"/>
                </a:cubicBezTo>
                <a:cubicBezTo>
                  <a:pt x="428319" y="646993"/>
                  <a:pt x="427469" y="632045"/>
                  <a:pt x="419656" y="616928"/>
                </a:cubicBezTo>
                <a:cubicBezTo>
                  <a:pt x="413031" y="604189"/>
                  <a:pt x="406747" y="591109"/>
                  <a:pt x="403349" y="577011"/>
                </a:cubicBezTo>
                <a:cubicBezTo>
                  <a:pt x="399782" y="562403"/>
                  <a:pt x="394177" y="548475"/>
                  <a:pt x="389081" y="534376"/>
                </a:cubicBezTo>
                <a:cubicBezTo>
                  <a:pt x="381098" y="512295"/>
                  <a:pt x="370567" y="491062"/>
                  <a:pt x="367849" y="467452"/>
                </a:cubicBezTo>
                <a:cubicBezTo>
                  <a:pt x="366490" y="455392"/>
                  <a:pt x="364791" y="443162"/>
                  <a:pt x="373794" y="432631"/>
                </a:cubicBezTo>
                <a:cubicBezTo>
                  <a:pt x="375323" y="430932"/>
                  <a:pt x="375832" y="428554"/>
                  <a:pt x="376681" y="426516"/>
                </a:cubicBezTo>
                <a:cubicBezTo>
                  <a:pt x="379739" y="418872"/>
                  <a:pt x="379060" y="412588"/>
                  <a:pt x="372265" y="406812"/>
                </a:cubicBezTo>
                <a:cubicBezTo>
                  <a:pt x="364452" y="400188"/>
                  <a:pt x="357487" y="392884"/>
                  <a:pt x="350693" y="385240"/>
                </a:cubicBezTo>
                <a:cubicBezTo>
                  <a:pt x="345258" y="379125"/>
                  <a:pt x="345597" y="375558"/>
                  <a:pt x="351542" y="370123"/>
                </a:cubicBezTo>
                <a:cubicBezTo>
                  <a:pt x="357657" y="364517"/>
                  <a:pt x="362753" y="363838"/>
                  <a:pt x="370736" y="368764"/>
                </a:cubicBezTo>
                <a:cubicBezTo>
                  <a:pt x="380249" y="374539"/>
                  <a:pt x="389931" y="379635"/>
                  <a:pt x="400292" y="383542"/>
                </a:cubicBezTo>
                <a:cubicBezTo>
                  <a:pt x="414900" y="388977"/>
                  <a:pt x="424752" y="384901"/>
                  <a:pt x="430697" y="370972"/>
                </a:cubicBezTo>
                <a:cubicBezTo>
                  <a:pt x="433584" y="364178"/>
                  <a:pt x="438001" y="360101"/>
                  <a:pt x="444795" y="357383"/>
                </a:cubicBezTo>
                <a:cubicBezTo>
                  <a:pt x="454647" y="353646"/>
                  <a:pt x="459403" y="342945"/>
                  <a:pt x="468915" y="338529"/>
                </a:cubicBezTo>
                <a:cubicBezTo>
                  <a:pt x="469934" y="338019"/>
                  <a:pt x="470104" y="335981"/>
                  <a:pt x="470444" y="334622"/>
                </a:cubicBezTo>
                <a:cubicBezTo>
                  <a:pt x="474011" y="323921"/>
                  <a:pt x="475200" y="322902"/>
                  <a:pt x="485901" y="322732"/>
                </a:cubicBezTo>
                <a:cubicBezTo>
                  <a:pt x="500509" y="322392"/>
                  <a:pt x="505435" y="317466"/>
                  <a:pt x="506114" y="302689"/>
                </a:cubicBezTo>
                <a:cubicBezTo>
                  <a:pt x="506624" y="289949"/>
                  <a:pt x="505265" y="277210"/>
                  <a:pt x="503566" y="264640"/>
                </a:cubicBezTo>
                <a:cubicBezTo>
                  <a:pt x="501868" y="252580"/>
                  <a:pt x="503906" y="241539"/>
                  <a:pt x="510700" y="231518"/>
                </a:cubicBezTo>
                <a:cubicBezTo>
                  <a:pt x="512908" y="228121"/>
                  <a:pt x="514267" y="224554"/>
                  <a:pt x="514607" y="220477"/>
                </a:cubicBezTo>
                <a:cubicBezTo>
                  <a:pt x="515626" y="209776"/>
                  <a:pt x="516475" y="199075"/>
                  <a:pt x="518344" y="188543"/>
                </a:cubicBezTo>
                <a:cubicBezTo>
                  <a:pt x="521231" y="172237"/>
                  <a:pt x="522081" y="155251"/>
                  <a:pt x="532782" y="141153"/>
                </a:cubicBezTo>
                <a:cubicBezTo>
                  <a:pt x="534820" y="138435"/>
                  <a:pt x="535500" y="134698"/>
                  <a:pt x="534480" y="131301"/>
                </a:cubicBezTo>
                <a:cubicBezTo>
                  <a:pt x="531933" y="123487"/>
                  <a:pt x="531593" y="114655"/>
                  <a:pt x="527686" y="107860"/>
                </a:cubicBezTo>
                <a:cubicBezTo>
                  <a:pt x="518853" y="92233"/>
                  <a:pt x="514607" y="73379"/>
                  <a:pt x="498980" y="61829"/>
                </a:cubicBezTo>
                <a:cubicBezTo>
                  <a:pt x="498131" y="61149"/>
                  <a:pt x="497451" y="60130"/>
                  <a:pt x="496772" y="59281"/>
                </a:cubicBezTo>
                <a:cubicBezTo>
                  <a:pt x="490147" y="50108"/>
                  <a:pt x="481145" y="43484"/>
                  <a:pt x="471293" y="38728"/>
                </a:cubicBezTo>
                <a:cubicBezTo>
                  <a:pt x="461101" y="33802"/>
                  <a:pt x="452439" y="27008"/>
                  <a:pt x="445644" y="18345"/>
                </a:cubicBezTo>
                <a:cubicBezTo>
                  <a:pt x="439699" y="10871"/>
                  <a:pt x="432056" y="7983"/>
                  <a:pt x="423223" y="5945"/>
                </a:cubicBezTo>
                <a:cubicBezTo>
                  <a:pt x="409634" y="3397"/>
                  <a:pt x="395706" y="1868"/>
                  <a:pt x="381777" y="0"/>
                </a:cubicBezTo>
                <a:cubicBezTo>
                  <a:pt x="378890" y="0"/>
                  <a:pt x="376172" y="0"/>
                  <a:pt x="373284" y="0"/>
                </a:cubicBezTo>
                <a:cubicBezTo>
                  <a:pt x="363772" y="3227"/>
                  <a:pt x="354430" y="6964"/>
                  <a:pt x="344918" y="9852"/>
                </a:cubicBezTo>
                <a:cubicBezTo>
                  <a:pt x="327932" y="14778"/>
                  <a:pt x="313154" y="23780"/>
                  <a:pt x="300075" y="35161"/>
                </a:cubicBezTo>
                <a:cubicBezTo>
                  <a:pt x="288695" y="45013"/>
                  <a:pt x="280202" y="57412"/>
                  <a:pt x="273407" y="71001"/>
                </a:cubicBezTo>
                <a:cubicBezTo>
                  <a:pt x="263216" y="91214"/>
                  <a:pt x="253194" y="111088"/>
                  <a:pt x="251156" y="134358"/>
                </a:cubicBezTo>
                <a:cubicBezTo>
                  <a:pt x="249797" y="150835"/>
                  <a:pt x="246909" y="167311"/>
                  <a:pt x="243172" y="183618"/>
                </a:cubicBezTo>
                <a:cubicBezTo>
                  <a:pt x="239435" y="200603"/>
                  <a:pt x="234510" y="217929"/>
                  <a:pt x="237907" y="235594"/>
                </a:cubicBezTo>
                <a:cubicBezTo>
                  <a:pt x="240794" y="250202"/>
                  <a:pt x="234510" y="261583"/>
                  <a:pt x="227375" y="272794"/>
                </a:cubicBezTo>
                <a:cubicBezTo>
                  <a:pt x="224488" y="277380"/>
                  <a:pt x="221091" y="279758"/>
                  <a:pt x="214636" y="276530"/>
                </a:cubicBezTo>
                <a:cubicBezTo>
                  <a:pt x="205124" y="271605"/>
                  <a:pt x="196801" y="275681"/>
                  <a:pt x="194423" y="286382"/>
                </a:cubicBezTo>
                <a:cubicBezTo>
                  <a:pt x="190007" y="305237"/>
                  <a:pt x="181514" y="321713"/>
                  <a:pt x="167925" y="335641"/>
                </a:cubicBezTo>
                <a:cubicBezTo>
                  <a:pt x="162659" y="341077"/>
                  <a:pt x="157903" y="347192"/>
                  <a:pt x="153317" y="353307"/>
                </a:cubicBezTo>
                <a:cubicBezTo>
                  <a:pt x="140747" y="370123"/>
                  <a:pt x="126309" y="385240"/>
                  <a:pt x="115948" y="403585"/>
                </a:cubicBezTo>
                <a:cubicBezTo>
                  <a:pt x="99811" y="431612"/>
                  <a:pt x="81976" y="458449"/>
                  <a:pt x="59045" y="481550"/>
                </a:cubicBezTo>
                <a:cubicBezTo>
                  <a:pt x="55138" y="485627"/>
                  <a:pt x="51062" y="489703"/>
                  <a:pt x="49193" y="495139"/>
                </a:cubicBezTo>
                <a:cubicBezTo>
                  <a:pt x="39681" y="521807"/>
                  <a:pt x="33057" y="549494"/>
                  <a:pt x="29320" y="577181"/>
                </a:cubicBezTo>
                <a:cubicBezTo>
                  <a:pt x="25753" y="604698"/>
                  <a:pt x="23035" y="632895"/>
                  <a:pt x="29320" y="660752"/>
                </a:cubicBezTo>
                <a:cubicBezTo>
                  <a:pt x="30169" y="664658"/>
                  <a:pt x="29320" y="667546"/>
                  <a:pt x="25753" y="670264"/>
                </a:cubicBezTo>
                <a:cubicBezTo>
                  <a:pt x="3841" y="686230"/>
                  <a:pt x="-2104" y="709331"/>
                  <a:pt x="614" y="734131"/>
                </a:cubicBezTo>
                <a:cubicBezTo>
                  <a:pt x="3501" y="762497"/>
                  <a:pt x="10126" y="790354"/>
                  <a:pt x="17600" y="818041"/>
                </a:cubicBezTo>
                <a:cubicBezTo>
                  <a:pt x="23375" y="838934"/>
                  <a:pt x="30509" y="859656"/>
                  <a:pt x="34416" y="881059"/>
                </a:cubicBezTo>
                <a:cubicBezTo>
                  <a:pt x="38492" y="903480"/>
                  <a:pt x="44098" y="925052"/>
                  <a:pt x="53949" y="945435"/>
                </a:cubicBezTo>
                <a:cubicBezTo>
                  <a:pt x="59725" y="957325"/>
                  <a:pt x="61763" y="969555"/>
                  <a:pt x="61763" y="982295"/>
                </a:cubicBezTo>
                <a:cubicBezTo>
                  <a:pt x="61763" y="992996"/>
                  <a:pt x="60574" y="1003697"/>
                  <a:pt x="59894" y="1014398"/>
                </a:cubicBezTo>
                <a:cubicBezTo>
                  <a:pt x="57856" y="1042934"/>
                  <a:pt x="53440" y="1071131"/>
                  <a:pt x="54289" y="1099837"/>
                </a:cubicBezTo>
                <a:cubicBezTo>
                  <a:pt x="55138" y="1126335"/>
                  <a:pt x="63801" y="1149436"/>
                  <a:pt x="79768" y="1170498"/>
                </a:cubicBezTo>
                <a:cubicBezTo>
                  <a:pt x="85204" y="1177632"/>
                  <a:pt x="92847" y="1181709"/>
                  <a:pt x="97943" y="1188673"/>
                </a:cubicBezTo>
                <a:cubicBezTo>
                  <a:pt x="102189" y="1194449"/>
                  <a:pt x="108814" y="1197676"/>
                  <a:pt x="115269" y="1200903"/>
                </a:cubicBezTo>
                <a:cubicBezTo>
                  <a:pt x="123252" y="1205150"/>
                  <a:pt x="131575" y="1208377"/>
                  <a:pt x="140408" y="1210755"/>
                </a:cubicBezTo>
                <a:cubicBezTo>
                  <a:pt x="158922" y="1215851"/>
                  <a:pt x="177267" y="1221966"/>
                  <a:pt x="196801" y="1222985"/>
                </a:cubicBezTo>
                <a:cubicBezTo>
                  <a:pt x="211239" y="1223834"/>
                  <a:pt x="225677" y="1224514"/>
                  <a:pt x="239945" y="1225872"/>
                </a:cubicBezTo>
                <a:cubicBezTo>
                  <a:pt x="255402" y="1227401"/>
                  <a:pt x="255232" y="1227741"/>
                  <a:pt x="259649" y="1242349"/>
                </a:cubicBezTo>
                <a:cubicBezTo>
                  <a:pt x="261517" y="1248294"/>
                  <a:pt x="262536" y="1255428"/>
                  <a:pt x="270690" y="1256787"/>
                </a:cubicBezTo>
                <a:cubicBezTo>
                  <a:pt x="282410" y="1258655"/>
                  <a:pt x="293790" y="1257126"/>
                  <a:pt x="304661" y="1252031"/>
                </a:cubicBezTo>
                <a:cubicBezTo>
                  <a:pt x="310946" y="1249143"/>
                  <a:pt x="313834" y="1244387"/>
                  <a:pt x="314004" y="1237253"/>
                </a:cubicBezTo>
                <a:cubicBezTo>
                  <a:pt x="314004" y="1223834"/>
                  <a:pt x="314683" y="1223494"/>
                  <a:pt x="327762" y="1223494"/>
                </a:cubicBezTo>
                <a:cubicBezTo>
                  <a:pt x="331159" y="1223494"/>
                  <a:pt x="334556" y="1223834"/>
                  <a:pt x="337954" y="1224174"/>
                </a:cubicBezTo>
                <a:cubicBezTo>
                  <a:pt x="341351" y="1224514"/>
                  <a:pt x="344578" y="1226212"/>
                  <a:pt x="344578" y="1229779"/>
                </a:cubicBezTo>
                <a:cubicBezTo>
                  <a:pt x="344408" y="1240141"/>
                  <a:pt x="351203" y="1241160"/>
                  <a:pt x="359016" y="1241500"/>
                </a:cubicBezTo>
                <a:cubicBezTo>
                  <a:pt x="365980" y="1241839"/>
                  <a:pt x="367509" y="1245576"/>
                  <a:pt x="365811" y="1251861"/>
                </a:cubicBezTo>
                <a:cubicBezTo>
                  <a:pt x="364112" y="1258485"/>
                  <a:pt x="358846" y="1260184"/>
                  <a:pt x="353241" y="1261543"/>
                </a:cubicBezTo>
                <a:cubicBezTo>
                  <a:pt x="350693" y="1262222"/>
                  <a:pt x="346447" y="1261883"/>
                  <a:pt x="347636" y="1266639"/>
                </a:cubicBezTo>
                <a:cubicBezTo>
                  <a:pt x="350014" y="1277340"/>
                  <a:pt x="348655" y="1288041"/>
                  <a:pt x="348315" y="1298742"/>
                </a:cubicBezTo>
                <a:cubicBezTo>
                  <a:pt x="348145" y="1304347"/>
                  <a:pt x="346447" y="1310462"/>
                  <a:pt x="348994" y="1315558"/>
                </a:cubicBezTo>
                <a:cubicBezTo>
                  <a:pt x="352222" y="1322013"/>
                  <a:pt x="350014" y="1328807"/>
                  <a:pt x="349504" y="1334582"/>
                </a:cubicBezTo>
                <a:cubicBezTo>
                  <a:pt x="348485" y="1345623"/>
                  <a:pt x="347975" y="1356324"/>
                  <a:pt x="348994" y="1367365"/>
                </a:cubicBezTo>
                <a:cubicBezTo>
                  <a:pt x="349504" y="1372801"/>
                  <a:pt x="349504" y="1378236"/>
                  <a:pt x="349164" y="1383502"/>
                </a:cubicBezTo>
                <a:cubicBezTo>
                  <a:pt x="348825" y="1392504"/>
                  <a:pt x="346616" y="1401846"/>
                  <a:pt x="347975" y="1410679"/>
                </a:cubicBezTo>
                <a:cubicBezTo>
                  <a:pt x="349844" y="1421720"/>
                  <a:pt x="349674" y="1433100"/>
                  <a:pt x="349164" y="1443802"/>
                </a:cubicBezTo>
                <a:cubicBezTo>
                  <a:pt x="348145" y="1461637"/>
                  <a:pt x="348485" y="1479472"/>
                  <a:pt x="346616" y="1497137"/>
                </a:cubicBezTo>
                <a:cubicBezTo>
                  <a:pt x="345767" y="1505291"/>
                  <a:pt x="343559" y="1506989"/>
                  <a:pt x="336255" y="1503932"/>
                </a:cubicBezTo>
                <a:cubicBezTo>
                  <a:pt x="321647" y="1497987"/>
                  <a:pt x="306700" y="1493061"/>
                  <a:pt x="292431" y="1486096"/>
                </a:cubicBezTo>
                <a:cubicBezTo>
                  <a:pt x="267802" y="1474206"/>
                  <a:pt x="242323" y="1463845"/>
                  <a:pt x="216335" y="1454842"/>
                </a:cubicBezTo>
                <a:cubicBezTo>
                  <a:pt x="203425" y="1450426"/>
                  <a:pt x="194593" y="1454333"/>
                  <a:pt x="193743" y="1467922"/>
                </a:cubicBezTo>
                <a:cubicBezTo>
                  <a:pt x="192384" y="1489833"/>
                  <a:pt x="184911" y="1513104"/>
                  <a:pt x="201387" y="1533147"/>
                </a:cubicBezTo>
                <a:cubicBezTo>
                  <a:pt x="202406" y="1534336"/>
                  <a:pt x="202916" y="1536205"/>
                  <a:pt x="203086" y="1537903"/>
                </a:cubicBezTo>
                <a:cubicBezTo>
                  <a:pt x="203255" y="1541301"/>
                  <a:pt x="204614" y="1543509"/>
                  <a:pt x="208012" y="1545037"/>
                </a:cubicBezTo>
                <a:cubicBezTo>
                  <a:pt x="212598" y="1547076"/>
                  <a:pt x="212937" y="1551662"/>
                  <a:pt x="212598" y="1556078"/>
                </a:cubicBezTo>
                <a:cubicBezTo>
                  <a:pt x="212258" y="1560665"/>
                  <a:pt x="208181" y="1560834"/>
                  <a:pt x="205124" y="1561854"/>
                </a:cubicBezTo>
                <a:cubicBezTo>
                  <a:pt x="183212" y="1568478"/>
                  <a:pt x="160791" y="1572894"/>
                  <a:pt x="138369" y="1577650"/>
                </a:cubicBezTo>
                <a:cubicBezTo>
                  <a:pt x="116797" y="1582237"/>
                  <a:pt x="95225" y="1586653"/>
                  <a:pt x="73653" y="1591579"/>
                </a:cubicBezTo>
                <a:cubicBezTo>
                  <a:pt x="64651" y="1593617"/>
                  <a:pt x="55818" y="1597524"/>
                  <a:pt x="54119" y="1608055"/>
                </a:cubicBezTo>
                <a:cubicBezTo>
                  <a:pt x="49873" y="1634893"/>
                  <a:pt x="44098" y="1662070"/>
                  <a:pt x="66009" y="1685001"/>
                </a:cubicBezTo>
                <a:cubicBezTo>
                  <a:pt x="66009" y="1695363"/>
                  <a:pt x="74502" y="1696722"/>
                  <a:pt x="81467" y="1699949"/>
                </a:cubicBezTo>
                <a:cubicBezTo>
                  <a:pt x="91658" y="1704535"/>
                  <a:pt x="107625" y="1703006"/>
                  <a:pt x="115608" y="1695193"/>
                </a:cubicBezTo>
                <a:cubicBezTo>
                  <a:pt x="127838" y="1683303"/>
                  <a:pt x="134802" y="1668695"/>
                  <a:pt x="134123" y="1651199"/>
                </a:cubicBezTo>
                <a:cubicBezTo>
                  <a:pt x="133953" y="1647463"/>
                  <a:pt x="133274" y="1644065"/>
                  <a:pt x="131235" y="1640668"/>
                </a:cubicBezTo>
                <a:cubicBezTo>
                  <a:pt x="125290" y="1631156"/>
                  <a:pt x="126819" y="1627759"/>
                  <a:pt x="137860" y="1626400"/>
                </a:cubicBezTo>
                <a:cubicBezTo>
                  <a:pt x="171832" y="1621984"/>
                  <a:pt x="205634" y="1616548"/>
                  <a:pt x="239775" y="1615529"/>
                </a:cubicBezTo>
                <a:cubicBezTo>
                  <a:pt x="241813" y="1615529"/>
                  <a:pt x="244531" y="1615699"/>
                  <a:pt x="245550" y="1614680"/>
                </a:cubicBezTo>
                <a:cubicBezTo>
                  <a:pt x="250986" y="1608055"/>
                  <a:pt x="258969" y="1609754"/>
                  <a:pt x="265933" y="1608395"/>
                </a:cubicBezTo>
                <a:cubicBezTo>
                  <a:pt x="282580" y="1605337"/>
                  <a:pt x="299396" y="1602790"/>
                  <a:pt x="316042" y="1599902"/>
                </a:cubicBezTo>
                <a:cubicBezTo>
                  <a:pt x="327083" y="1598033"/>
                  <a:pt x="338124" y="1597694"/>
                  <a:pt x="348994" y="1599053"/>
                </a:cubicBezTo>
                <a:cubicBezTo>
                  <a:pt x="356468" y="1600072"/>
                  <a:pt x="363432" y="1602790"/>
                  <a:pt x="364112" y="1612132"/>
                </a:cubicBezTo>
                <a:cubicBezTo>
                  <a:pt x="365471" y="1630816"/>
                  <a:pt x="368698" y="1649161"/>
                  <a:pt x="368528" y="1668015"/>
                </a:cubicBezTo>
                <a:cubicBezTo>
                  <a:pt x="368358" y="1680585"/>
                  <a:pt x="366150" y="1682453"/>
                  <a:pt x="353750" y="1679906"/>
                </a:cubicBezTo>
                <a:cubicBezTo>
                  <a:pt x="348655" y="1678886"/>
                  <a:pt x="346107" y="1680075"/>
                  <a:pt x="345427" y="1685171"/>
                </a:cubicBezTo>
                <a:cubicBezTo>
                  <a:pt x="345088" y="1688229"/>
                  <a:pt x="344578" y="1691286"/>
                  <a:pt x="344578" y="1694513"/>
                </a:cubicBezTo>
                <a:cubicBezTo>
                  <a:pt x="344748" y="1726107"/>
                  <a:pt x="348825" y="1756852"/>
                  <a:pt x="361394" y="1786067"/>
                </a:cubicBezTo>
                <a:cubicBezTo>
                  <a:pt x="363772" y="1791503"/>
                  <a:pt x="367000" y="1796259"/>
                  <a:pt x="372435" y="1798297"/>
                </a:cubicBezTo>
                <a:cubicBezTo>
                  <a:pt x="387722" y="1804072"/>
                  <a:pt x="403349" y="1808829"/>
                  <a:pt x="419995" y="1808998"/>
                </a:cubicBezTo>
                <a:cubicBezTo>
                  <a:pt x="425771" y="1809168"/>
                  <a:pt x="431376" y="1807639"/>
                  <a:pt x="435453" y="1803223"/>
                </a:cubicBezTo>
                <a:cubicBezTo>
                  <a:pt x="448532" y="1789295"/>
                  <a:pt x="456006" y="1772988"/>
                  <a:pt x="456006" y="1753624"/>
                </a:cubicBezTo>
                <a:cubicBezTo>
                  <a:pt x="456006" y="1743263"/>
                  <a:pt x="450570" y="1736639"/>
                  <a:pt x="441568" y="1732562"/>
                </a:cubicBezTo>
                <a:cubicBezTo>
                  <a:pt x="438510" y="1731203"/>
                  <a:pt x="435283" y="1729844"/>
                  <a:pt x="432056" y="1729165"/>
                </a:cubicBezTo>
                <a:cubicBezTo>
                  <a:pt x="422374" y="1727126"/>
                  <a:pt x="418297" y="1721181"/>
                  <a:pt x="417108" y="1711499"/>
                </a:cubicBezTo>
                <a:cubicBezTo>
                  <a:pt x="413371" y="1679736"/>
                  <a:pt x="412692" y="1647632"/>
                  <a:pt x="410653" y="1615869"/>
                </a:cubicBezTo>
                <a:cubicBezTo>
                  <a:pt x="409804" y="1603299"/>
                  <a:pt x="413201" y="1599562"/>
                  <a:pt x="425771" y="1597694"/>
                </a:cubicBezTo>
                <a:cubicBezTo>
                  <a:pt x="442417" y="1595316"/>
                  <a:pt x="459063" y="1597524"/>
                  <a:pt x="475709" y="1599053"/>
                </a:cubicBezTo>
                <a:cubicBezTo>
                  <a:pt x="502377" y="1601770"/>
                  <a:pt x="529045" y="1605847"/>
                  <a:pt x="555713" y="1608395"/>
                </a:cubicBezTo>
                <a:cubicBezTo>
                  <a:pt x="591553" y="1611792"/>
                  <a:pt x="627223" y="1614850"/>
                  <a:pt x="662894" y="1618926"/>
                </a:cubicBezTo>
                <a:cubicBezTo>
                  <a:pt x="670537" y="1619775"/>
                  <a:pt x="674105" y="1623173"/>
                  <a:pt x="671726" y="1630477"/>
                </a:cubicBezTo>
                <a:cubicBezTo>
                  <a:pt x="665951" y="1647802"/>
                  <a:pt x="672916" y="1663259"/>
                  <a:pt x="680389" y="1677188"/>
                </a:cubicBezTo>
                <a:cubicBezTo>
                  <a:pt x="686844" y="1689418"/>
                  <a:pt x="691770" y="1701478"/>
                  <a:pt x="694488" y="1714896"/>
                </a:cubicBezTo>
                <a:cubicBezTo>
                  <a:pt x="698904" y="1736299"/>
                  <a:pt x="712493" y="1748019"/>
                  <a:pt x="733725" y="1752945"/>
                </a:cubicBezTo>
                <a:cubicBezTo>
                  <a:pt x="755637" y="1758041"/>
                  <a:pt x="777888" y="1758890"/>
                  <a:pt x="800140" y="1760758"/>
                </a:cubicBezTo>
                <a:cubicBezTo>
                  <a:pt x="802858" y="1760928"/>
                  <a:pt x="805915" y="1761438"/>
                  <a:pt x="808463" y="1759739"/>
                </a:cubicBezTo>
                <a:cubicBezTo>
                  <a:pt x="813729" y="1755832"/>
                  <a:pt x="819504" y="1756512"/>
                  <a:pt x="825449" y="1757022"/>
                </a:cubicBezTo>
                <a:cubicBezTo>
                  <a:pt x="842605" y="1758041"/>
                  <a:pt x="858911" y="1762117"/>
                  <a:pt x="875217" y="1766873"/>
                </a:cubicBezTo>
                <a:cubicBezTo>
                  <a:pt x="906981" y="1776386"/>
                  <a:pt x="939084" y="1781651"/>
                  <a:pt x="972207" y="1778594"/>
                </a:cubicBezTo>
                <a:cubicBezTo>
                  <a:pt x="999724" y="1776046"/>
                  <a:pt x="1027411" y="1773498"/>
                  <a:pt x="1054589" y="1768572"/>
                </a:cubicBezTo>
                <a:cubicBezTo>
                  <a:pt x="1070725" y="1765684"/>
                  <a:pt x="1085673" y="1761608"/>
                  <a:pt x="1096204" y="1747339"/>
                </a:cubicBezTo>
                <a:cubicBezTo>
                  <a:pt x="1101979" y="1739526"/>
                  <a:pt x="1104527" y="1727806"/>
                  <a:pt x="1099771" y="1719483"/>
                </a:cubicBezTo>
                <a:cubicBezTo>
                  <a:pt x="1087371" y="1697401"/>
                  <a:pt x="1068857" y="1685171"/>
                  <a:pt x="1043038" y="1684662"/>
                </a:cubicBezTo>
                <a:cubicBezTo>
                  <a:pt x="1036074" y="1684492"/>
                  <a:pt x="1028430" y="1685851"/>
                  <a:pt x="1022145" y="1682623"/>
                </a:cubicBezTo>
                <a:cubicBezTo>
                  <a:pt x="1015011" y="1678886"/>
                  <a:pt x="1008387" y="1677867"/>
                  <a:pt x="1001253" y="1681434"/>
                </a:cubicBezTo>
                <a:cubicBezTo>
                  <a:pt x="999215" y="1682453"/>
                  <a:pt x="995987" y="1683473"/>
                  <a:pt x="995308" y="1680755"/>
                </a:cubicBezTo>
                <a:cubicBezTo>
                  <a:pt x="993609" y="1672432"/>
                  <a:pt x="986305" y="1673111"/>
                  <a:pt x="980870" y="1671243"/>
                </a:cubicBezTo>
                <a:cubicBezTo>
                  <a:pt x="969319" y="1667336"/>
                  <a:pt x="957769" y="1663939"/>
                  <a:pt x="948257" y="1655616"/>
                </a:cubicBezTo>
                <a:cubicBezTo>
                  <a:pt x="947068" y="1654597"/>
                  <a:pt x="945029" y="1653917"/>
                  <a:pt x="945539" y="1651879"/>
                </a:cubicBezTo>
                <a:cubicBezTo>
                  <a:pt x="946049" y="1649501"/>
                  <a:pt x="948427" y="1649331"/>
                  <a:pt x="950295" y="1649331"/>
                </a:cubicBezTo>
                <a:cubicBezTo>
                  <a:pt x="955051" y="1649161"/>
                  <a:pt x="959977" y="1648991"/>
                  <a:pt x="964733" y="1648991"/>
                </a:cubicBezTo>
                <a:cubicBezTo>
                  <a:pt x="989023" y="1648991"/>
                  <a:pt x="1013483" y="1649840"/>
                  <a:pt x="1037773" y="1646783"/>
                </a:cubicBezTo>
                <a:cubicBezTo>
                  <a:pt x="1055947" y="1644575"/>
                  <a:pt x="1075821" y="1645084"/>
                  <a:pt x="1088560" y="1626740"/>
                </a:cubicBezTo>
                <a:cubicBezTo>
                  <a:pt x="1093147" y="1619945"/>
                  <a:pt x="1097053" y="1614510"/>
                  <a:pt x="1092467" y="1607206"/>
                </a:cubicBezTo>
                <a:cubicBezTo>
                  <a:pt x="1087202" y="1598883"/>
                  <a:pt x="1084144" y="1588182"/>
                  <a:pt x="1071235" y="1587842"/>
                </a:cubicBezTo>
                <a:cubicBezTo>
                  <a:pt x="1066819" y="1587842"/>
                  <a:pt x="1061383" y="1589880"/>
                  <a:pt x="1058326" y="1584105"/>
                </a:cubicBezTo>
                <a:cubicBezTo>
                  <a:pt x="1057646" y="1582916"/>
                  <a:pt x="1056627" y="1583426"/>
                  <a:pt x="1055947" y="1584615"/>
                </a:cubicBezTo>
                <a:cubicBezTo>
                  <a:pt x="1053230" y="1589880"/>
                  <a:pt x="1048474" y="1588012"/>
                  <a:pt x="1044737" y="1587332"/>
                </a:cubicBezTo>
                <a:cubicBezTo>
                  <a:pt x="1039471" y="1586483"/>
                  <a:pt x="1034715" y="1583595"/>
                  <a:pt x="1029959" y="1581387"/>
                </a:cubicBezTo>
                <a:cubicBezTo>
                  <a:pt x="1021296" y="1577650"/>
                  <a:pt x="1014332" y="1569667"/>
                  <a:pt x="1003461" y="1570347"/>
                </a:cubicBezTo>
                <a:cubicBezTo>
                  <a:pt x="998195" y="1570686"/>
                  <a:pt x="994968" y="1566610"/>
                  <a:pt x="994968" y="1561514"/>
                </a:cubicBezTo>
                <a:cubicBezTo>
                  <a:pt x="994459" y="1537394"/>
                  <a:pt x="994119" y="1513444"/>
                  <a:pt x="995987" y="1489324"/>
                </a:cubicBezTo>
                <a:cubicBezTo>
                  <a:pt x="996327" y="1485757"/>
                  <a:pt x="998026" y="1483209"/>
                  <a:pt x="1001253" y="1482360"/>
                </a:cubicBezTo>
                <a:cubicBezTo>
                  <a:pt x="1008727" y="1480321"/>
                  <a:pt x="1008727" y="1474886"/>
                  <a:pt x="1008047" y="1468941"/>
                </a:cubicBezTo>
                <a:cubicBezTo>
                  <a:pt x="1007538" y="1465034"/>
                  <a:pt x="1006688" y="1461127"/>
                  <a:pt x="1006519" y="1457220"/>
                </a:cubicBezTo>
                <a:cubicBezTo>
                  <a:pt x="1005160" y="1434969"/>
                  <a:pt x="1005329" y="1412378"/>
                  <a:pt x="1002442" y="1390296"/>
                </a:cubicBezTo>
                <a:cubicBezTo>
                  <a:pt x="995648" y="1336451"/>
                  <a:pt x="1001593" y="1282775"/>
                  <a:pt x="1006519" y="1229439"/>
                </a:cubicBezTo>
                <a:cubicBezTo>
                  <a:pt x="1010425" y="1186635"/>
                  <a:pt x="1016370" y="1144170"/>
                  <a:pt x="1015691" y="1100856"/>
                </a:cubicBezTo>
                <a:cubicBezTo>
                  <a:pt x="1015351" y="1081832"/>
                  <a:pt x="1010595" y="1065356"/>
                  <a:pt x="999724" y="1050238"/>
                </a:cubicBezTo>
                <a:cubicBezTo>
                  <a:pt x="995817" y="1044803"/>
                  <a:pt x="993609" y="1039028"/>
                  <a:pt x="992760" y="1032403"/>
                </a:cubicBezTo>
                <a:cubicBezTo>
                  <a:pt x="991231" y="1022381"/>
                  <a:pt x="990042" y="1011850"/>
                  <a:pt x="983248" y="1004037"/>
                </a:cubicBezTo>
                <a:cubicBezTo>
                  <a:pt x="979001" y="999111"/>
                  <a:pt x="979171" y="996053"/>
                  <a:pt x="981719" y="990957"/>
                </a:cubicBezTo>
                <a:cubicBezTo>
                  <a:pt x="1032337" y="889891"/>
                  <a:pt x="1082785" y="788825"/>
                  <a:pt x="1133403" y="687759"/>
                </a:cubicBezTo>
                <a:cubicBezTo>
                  <a:pt x="1134592" y="685381"/>
                  <a:pt x="1135102" y="682324"/>
                  <a:pt x="1137819" y="680795"/>
                </a:cubicBezTo>
                <a:cubicBezTo>
                  <a:pt x="1137819" y="680285"/>
                  <a:pt x="1137819" y="679606"/>
                  <a:pt x="1137819" y="679096"/>
                </a:cubicBezTo>
                <a:cubicBezTo>
                  <a:pt x="1135442" y="675359"/>
                  <a:pt x="1131365" y="673831"/>
                  <a:pt x="1127628" y="671962"/>
                </a:cubicBezTo>
                <a:close/>
                <a:moveTo>
                  <a:pt x="187798" y="1154022"/>
                </a:moveTo>
                <a:cubicBezTo>
                  <a:pt x="172851" y="1168800"/>
                  <a:pt x="159432" y="1169479"/>
                  <a:pt x="143125" y="1155891"/>
                </a:cubicBezTo>
                <a:cubicBezTo>
                  <a:pt x="137690" y="1151304"/>
                  <a:pt x="130896" y="1148926"/>
                  <a:pt x="125630" y="1144000"/>
                </a:cubicBezTo>
                <a:cubicBezTo>
                  <a:pt x="108984" y="1128204"/>
                  <a:pt x="105417" y="1107481"/>
                  <a:pt x="103548" y="1086079"/>
                </a:cubicBezTo>
                <a:cubicBezTo>
                  <a:pt x="103039" y="1080813"/>
                  <a:pt x="103548" y="1075377"/>
                  <a:pt x="103548" y="1069942"/>
                </a:cubicBezTo>
                <a:cubicBezTo>
                  <a:pt x="104228" y="1045652"/>
                  <a:pt x="107455" y="1021532"/>
                  <a:pt x="107795" y="997242"/>
                </a:cubicBezTo>
                <a:cubicBezTo>
                  <a:pt x="107965" y="989938"/>
                  <a:pt x="113740" y="985012"/>
                  <a:pt x="120364" y="987051"/>
                </a:cubicBezTo>
                <a:cubicBezTo>
                  <a:pt x="125120" y="988410"/>
                  <a:pt x="126989" y="993335"/>
                  <a:pt x="128687" y="997072"/>
                </a:cubicBezTo>
                <a:cubicBezTo>
                  <a:pt x="134463" y="1008962"/>
                  <a:pt x="143125" y="1018135"/>
                  <a:pt x="152128" y="1027817"/>
                </a:cubicBezTo>
                <a:cubicBezTo>
                  <a:pt x="161810" y="1038178"/>
                  <a:pt x="168265" y="1051427"/>
                  <a:pt x="176078" y="1063317"/>
                </a:cubicBezTo>
                <a:cubicBezTo>
                  <a:pt x="176588" y="1064167"/>
                  <a:pt x="177097" y="1065695"/>
                  <a:pt x="176758" y="1066545"/>
                </a:cubicBezTo>
                <a:cubicBezTo>
                  <a:pt x="170643" y="1088796"/>
                  <a:pt x="183892" y="1106292"/>
                  <a:pt x="192215" y="1124636"/>
                </a:cubicBezTo>
                <a:cubicBezTo>
                  <a:pt x="199858" y="1141453"/>
                  <a:pt x="201047" y="1140943"/>
                  <a:pt x="187798" y="1154022"/>
                </a:cubicBezTo>
                <a:close/>
                <a:moveTo>
                  <a:pt x="795724" y="1195638"/>
                </a:moveTo>
                <a:cubicBezTo>
                  <a:pt x="790458" y="1223155"/>
                  <a:pt x="786211" y="1250842"/>
                  <a:pt x="783663" y="1278699"/>
                </a:cubicBezTo>
                <a:cubicBezTo>
                  <a:pt x="782135" y="1295854"/>
                  <a:pt x="782305" y="1313180"/>
                  <a:pt x="782305" y="1330506"/>
                </a:cubicBezTo>
                <a:cubicBezTo>
                  <a:pt x="782305" y="1344604"/>
                  <a:pt x="780436" y="1358362"/>
                  <a:pt x="772962" y="1370422"/>
                </a:cubicBezTo>
                <a:cubicBezTo>
                  <a:pt x="755467" y="1398789"/>
                  <a:pt x="753599" y="1430553"/>
                  <a:pt x="750201" y="1462486"/>
                </a:cubicBezTo>
                <a:cubicBezTo>
                  <a:pt x="744936" y="1510896"/>
                  <a:pt x="732706" y="1558117"/>
                  <a:pt x="721495" y="1605337"/>
                </a:cubicBezTo>
                <a:cubicBezTo>
                  <a:pt x="721325" y="1605677"/>
                  <a:pt x="720816" y="1606017"/>
                  <a:pt x="720306" y="1606526"/>
                </a:cubicBezTo>
                <a:cubicBezTo>
                  <a:pt x="717418" y="1600242"/>
                  <a:pt x="720306" y="1592598"/>
                  <a:pt x="715041" y="1586313"/>
                </a:cubicBezTo>
                <a:cubicBezTo>
                  <a:pt x="711473" y="1582237"/>
                  <a:pt x="708076" y="1579179"/>
                  <a:pt x="702981" y="1577820"/>
                </a:cubicBezTo>
                <a:cubicBezTo>
                  <a:pt x="674274" y="1569837"/>
                  <a:pt x="644719" y="1567119"/>
                  <a:pt x="615673" y="1561174"/>
                </a:cubicBezTo>
                <a:cubicBezTo>
                  <a:pt x="607180" y="1559475"/>
                  <a:pt x="598517" y="1557437"/>
                  <a:pt x="590024" y="1555739"/>
                </a:cubicBezTo>
                <a:cubicBezTo>
                  <a:pt x="586967" y="1555229"/>
                  <a:pt x="585778" y="1553700"/>
                  <a:pt x="585778" y="1550643"/>
                </a:cubicBezTo>
                <a:cubicBezTo>
                  <a:pt x="585268" y="1539092"/>
                  <a:pt x="584419" y="1528221"/>
                  <a:pt x="589515" y="1516671"/>
                </a:cubicBezTo>
                <a:cubicBezTo>
                  <a:pt x="594950" y="1504611"/>
                  <a:pt x="593082" y="1491192"/>
                  <a:pt x="585608" y="1479302"/>
                </a:cubicBezTo>
                <a:cubicBezTo>
                  <a:pt x="584079" y="1476924"/>
                  <a:pt x="582041" y="1475225"/>
                  <a:pt x="579493" y="1475395"/>
                </a:cubicBezTo>
                <a:cubicBezTo>
                  <a:pt x="571170" y="1475565"/>
                  <a:pt x="569981" y="1470639"/>
                  <a:pt x="569471" y="1463675"/>
                </a:cubicBezTo>
                <a:cubicBezTo>
                  <a:pt x="568792" y="1453484"/>
                  <a:pt x="564036" y="1446349"/>
                  <a:pt x="553335" y="1443292"/>
                </a:cubicBezTo>
                <a:cubicBezTo>
                  <a:pt x="548749" y="1441933"/>
                  <a:pt x="545182" y="1442443"/>
                  <a:pt x="541275" y="1444481"/>
                </a:cubicBezTo>
                <a:cubicBezTo>
                  <a:pt x="508322" y="1460618"/>
                  <a:pt x="475200" y="1476584"/>
                  <a:pt x="442077" y="1492381"/>
                </a:cubicBezTo>
                <a:cubicBezTo>
                  <a:pt x="426110" y="1500025"/>
                  <a:pt x="424921" y="1499006"/>
                  <a:pt x="424072" y="1481340"/>
                </a:cubicBezTo>
                <a:cubicBezTo>
                  <a:pt x="421015" y="1423928"/>
                  <a:pt x="421864" y="1366346"/>
                  <a:pt x="423053" y="1308933"/>
                </a:cubicBezTo>
                <a:cubicBezTo>
                  <a:pt x="423393" y="1293986"/>
                  <a:pt x="421185" y="1279038"/>
                  <a:pt x="423393" y="1264261"/>
                </a:cubicBezTo>
                <a:cubicBezTo>
                  <a:pt x="423902" y="1261033"/>
                  <a:pt x="421864" y="1259505"/>
                  <a:pt x="419486" y="1258485"/>
                </a:cubicBezTo>
                <a:cubicBezTo>
                  <a:pt x="416259" y="1256957"/>
                  <a:pt x="412692" y="1255768"/>
                  <a:pt x="409294" y="1254239"/>
                </a:cubicBezTo>
                <a:cubicBezTo>
                  <a:pt x="407426" y="1253559"/>
                  <a:pt x="405218" y="1253220"/>
                  <a:pt x="404708" y="1251012"/>
                </a:cubicBezTo>
                <a:cubicBezTo>
                  <a:pt x="404199" y="1248294"/>
                  <a:pt x="406407" y="1247275"/>
                  <a:pt x="408275" y="1246086"/>
                </a:cubicBezTo>
                <a:cubicBezTo>
                  <a:pt x="410144" y="1244897"/>
                  <a:pt x="412522" y="1243538"/>
                  <a:pt x="413371" y="1241669"/>
                </a:cubicBezTo>
                <a:cubicBezTo>
                  <a:pt x="418807" y="1229609"/>
                  <a:pt x="428828" y="1229439"/>
                  <a:pt x="440039" y="1229439"/>
                </a:cubicBezTo>
                <a:cubicBezTo>
                  <a:pt x="488449" y="1229779"/>
                  <a:pt x="536859" y="1230459"/>
                  <a:pt x="585268" y="1229100"/>
                </a:cubicBezTo>
                <a:cubicBezTo>
                  <a:pt x="610577" y="1228420"/>
                  <a:pt x="635886" y="1224683"/>
                  <a:pt x="658987" y="1213133"/>
                </a:cubicBezTo>
                <a:cubicBezTo>
                  <a:pt x="667140" y="1209056"/>
                  <a:pt x="673935" y="1203111"/>
                  <a:pt x="680559" y="1196996"/>
                </a:cubicBezTo>
                <a:cubicBezTo>
                  <a:pt x="683447" y="1194449"/>
                  <a:pt x="686164" y="1192750"/>
                  <a:pt x="690241" y="1192580"/>
                </a:cubicBezTo>
                <a:cubicBezTo>
                  <a:pt x="723024" y="1190881"/>
                  <a:pt x="755807" y="1189183"/>
                  <a:pt x="788589" y="1186805"/>
                </a:cubicBezTo>
                <a:cubicBezTo>
                  <a:pt x="796743" y="1186295"/>
                  <a:pt x="797082" y="1189183"/>
                  <a:pt x="795724" y="1195638"/>
                </a:cubicBezTo>
                <a:close/>
              </a:path>
            </a:pathLst>
          </a:custGeom>
          <a:solidFill>
            <a:schemeClr val="accent3"/>
          </a:solidFill>
          <a:ln w="1698"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xmlns="" id="{3180F223-CB46-48CA-9D09-8FDB69620375}"/>
              </a:ext>
            </a:extLst>
          </p:cNvPr>
          <p:cNvSpPr/>
          <p:nvPr/>
        </p:nvSpPr>
        <p:spPr>
          <a:xfrm>
            <a:off x="6390716" y="4323636"/>
            <a:ext cx="1342267" cy="2393521"/>
          </a:xfrm>
          <a:custGeom>
            <a:avLst/>
            <a:gdLst>
              <a:gd name="connsiteX0" fmla="*/ 1010278 w 1010660"/>
              <a:gd name="connsiteY0" fmla="*/ 1613160 h 1802203"/>
              <a:gd name="connsiteX1" fmla="*/ 998557 w 1010660"/>
              <a:gd name="connsiteY1" fmla="*/ 1603308 h 1802203"/>
              <a:gd name="connsiteX2" fmla="*/ 990404 w 1010660"/>
              <a:gd name="connsiteY2" fmla="*/ 1596344 h 1802203"/>
              <a:gd name="connsiteX3" fmla="*/ 988536 w 1010660"/>
              <a:gd name="connsiteY3" fmla="*/ 1584624 h 1802203"/>
              <a:gd name="connsiteX4" fmla="*/ 968322 w 1010660"/>
              <a:gd name="connsiteY4" fmla="*/ 1564241 h 1802203"/>
              <a:gd name="connsiteX5" fmla="*/ 871163 w 1010660"/>
              <a:gd name="connsiteY5" fmla="*/ 1548444 h 1802203"/>
              <a:gd name="connsiteX6" fmla="*/ 749714 w 1010660"/>
              <a:gd name="connsiteY6" fmla="*/ 1529589 h 1802203"/>
              <a:gd name="connsiteX7" fmla="*/ 717101 w 1010660"/>
              <a:gd name="connsiteY7" fmla="*/ 1522625 h 1802203"/>
              <a:gd name="connsiteX8" fmla="*/ 717441 w 1010660"/>
              <a:gd name="connsiteY8" fmla="*/ 1520417 h 1802203"/>
              <a:gd name="connsiteX9" fmla="*/ 740032 w 1010660"/>
              <a:gd name="connsiteY9" fmla="*/ 1517020 h 1802203"/>
              <a:gd name="connsiteX10" fmla="*/ 743769 w 1010660"/>
              <a:gd name="connsiteY10" fmla="*/ 1518379 h 1802203"/>
              <a:gd name="connsiteX11" fmla="*/ 750563 w 1010660"/>
              <a:gd name="connsiteY11" fmla="*/ 1523474 h 1802203"/>
              <a:gd name="connsiteX12" fmla="*/ 804069 w 1010660"/>
              <a:gd name="connsiteY12" fmla="*/ 1521946 h 1802203"/>
              <a:gd name="connsiteX13" fmla="*/ 813581 w 1010660"/>
              <a:gd name="connsiteY13" fmla="*/ 1509036 h 1802203"/>
              <a:gd name="connsiteX14" fmla="*/ 816129 w 1010660"/>
              <a:gd name="connsiteY14" fmla="*/ 1490522 h 1802203"/>
              <a:gd name="connsiteX15" fmla="*/ 806277 w 1010660"/>
              <a:gd name="connsiteY15" fmla="*/ 1469459 h 1802203"/>
              <a:gd name="connsiteX16" fmla="*/ 798124 w 1010660"/>
              <a:gd name="connsiteY16" fmla="*/ 1455871 h 1802203"/>
              <a:gd name="connsiteX17" fmla="*/ 797274 w 1010660"/>
              <a:gd name="connsiteY17" fmla="*/ 1445849 h 1802203"/>
              <a:gd name="connsiteX18" fmla="*/ 786064 w 1010660"/>
              <a:gd name="connsiteY18" fmla="*/ 1441772 h 1802203"/>
              <a:gd name="connsiteX19" fmla="*/ 758037 w 1010660"/>
              <a:gd name="connsiteY19" fmla="*/ 1457739 h 1802203"/>
              <a:gd name="connsiteX20" fmla="*/ 698586 w 1010660"/>
              <a:gd name="connsiteY20" fmla="*/ 1490012 h 1802203"/>
              <a:gd name="connsiteX21" fmla="*/ 685507 w 1010660"/>
              <a:gd name="connsiteY21" fmla="*/ 1481859 h 1802203"/>
              <a:gd name="connsiteX22" fmla="*/ 683299 w 1010660"/>
              <a:gd name="connsiteY22" fmla="*/ 1417313 h 1802203"/>
              <a:gd name="connsiteX23" fmla="*/ 692302 w 1010660"/>
              <a:gd name="connsiteY23" fmla="*/ 1403214 h 1802203"/>
              <a:gd name="connsiteX24" fmla="*/ 708608 w 1010660"/>
              <a:gd name="connsiteY24" fmla="*/ 1399138 h 1802203"/>
              <a:gd name="connsiteX25" fmla="*/ 784875 w 1010660"/>
              <a:gd name="connsiteY25" fmla="*/ 1387417 h 1802203"/>
              <a:gd name="connsiteX26" fmla="*/ 833794 w 1010660"/>
              <a:gd name="connsiteY26" fmla="*/ 1365675 h 1802203"/>
              <a:gd name="connsiteX27" fmla="*/ 910231 w 1010660"/>
              <a:gd name="connsiteY27" fmla="*/ 1264100 h 1802203"/>
              <a:gd name="connsiteX28" fmla="*/ 935540 w 1010660"/>
              <a:gd name="connsiteY28" fmla="*/ 1186474 h 1802203"/>
              <a:gd name="connsiteX29" fmla="*/ 939616 w 1010660"/>
              <a:gd name="connsiteY29" fmla="*/ 1178661 h 1802203"/>
              <a:gd name="connsiteX30" fmla="*/ 960679 w 1010660"/>
              <a:gd name="connsiteY30" fmla="*/ 1157768 h 1802203"/>
              <a:gd name="connsiteX31" fmla="*/ 976646 w 1010660"/>
              <a:gd name="connsiteY31" fmla="*/ 1104602 h 1802203"/>
              <a:gd name="connsiteX32" fmla="*/ 958301 w 1010660"/>
              <a:gd name="connsiteY32" fmla="*/ 973301 h 1802203"/>
              <a:gd name="connsiteX33" fmla="*/ 956942 w 1010660"/>
              <a:gd name="connsiteY33" fmla="*/ 961751 h 1802203"/>
              <a:gd name="connsiteX34" fmla="*/ 957451 w 1010660"/>
              <a:gd name="connsiteY34" fmla="*/ 937970 h 1802203"/>
              <a:gd name="connsiteX35" fmla="*/ 957961 w 1010660"/>
              <a:gd name="connsiteY35" fmla="*/ 901281 h 1802203"/>
              <a:gd name="connsiteX36" fmla="*/ 957621 w 1010660"/>
              <a:gd name="connsiteY36" fmla="*/ 891259 h 1802203"/>
              <a:gd name="connsiteX37" fmla="*/ 957112 w 1010660"/>
              <a:gd name="connsiteY37" fmla="*/ 861364 h 1802203"/>
              <a:gd name="connsiteX38" fmla="*/ 959829 w 1010660"/>
              <a:gd name="connsiteY38" fmla="*/ 813804 h 1802203"/>
              <a:gd name="connsiteX39" fmla="*/ 962547 w 1010660"/>
              <a:gd name="connsiteY39" fmla="*/ 801064 h 1802203"/>
              <a:gd name="connsiteX40" fmla="*/ 953205 w 1010660"/>
              <a:gd name="connsiteY40" fmla="*/ 776435 h 1802203"/>
              <a:gd name="connsiteX41" fmla="*/ 944882 w 1010660"/>
              <a:gd name="connsiteY41" fmla="*/ 774566 h 1802203"/>
              <a:gd name="connsiteX42" fmla="*/ 930784 w 1010660"/>
              <a:gd name="connsiteY42" fmla="*/ 756561 h 1802203"/>
              <a:gd name="connsiteX43" fmla="*/ 931463 w 1010660"/>
              <a:gd name="connsiteY43" fmla="*/ 743822 h 1802203"/>
              <a:gd name="connsiteX44" fmla="*/ 939107 w 1010660"/>
              <a:gd name="connsiteY44" fmla="*/ 650059 h 1802203"/>
              <a:gd name="connsiteX45" fmla="*/ 916685 w 1010660"/>
              <a:gd name="connsiteY45" fmla="*/ 635112 h 1802203"/>
              <a:gd name="connsiteX46" fmla="*/ 902077 w 1010660"/>
              <a:gd name="connsiteY46" fmla="*/ 624581 h 1802203"/>
              <a:gd name="connsiteX47" fmla="*/ 902417 w 1010660"/>
              <a:gd name="connsiteY47" fmla="*/ 621183 h 1802203"/>
              <a:gd name="connsiteX48" fmla="*/ 907173 w 1010660"/>
              <a:gd name="connsiteY48" fmla="*/ 545087 h 1802203"/>
              <a:gd name="connsiteX49" fmla="*/ 896132 w 1010660"/>
              <a:gd name="connsiteY49" fmla="*/ 478162 h 1802203"/>
              <a:gd name="connsiteX50" fmla="*/ 888489 w 1010660"/>
              <a:gd name="connsiteY50" fmla="*/ 462195 h 1802203"/>
              <a:gd name="connsiteX51" fmla="*/ 887300 w 1010660"/>
              <a:gd name="connsiteY51" fmla="*/ 448267 h 1802203"/>
              <a:gd name="connsiteX52" fmla="*/ 891376 w 1010660"/>
              <a:gd name="connsiteY52" fmla="*/ 426355 h 1802203"/>
              <a:gd name="connsiteX53" fmla="*/ 908702 w 1010660"/>
              <a:gd name="connsiteY53" fmla="*/ 416333 h 1802203"/>
              <a:gd name="connsiteX54" fmla="*/ 919233 w 1010660"/>
              <a:gd name="connsiteY54" fmla="*/ 418881 h 1802203"/>
              <a:gd name="connsiteX55" fmla="*/ 913798 w 1010660"/>
              <a:gd name="connsiteY55" fmla="*/ 397819 h 1802203"/>
              <a:gd name="connsiteX56" fmla="*/ 915836 w 1010660"/>
              <a:gd name="connsiteY56" fmla="*/ 361129 h 1802203"/>
              <a:gd name="connsiteX57" fmla="*/ 915157 w 1010660"/>
              <a:gd name="connsiteY57" fmla="*/ 340067 h 1802203"/>
              <a:gd name="connsiteX58" fmla="*/ 933501 w 1010660"/>
              <a:gd name="connsiteY58" fmla="*/ 275520 h 1802203"/>
              <a:gd name="connsiteX59" fmla="*/ 941315 w 1010660"/>
              <a:gd name="connsiteY59" fmla="*/ 225922 h 1802203"/>
              <a:gd name="connsiteX60" fmla="*/ 940635 w 1010660"/>
              <a:gd name="connsiteY60" fmla="*/ 202141 h 1802203"/>
              <a:gd name="connsiteX61" fmla="*/ 934521 w 1010660"/>
              <a:gd name="connsiteY61" fmla="*/ 161205 h 1802203"/>
              <a:gd name="connsiteX62" fmla="*/ 920592 w 1010660"/>
              <a:gd name="connsiteY62" fmla="*/ 124006 h 1802203"/>
              <a:gd name="connsiteX63" fmla="*/ 914477 w 1010660"/>
              <a:gd name="connsiteY63" fmla="*/ 105661 h 1802203"/>
              <a:gd name="connsiteX64" fmla="*/ 893415 w 1010660"/>
              <a:gd name="connsiteY64" fmla="*/ 67783 h 1802203"/>
              <a:gd name="connsiteX65" fmla="*/ 792858 w 1010660"/>
              <a:gd name="connsiteY65" fmla="*/ 9 h 1802203"/>
              <a:gd name="connsiteX66" fmla="*/ 773834 w 1010660"/>
              <a:gd name="connsiteY66" fmla="*/ 8332 h 1802203"/>
              <a:gd name="connsiteX67" fmla="*/ 760415 w 1010660"/>
              <a:gd name="connsiteY67" fmla="*/ 28885 h 1802203"/>
              <a:gd name="connsiteX68" fmla="*/ 741221 w 1010660"/>
              <a:gd name="connsiteY68" fmla="*/ 35849 h 1802203"/>
              <a:gd name="connsiteX69" fmla="*/ 724235 w 1010660"/>
              <a:gd name="connsiteY69" fmla="*/ 30923 h 1802203"/>
              <a:gd name="connsiteX70" fmla="*/ 656801 w 1010660"/>
              <a:gd name="connsiteY70" fmla="*/ 30074 h 1802203"/>
              <a:gd name="connsiteX71" fmla="*/ 585630 w 1010660"/>
              <a:gd name="connsiteY71" fmla="*/ 72029 h 1802203"/>
              <a:gd name="connsiteX72" fmla="*/ 566946 w 1010660"/>
              <a:gd name="connsiteY72" fmla="*/ 104812 h 1802203"/>
              <a:gd name="connsiteX73" fmla="*/ 560491 w 1010660"/>
              <a:gd name="connsiteY73" fmla="*/ 189232 h 1802203"/>
              <a:gd name="connsiteX74" fmla="*/ 563209 w 1010660"/>
              <a:gd name="connsiteY74" fmla="*/ 206558 h 1802203"/>
              <a:gd name="connsiteX75" fmla="*/ 563379 w 1010660"/>
              <a:gd name="connsiteY75" fmla="*/ 259554 h 1802203"/>
              <a:gd name="connsiteX76" fmla="*/ 561340 w 1010660"/>
              <a:gd name="connsiteY76" fmla="*/ 276370 h 1802203"/>
              <a:gd name="connsiteX77" fmla="*/ 570853 w 1010660"/>
              <a:gd name="connsiteY77" fmla="*/ 288260 h 1802203"/>
              <a:gd name="connsiteX78" fmla="*/ 584781 w 1010660"/>
              <a:gd name="connsiteY78" fmla="*/ 303887 h 1802203"/>
              <a:gd name="connsiteX79" fmla="*/ 590386 w 1010660"/>
              <a:gd name="connsiteY79" fmla="*/ 312380 h 1802203"/>
              <a:gd name="connsiteX80" fmla="*/ 601937 w 1010660"/>
              <a:gd name="connsiteY80" fmla="*/ 335311 h 1802203"/>
              <a:gd name="connsiteX81" fmla="*/ 603635 w 1010660"/>
              <a:gd name="connsiteY81" fmla="*/ 341595 h 1802203"/>
              <a:gd name="connsiteX82" fmla="*/ 616205 w 1010660"/>
              <a:gd name="connsiteY82" fmla="*/ 359940 h 1802203"/>
              <a:gd name="connsiteX83" fmla="*/ 637947 w 1010660"/>
              <a:gd name="connsiteY83" fmla="*/ 374888 h 1802203"/>
              <a:gd name="connsiteX84" fmla="*/ 660708 w 1010660"/>
              <a:gd name="connsiteY84" fmla="*/ 372510 h 1802203"/>
              <a:gd name="connsiteX85" fmla="*/ 685168 w 1010660"/>
              <a:gd name="connsiteY85" fmla="*/ 382362 h 1802203"/>
              <a:gd name="connsiteX86" fmla="*/ 698247 w 1010660"/>
              <a:gd name="connsiteY86" fmla="*/ 402065 h 1802203"/>
              <a:gd name="connsiteX87" fmla="*/ 694680 w 1010660"/>
              <a:gd name="connsiteY87" fmla="*/ 422788 h 1802203"/>
              <a:gd name="connsiteX88" fmla="*/ 690603 w 1010660"/>
              <a:gd name="connsiteY88" fmla="*/ 425846 h 1802203"/>
              <a:gd name="connsiteX89" fmla="*/ 656971 w 1010660"/>
              <a:gd name="connsiteY89" fmla="*/ 466442 h 1802203"/>
              <a:gd name="connsiteX90" fmla="*/ 637607 w 1010660"/>
              <a:gd name="connsiteY90" fmla="*/ 500414 h 1802203"/>
              <a:gd name="connsiteX91" fmla="*/ 635229 w 1010660"/>
              <a:gd name="connsiteY91" fmla="*/ 507378 h 1802203"/>
              <a:gd name="connsiteX92" fmla="*/ 628605 w 1010660"/>
              <a:gd name="connsiteY92" fmla="*/ 536084 h 1802203"/>
              <a:gd name="connsiteX93" fmla="*/ 601597 w 1010660"/>
              <a:gd name="connsiteY93" fmla="*/ 588910 h 1802203"/>
              <a:gd name="connsiteX94" fmla="*/ 576118 w 1010660"/>
              <a:gd name="connsiteY94" fmla="*/ 666876 h 1802203"/>
              <a:gd name="connsiteX95" fmla="*/ 566776 w 1010660"/>
              <a:gd name="connsiteY95" fmla="*/ 710699 h 1802203"/>
              <a:gd name="connsiteX96" fmla="*/ 552847 w 1010660"/>
              <a:gd name="connsiteY96" fmla="*/ 799535 h 1802203"/>
              <a:gd name="connsiteX97" fmla="*/ 547582 w 1010660"/>
              <a:gd name="connsiteY97" fmla="*/ 812784 h 1802203"/>
              <a:gd name="connsiteX98" fmla="*/ 532804 w 1010660"/>
              <a:gd name="connsiteY98" fmla="*/ 815332 h 1802203"/>
              <a:gd name="connsiteX99" fmla="*/ 491189 w 1010660"/>
              <a:gd name="connsiteY99" fmla="*/ 818220 h 1802203"/>
              <a:gd name="connsiteX100" fmla="*/ 458406 w 1010660"/>
              <a:gd name="connsiteY100" fmla="*/ 835885 h 1802203"/>
              <a:gd name="connsiteX101" fmla="*/ 411015 w 1010660"/>
              <a:gd name="connsiteY101" fmla="*/ 853720 h 1802203"/>
              <a:gd name="connsiteX102" fmla="*/ 394199 w 1010660"/>
              <a:gd name="connsiteY102" fmla="*/ 854400 h 1802203"/>
              <a:gd name="connsiteX103" fmla="*/ 375345 w 1010660"/>
              <a:gd name="connsiteY103" fmla="*/ 856948 h 1802203"/>
              <a:gd name="connsiteX104" fmla="*/ 367361 w 1010660"/>
              <a:gd name="connsiteY104" fmla="*/ 858646 h 1802203"/>
              <a:gd name="connsiteX105" fmla="*/ 355471 w 1010660"/>
              <a:gd name="connsiteY105" fmla="*/ 859156 h 1802203"/>
              <a:gd name="connsiteX106" fmla="*/ 346469 w 1010660"/>
              <a:gd name="connsiteY106" fmla="*/ 866800 h 1802203"/>
              <a:gd name="connsiteX107" fmla="*/ 318102 w 1010660"/>
              <a:gd name="connsiteY107" fmla="*/ 884125 h 1802203"/>
              <a:gd name="connsiteX108" fmla="*/ 274788 w 1010660"/>
              <a:gd name="connsiteY108" fmla="*/ 891259 h 1802203"/>
              <a:gd name="connsiteX109" fmla="*/ 219754 w 1010660"/>
              <a:gd name="connsiteY109" fmla="*/ 894487 h 1802203"/>
              <a:gd name="connsiteX110" fmla="*/ 211771 w 1010660"/>
              <a:gd name="connsiteY110" fmla="*/ 889391 h 1802203"/>
              <a:gd name="connsiteX111" fmla="*/ 186801 w 1010660"/>
              <a:gd name="connsiteY111" fmla="*/ 833677 h 1802203"/>
              <a:gd name="connsiteX112" fmla="*/ 87094 w 1010660"/>
              <a:gd name="connsiteY112" fmla="*/ 610992 h 1802203"/>
              <a:gd name="connsiteX113" fmla="*/ 76393 w 1010660"/>
              <a:gd name="connsiteY113" fmla="*/ 607255 h 1802203"/>
              <a:gd name="connsiteX114" fmla="*/ 5222 w 1010660"/>
              <a:gd name="connsiteY114" fmla="*/ 643095 h 1802203"/>
              <a:gd name="connsiteX115" fmla="*/ 1655 w 1010660"/>
              <a:gd name="connsiteY115" fmla="*/ 654306 h 1802203"/>
              <a:gd name="connsiteX116" fmla="*/ 35117 w 1010660"/>
              <a:gd name="connsiteY116" fmla="*/ 727515 h 1802203"/>
              <a:gd name="connsiteX117" fmla="*/ 141789 w 1010660"/>
              <a:gd name="connsiteY117" fmla="*/ 969394 h 1802203"/>
              <a:gd name="connsiteX118" fmla="*/ 138561 w 1010660"/>
              <a:gd name="connsiteY118" fmla="*/ 994194 h 1802203"/>
              <a:gd name="connsiteX119" fmla="*/ 135334 w 1010660"/>
              <a:gd name="connsiteY119" fmla="*/ 999969 h 1802203"/>
              <a:gd name="connsiteX120" fmla="*/ 125143 w 1010660"/>
              <a:gd name="connsiteY120" fmla="*/ 1013897 h 1802203"/>
              <a:gd name="connsiteX121" fmla="*/ 96436 w 1010660"/>
              <a:gd name="connsiteY121" fmla="*/ 1073178 h 1802203"/>
              <a:gd name="connsiteX122" fmla="*/ 96946 w 1010660"/>
              <a:gd name="connsiteY122" fmla="*/ 1119040 h 1802203"/>
              <a:gd name="connsiteX123" fmla="*/ 98305 w 1010660"/>
              <a:gd name="connsiteY123" fmla="*/ 1129062 h 1802203"/>
              <a:gd name="connsiteX124" fmla="*/ 105779 w 1010660"/>
              <a:gd name="connsiteY124" fmla="*/ 1168979 h 1802203"/>
              <a:gd name="connsiteX125" fmla="*/ 120726 w 1010660"/>
              <a:gd name="connsiteY125" fmla="*/ 1260872 h 1802203"/>
              <a:gd name="connsiteX126" fmla="*/ 157076 w 1010660"/>
              <a:gd name="connsiteY126" fmla="*/ 1380793 h 1802203"/>
              <a:gd name="connsiteX127" fmla="*/ 171514 w 1010660"/>
              <a:gd name="connsiteY127" fmla="*/ 1439224 h 1802203"/>
              <a:gd name="connsiteX128" fmla="*/ 162512 w 1010660"/>
              <a:gd name="connsiteY128" fmla="*/ 1504110 h 1802203"/>
              <a:gd name="connsiteX129" fmla="*/ 140430 w 1010660"/>
              <a:gd name="connsiteY129" fmla="*/ 1544197 h 1802203"/>
              <a:gd name="connsiteX130" fmla="*/ 123274 w 1010660"/>
              <a:gd name="connsiteY130" fmla="*/ 1557786 h 1802203"/>
              <a:gd name="connsiteX131" fmla="*/ 94228 w 1010660"/>
              <a:gd name="connsiteY131" fmla="*/ 1563731 h 1802203"/>
              <a:gd name="connsiteX132" fmla="*/ 85226 w 1010660"/>
              <a:gd name="connsiteY132" fmla="*/ 1569167 h 1802203"/>
              <a:gd name="connsiteX133" fmla="*/ 59917 w 1010660"/>
              <a:gd name="connsiteY133" fmla="*/ 1597533 h 1802203"/>
              <a:gd name="connsiteX134" fmla="*/ 47347 w 1010660"/>
              <a:gd name="connsiteY134" fmla="*/ 1636940 h 1802203"/>
              <a:gd name="connsiteX135" fmla="*/ 82848 w 1010660"/>
              <a:gd name="connsiteY135" fmla="*/ 1670233 h 1802203"/>
              <a:gd name="connsiteX136" fmla="*/ 168626 w 1010660"/>
              <a:gd name="connsiteY136" fmla="*/ 1675668 h 1802203"/>
              <a:gd name="connsiteX137" fmla="*/ 225699 w 1010660"/>
              <a:gd name="connsiteY137" fmla="*/ 1626239 h 1802203"/>
              <a:gd name="connsiteX138" fmla="*/ 241496 w 1010660"/>
              <a:gd name="connsiteY138" fmla="*/ 1605007 h 1802203"/>
              <a:gd name="connsiteX139" fmla="*/ 272750 w 1010660"/>
              <a:gd name="connsiteY139" fmla="*/ 1588021 h 1802203"/>
              <a:gd name="connsiteX140" fmla="*/ 282092 w 1010660"/>
              <a:gd name="connsiteY140" fmla="*/ 1593966 h 1802203"/>
              <a:gd name="connsiteX141" fmla="*/ 279884 w 1010660"/>
              <a:gd name="connsiteY141" fmla="*/ 1643055 h 1802203"/>
              <a:gd name="connsiteX142" fmla="*/ 287698 w 1010660"/>
              <a:gd name="connsiteY142" fmla="*/ 1653417 h 1802203"/>
              <a:gd name="connsiteX143" fmla="*/ 291095 w 1010660"/>
              <a:gd name="connsiteY143" fmla="*/ 1645943 h 1802203"/>
              <a:gd name="connsiteX144" fmla="*/ 292963 w 1010660"/>
              <a:gd name="connsiteY144" fmla="*/ 1604327 h 1802203"/>
              <a:gd name="connsiteX145" fmla="*/ 295681 w 1010660"/>
              <a:gd name="connsiteY145" fmla="*/ 1579188 h 1802203"/>
              <a:gd name="connsiteX146" fmla="*/ 311648 w 1010660"/>
              <a:gd name="connsiteY146" fmla="*/ 1549633 h 1802203"/>
              <a:gd name="connsiteX147" fmla="*/ 316234 w 1010660"/>
              <a:gd name="connsiteY147" fmla="*/ 1517190 h 1802203"/>
              <a:gd name="connsiteX148" fmla="*/ 316743 w 1010660"/>
              <a:gd name="connsiteY148" fmla="*/ 1507338 h 1802203"/>
              <a:gd name="connsiteX149" fmla="*/ 313686 w 1010660"/>
              <a:gd name="connsiteY149" fmla="*/ 1474385 h 1802203"/>
              <a:gd name="connsiteX150" fmla="*/ 294662 w 1010660"/>
              <a:gd name="connsiteY150" fmla="*/ 1451794 h 1802203"/>
              <a:gd name="connsiteX151" fmla="*/ 281073 w 1010660"/>
              <a:gd name="connsiteY151" fmla="*/ 1446189 h 1802203"/>
              <a:gd name="connsiteX152" fmla="*/ 272071 w 1010660"/>
              <a:gd name="connsiteY152" fmla="*/ 1439734 h 1802203"/>
              <a:gd name="connsiteX153" fmla="*/ 270542 w 1010660"/>
              <a:gd name="connsiteY153" fmla="*/ 1428863 h 1802203"/>
              <a:gd name="connsiteX154" fmla="*/ 278355 w 1010660"/>
              <a:gd name="connsiteY154" fmla="*/ 1303677 h 1802203"/>
              <a:gd name="connsiteX155" fmla="*/ 285659 w 1010660"/>
              <a:gd name="connsiteY155" fmla="*/ 1212293 h 1802203"/>
              <a:gd name="connsiteX156" fmla="*/ 280564 w 1010660"/>
              <a:gd name="connsiteY156" fmla="*/ 1182398 h 1802203"/>
              <a:gd name="connsiteX157" fmla="*/ 269862 w 1010660"/>
              <a:gd name="connsiteY157" fmla="*/ 1148596 h 1802203"/>
              <a:gd name="connsiteX158" fmla="*/ 278016 w 1010660"/>
              <a:gd name="connsiteY158" fmla="*/ 1137725 h 1802203"/>
              <a:gd name="connsiteX159" fmla="*/ 313686 w 1010660"/>
              <a:gd name="connsiteY159" fmla="*/ 1138234 h 1802203"/>
              <a:gd name="connsiteX160" fmla="*/ 323708 w 1010660"/>
              <a:gd name="connsiteY160" fmla="*/ 1148596 h 1802203"/>
              <a:gd name="connsiteX161" fmla="*/ 337296 w 1010660"/>
              <a:gd name="connsiteY161" fmla="*/ 1174414 h 1802203"/>
              <a:gd name="connsiteX162" fmla="*/ 383668 w 1010660"/>
              <a:gd name="connsiteY162" fmla="*/ 1187663 h 1802203"/>
              <a:gd name="connsiteX163" fmla="*/ 507325 w 1010660"/>
              <a:gd name="connsiteY163" fmla="*/ 1194797 h 1802203"/>
              <a:gd name="connsiteX164" fmla="*/ 517007 w 1010660"/>
              <a:gd name="connsiteY164" fmla="*/ 1204309 h 1802203"/>
              <a:gd name="connsiteX165" fmla="*/ 509194 w 1010660"/>
              <a:gd name="connsiteY165" fmla="*/ 1295524 h 1802203"/>
              <a:gd name="connsiteX166" fmla="*/ 499851 w 1010660"/>
              <a:gd name="connsiteY166" fmla="*/ 1395910 h 1802203"/>
              <a:gd name="connsiteX167" fmla="*/ 506816 w 1010660"/>
              <a:gd name="connsiteY167" fmla="*/ 1404064 h 1802203"/>
              <a:gd name="connsiteX168" fmla="*/ 593104 w 1010660"/>
              <a:gd name="connsiteY168" fmla="*/ 1408140 h 1802203"/>
              <a:gd name="connsiteX169" fmla="*/ 606693 w 1010660"/>
              <a:gd name="connsiteY169" fmla="*/ 1407970 h 1802203"/>
              <a:gd name="connsiteX170" fmla="*/ 615016 w 1010660"/>
              <a:gd name="connsiteY170" fmla="*/ 1416293 h 1802203"/>
              <a:gd name="connsiteX171" fmla="*/ 614167 w 1010660"/>
              <a:gd name="connsiteY171" fmla="*/ 1485936 h 1802203"/>
              <a:gd name="connsiteX172" fmla="*/ 610430 w 1010660"/>
              <a:gd name="connsiteY172" fmla="*/ 1490861 h 1802203"/>
              <a:gd name="connsiteX173" fmla="*/ 560831 w 1010660"/>
              <a:gd name="connsiteY173" fmla="*/ 1486105 h 1802203"/>
              <a:gd name="connsiteX174" fmla="*/ 452801 w 1010660"/>
              <a:gd name="connsiteY174" fmla="*/ 1450945 h 1802203"/>
              <a:gd name="connsiteX175" fmla="*/ 429870 w 1010660"/>
              <a:gd name="connsiteY175" fmla="*/ 1458928 h 1802203"/>
              <a:gd name="connsiteX176" fmla="*/ 428341 w 1010660"/>
              <a:gd name="connsiteY176" fmla="*/ 1467081 h 1802203"/>
              <a:gd name="connsiteX177" fmla="*/ 428171 w 1010660"/>
              <a:gd name="connsiteY177" fmla="*/ 1505300 h 1802203"/>
              <a:gd name="connsiteX178" fmla="*/ 434626 w 1010660"/>
              <a:gd name="connsiteY178" fmla="*/ 1523474 h 1802203"/>
              <a:gd name="connsiteX179" fmla="*/ 438193 w 1010660"/>
              <a:gd name="connsiteY179" fmla="*/ 1531628 h 1802203"/>
              <a:gd name="connsiteX180" fmla="*/ 448214 w 1010660"/>
              <a:gd name="connsiteY180" fmla="*/ 1551671 h 1802203"/>
              <a:gd name="connsiteX181" fmla="*/ 451611 w 1010660"/>
              <a:gd name="connsiteY181" fmla="*/ 1557956 h 1802203"/>
              <a:gd name="connsiteX182" fmla="*/ 446346 w 1010660"/>
              <a:gd name="connsiteY182" fmla="*/ 1561523 h 1802203"/>
              <a:gd name="connsiteX183" fmla="*/ 350715 w 1010660"/>
              <a:gd name="connsiteY183" fmla="*/ 1584454 h 1802203"/>
              <a:gd name="connsiteX184" fmla="*/ 327954 w 1010660"/>
              <a:gd name="connsiteY184" fmla="*/ 1610782 h 1802203"/>
              <a:gd name="connsiteX185" fmla="*/ 327954 w 1010660"/>
              <a:gd name="connsiteY185" fmla="*/ 1649850 h 1802203"/>
              <a:gd name="connsiteX186" fmla="*/ 335428 w 1010660"/>
              <a:gd name="connsiteY186" fmla="*/ 1668194 h 1802203"/>
              <a:gd name="connsiteX187" fmla="*/ 346809 w 1010660"/>
              <a:gd name="connsiteY187" fmla="*/ 1688407 h 1802203"/>
              <a:gd name="connsiteX188" fmla="*/ 351904 w 1010660"/>
              <a:gd name="connsiteY188" fmla="*/ 1693673 h 1802203"/>
              <a:gd name="connsiteX189" fmla="*/ 395558 w 1010660"/>
              <a:gd name="connsiteY189" fmla="*/ 1687219 h 1802203"/>
              <a:gd name="connsiteX190" fmla="*/ 410166 w 1010660"/>
              <a:gd name="connsiteY190" fmla="*/ 1651888 h 1802203"/>
              <a:gd name="connsiteX191" fmla="*/ 398615 w 1010660"/>
              <a:gd name="connsiteY191" fmla="*/ 1632354 h 1802203"/>
              <a:gd name="connsiteX192" fmla="*/ 395388 w 1010660"/>
              <a:gd name="connsiteY192" fmla="*/ 1623182 h 1802203"/>
              <a:gd name="connsiteX193" fmla="*/ 403032 w 1010660"/>
              <a:gd name="connsiteY193" fmla="*/ 1619445 h 1802203"/>
              <a:gd name="connsiteX194" fmla="*/ 500701 w 1010660"/>
              <a:gd name="connsiteY194" fmla="*/ 1603478 h 1802203"/>
              <a:gd name="connsiteX195" fmla="*/ 566606 w 1010660"/>
              <a:gd name="connsiteY195" fmla="*/ 1591928 h 1802203"/>
              <a:gd name="connsiteX196" fmla="*/ 616205 w 1010660"/>
              <a:gd name="connsiteY196" fmla="*/ 1587341 h 1802203"/>
              <a:gd name="connsiteX197" fmla="*/ 638626 w 1010660"/>
              <a:gd name="connsiteY197" fmla="*/ 1604667 h 1802203"/>
              <a:gd name="connsiteX198" fmla="*/ 663935 w 1010660"/>
              <a:gd name="connsiteY198" fmla="*/ 1683312 h 1802203"/>
              <a:gd name="connsiteX199" fmla="*/ 667502 w 1010660"/>
              <a:gd name="connsiteY199" fmla="*/ 1731891 h 1802203"/>
              <a:gd name="connsiteX200" fmla="*/ 665634 w 1010660"/>
              <a:gd name="connsiteY200" fmla="*/ 1757200 h 1802203"/>
              <a:gd name="connsiteX201" fmla="*/ 712345 w 1010660"/>
              <a:gd name="connsiteY201" fmla="*/ 1803402 h 1802203"/>
              <a:gd name="connsiteX202" fmla="*/ 763642 w 1010660"/>
              <a:gd name="connsiteY202" fmla="*/ 1762976 h 1802203"/>
              <a:gd name="connsiteX203" fmla="*/ 760415 w 1010660"/>
              <a:gd name="connsiteY203" fmla="*/ 1742423 h 1802203"/>
              <a:gd name="connsiteX204" fmla="*/ 730860 w 1010660"/>
              <a:gd name="connsiteY204" fmla="*/ 1710319 h 1802203"/>
              <a:gd name="connsiteX205" fmla="*/ 725934 w 1010660"/>
              <a:gd name="connsiteY205" fmla="*/ 1704204 h 1802203"/>
              <a:gd name="connsiteX206" fmla="*/ 695189 w 1010660"/>
              <a:gd name="connsiteY206" fmla="*/ 1594985 h 1802203"/>
              <a:gd name="connsiteX207" fmla="*/ 705890 w 1010660"/>
              <a:gd name="connsiteY207" fmla="*/ 1581736 h 1802203"/>
              <a:gd name="connsiteX208" fmla="*/ 711835 w 1010660"/>
              <a:gd name="connsiteY208" fmla="*/ 1582246 h 1802203"/>
              <a:gd name="connsiteX209" fmla="*/ 783516 w 1010660"/>
              <a:gd name="connsiteY209" fmla="*/ 1589719 h 1802203"/>
              <a:gd name="connsiteX210" fmla="*/ 928236 w 1010660"/>
              <a:gd name="connsiteY210" fmla="*/ 1601270 h 1802203"/>
              <a:gd name="connsiteX211" fmla="*/ 942844 w 1010660"/>
              <a:gd name="connsiteY211" fmla="*/ 1623182 h 1802203"/>
              <a:gd name="connsiteX212" fmla="*/ 943353 w 1010660"/>
              <a:gd name="connsiteY212" fmla="*/ 1639488 h 1802203"/>
              <a:gd name="connsiteX213" fmla="*/ 951506 w 1010660"/>
              <a:gd name="connsiteY213" fmla="*/ 1656984 h 1802203"/>
              <a:gd name="connsiteX214" fmla="*/ 958980 w 1010660"/>
              <a:gd name="connsiteY214" fmla="*/ 1663778 h 1802203"/>
              <a:gd name="connsiteX215" fmla="*/ 989385 w 1010660"/>
              <a:gd name="connsiteY215" fmla="*/ 1666496 h 1802203"/>
              <a:gd name="connsiteX216" fmla="*/ 1002974 w 1010660"/>
              <a:gd name="connsiteY216" fmla="*/ 1659531 h 1802203"/>
              <a:gd name="connsiteX217" fmla="*/ 1010278 w 1010660"/>
              <a:gd name="connsiteY217" fmla="*/ 1613160 h 1802203"/>
              <a:gd name="connsiteX218" fmla="*/ 893245 w 1010660"/>
              <a:gd name="connsiteY218" fmla="*/ 959203 h 1802203"/>
              <a:gd name="connsiteX219" fmla="*/ 911929 w 1010660"/>
              <a:gd name="connsiteY219" fmla="*/ 957674 h 1802203"/>
              <a:gd name="connsiteX220" fmla="*/ 923310 w 1010660"/>
              <a:gd name="connsiteY220" fmla="*/ 963110 h 1802203"/>
              <a:gd name="connsiteX221" fmla="*/ 941655 w 1010660"/>
              <a:gd name="connsiteY221" fmla="*/ 1071989 h 1802203"/>
              <a:gd name="connsiteX222" fmla="*/ 943183 w 1010660"/>
              <a:gd name="connsiteY222" fmla="*/ 1086257 h 1802203"/>
              <a:gd name="connsiteX223" fmla="*/ 942504 w 1010660"/>
              <a:gd name="connsiteY223" fmla="*/ 1086257 h 1802203"/>
              <a:gd name="connsiteX224" fmla="*/ 942504 w 1010660"/>
              <a:gd name="connsiteY224" fmla="*/ 1098147 h 1802203"/>
              <a:gd name="connsiteX225" fmla="*/ 937748 w 1010660"/>
              <a:gd name="connsiteY225" fmla="*/ 1103073 h 1802203"/>
              <a:gd name="connsiteX226" fmla="*/ 932822 w 1010660"/>
              <a:gd name="connsiteY226" fmla="*/ 1098317 h 1802203"/>
              <a:gd name="connsiteX227" fmla="*/ 912269 w 1010660"/>
              <a:gd name="connsiteY227" fmla="*/ 1033261 h 1802203"/>
              <a:gd name="connsiteX228" fmla="*/ 893245 w 1010660"/>
              <a:gd name="connsiteY228" fmla="*/ 974830 h 1802203"/>
              <a:gd name="connsiteX229" fmla="*/ 888998 w 1010660"/>
              <a:gd name="connsiteY229" fmla="*/ 962940 h 1802203"/>
              <a:gd name="connsiteX230" fmla="*/ 893245 w 1010660"/>
              <a:gd name="connsiteY230" fmla="*/ 959203 h 18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010660" h="1802203">
                <a:moveTo>
                  <a:pt x="1010278" y="1613160"/>
                </a:moveTo>
                <a:cubicBezTo>
                  <a:pt x="1009089" y="1607894"/>
                  <a:pt x="1006031" y="1602459"/>
                  <a:pt x="998557" y="1603308"/>
                </a:cubicBezTo>
                <a:cubicBezTo>
                  <a:pt x="993801" y="1603818"/>
                  <a:pt x="991253" y="1600760"/>
                  <a:pt x="990404" y="1596344"/>
                </a:cubicBezTo>
                <a:cubicBezTo>
                  <a:pt x="989725" y="1592437"/>
                  <a:pt x="989215" y="1588530"/>
                  <a:pt x="988536" y="1584624"/>
                </a:cubicBezTo>
                <a:cubicBezTo>
                  <a:pt x="986328" y="1571545"/>
                  <a:pt x="981232" y="1566449"/>
                  <a:pt x="968322" y="1564241"/>
                </a:cubicBezTo>
                <a:cubicBezTo>
                  <a:pt x="935879" y="1558975"/>
                  <a:pt x="903606" y="1553540"/>
                  <a:pt x="871163" y="1548444"/>
                </a:cubicBezTo>
                <a:cubicBezTo>
                  <a:pt x="830737" y="1542159"/>
                  <a:pt x="790140" y="1536214"/>
                  <a:pt x="749714" y="1529589"/>
                </a:cubicBezTo>
                <a:cubicBezTo>
                  <a:pt x="738843" y="1527721"/>
                  <a:pt x="728821" y="1521606"/>
                  <a:pt x="717101" y="1522625"/>
                </a:cubicBezTo>
                <a:cubicBezTo>
                  <a:pt x="717271" y="1521946"/>
                  <a:pt x="717441" y="1521096"/>
                  <a:pt x="717441" y="1520417"/>
                </a:cubicBezTo>
                <a:cubicBezTo>
                  <a:pt x="724915" y="1519228"/>
                  <a:pt x="732558" y="1518039"/>
                  <a:pt x="740032" y="1517020"/>
                </a:cubicBezTo>
                <a:cubicBezTo>
                  <a:pt x="741391" y="1516850"/>
                  <a:pt x="743599" y="1515491"/>
                  <a:pt x="743769" y="1518379"/>
                </a:cubicBezTo>
                <a:cubicBezTo>
                  <a:pt x="744109" y="1522795"/>
                  <a:pt x="748015" y="1522455"/>
                  <a:pt x="750563" y="1523474"/>
                </a:cubicBezTo>
                <a:cubicBezTo>
                  <a:pt x="768568" y="1530099"/>
                  <a:pt x="786404" y="1525853"/>
                  <a:pt x="804069" y="1521946"/>
                </a:cubicBezTo>
                <a:cubicBezTo>
                  <a:pt x="810354" y="1520587"/>
                  <a:pt x="812562" y="1514981"/>
                  <a:pt x="813581" y="1509036"/>
                </a:cubicBezTo>
                <a:cubicBezTo>
                  <a:pt x="814600" y="1502922"/>
                  <a:pt x="815110" y="1496637"/>
                  <a:pt x="816129" y="1490522"/>
                </a:cubicBezTo>
                <a:cubicBezTo>
                  <a:pt x="817827" y="1479821"/>
                  <a:pt x="815789" y="1474895"/>
                  <a:pt x="806277" y="1469459"/>
                </a:cubicBezTo>
                <a:cubicBezTo>
                  <a:pt x="800672" y="1466402"/>
                  <a:pt x="798124" y="1462155"/>
                  <a:pt x="798124" y="1455871"/>
                </a:cubicBezTo>
                <a:cubicBezTo>
                  <a:pt x="798124" y="1452473"/>
                  <a:pt x="798124" y="1449076"/>
                  <a:pt x="797274" y="1445849"/>
                </a:cubicBezTo>
                <a:cubicBezTo>
                  <a:pt x="795576" y="1439394"/>
                  <a:pt x="791839" y="1438375"/>
                  <a:pt x="786064" y="1441772"/>
                </a:cubicBezTo>
                <a:cubicBezTo>
                  <a:pt x="776722" y="1447208"/>
                  <a:pt x="767549" y="1452643"/>
                  <a:pt x="758037" y="1457739"/>
                </a:cubicBezTo>
                <a:cubicBezTo>
                  <a:pt x="738164" y="1468440"/>
                  <a:pt x="719649" y="1481349"/>
                  <a:pt x="698586" y="1490012"/>
                </a:cubicBezTo>
                <a:cubicBezTo>
                  <a:pt x="689584" y="1493749"/>
                  <a:pt x="685847" y="1491201"/>
                  <a:pt x="685507" y="1481859"/>
                </a:cubicBezTo>
                <a:cubicBezTo>
                  <a:pt x="684828" y="1460287"/>
                  <a:pt x="683979" y="1438885"/>
                  <a:pt x="683299" y="1417313"/>
                </a:cubicBezTo>
                <a:cubicBezTo>
                  <a:pt x="683129" y="1410688"/>
                  <a:pt x="686526" y="1405932"/>
                  <a:pt x="692302" y="1403214"/>
                </a:cubicBezTo>
                <a:cubicBezTo>
                  <a:pt x="697397" y="1400836"/>
                  <a:pt x="703003" y="1399817"/>
                  <a:pt x="708608" y="1399138"/>
                </a:cubicBezTo>
                <a:cubicBezTo>
                  <a:pt x="734087" y="1395910"/>
                  <a:pt x="759736" y="1392853"/>
                  <a:pt x="784875" y="1387417"/>
                </a:cubicBezTo>
                <a:cubicBezTo>
                  <a:pt x="802710" y="1383681"/>
                  <a:pt x="820375" y="1378755"/>
                  <a:pt x="833794" y="1365675"/>
                </a:cubicBezTo>
                <a:cubicBezTo>
                  <a:pt x="864369" y="1335780"/>
                  <a:pt x="892565" y="1303507"/>
                  <a:pt x="910231" y="1264100"/>
                </a:cubicBezTo>
                <a:cubicBezTo>
                  <a:pt x="921441" y="1239300"/>
                  <a:pt x="934011" y="1214671"/>
                  <a:pt x="935540" y="1186474"/>
                </a:cubicBezTo>
                <a:cubicBezTo>
                  <a:pt x="935710" y="1183417"/>
                  <a:pt x="936219" y="1180020"/>
                  <a:pt x="939616" y="1178661"/>
                </a:cubicBezTo>
                <a:cubicBezTo>
                  <a:pt x="949468" y="1174584"/>
                  <a:pt x="955243" y="1165582"/>
                  <a:pt x="960679" y="1157768"/>
                </a:cubicBezTo>
                <a:cubicBezTo>
                  <a:pt x="971380" y="1142141"/>
                  <a:pt x="975626" y="1123966"/>
                  <a:pt x="976646" y="1104602"/>
                </a:cubicBezTo>
                <a:cubicBezTo>
                  <a:pt x="978684" y="1059590"/>
                  <a:pt x="967473" y="1016615"/>
                  <a:pt x="958301" y="973301"/>
                </a:cubicBezTo>
                <a:cubicBezTo>
                  <a:pt x="957451" y="969564"/>
                  <a:pt x="954904" y="965318"/>
                  <a:pt x="956942" y="961751"/>
                </a:cubicBezTo>
                <a:cubicBezTo>
                  <a:pt x="961698" y="953767"/>
                  <a:pt x="959150" y="945784"/>
                  <a:pt x="957451" y="937970"/>
                </a:cubicBezTo>
                <a:cubicBezTo>
                  <a:pt x="954904" y="925571"/>
                  <a:pt x="953545" y="913511"/>
                  <a:pt x="957961" y="901281"/>
                </a:cubicBezTo>
                <a:cubicBezTo>
                  <a:pt x="959150" y="897884"/>
                  <a:pt x="958980" y="894656"/>
                  <a:pt x="957621" y="891259"/>
                </a:cubicBezTo>
                <a:cubicBezTo>
                  <a:pt x="953884" y="881407"/>
                  <a:pt x="954054" y="871046"/>
                  <a:pt x="957112" y="861364"/>
                </a:cubicBezTo>
                <a:cubicBezTo>
                  <a:pt x="961868" y="845567"/>
                  <a:pt x="962547" y="829770"/>
                  <a:pt x="959829" y="813804"/>
                </a:cubicBezTo>
                <a:cubicBezTo>
                  <a:pt x="958980" y="809047"/>
                  <a:pt x="959660" y="804971"/>
                  <a:pt x="962547" y="801064"/>
                </a:cubicBezTo>
                <a:cubicBezTo>
                  <a:pt x="971210" y="789174"/>
                  <a:pt x="967813" y="780171"/>
                  <a:pt x="953205" y="776435"/>
                </a:cubicBezTo>
                <a:cubicBezTo>
                  <a:pt x="950487" y="775755"/>
                  <a:pt x="947600" y="775246"/>
                  <a:pt x="944882" y="774566"/>
                </a:cubicBezTo>
                <a:cubicBezTo>
                  <a:pt x="930953" y="770999"/>
                  <a:pt x="930614" y="770489"/>
                  <a:pt x="930784" y="756561"/>
                </a:cubicBezTo>
                <a:cubicBezTo>
                  <a:pt x="930784" y="752315"/>
                  <a:pt x="931293" y="748068"/>
                  <a:pt x="931463" y="743822"/>
                </a:cubicBezTo>
                <a:cubicBezTo>
                  <a:pt x="932992" y="712398"/>
                  <a:pt x="939786" y="681483"/>
                  <a:pt x="939107" y="650059"/>
                </a:cubicBezTo>
                <a:cubicBezTo>
                  <a:pt x="938767" y="637490"/>
                  <a:pt x="928406" y="630526"/>
                  <a:pt x="916685" y="635112"/>
                </a:cubicBezTo>
                <a:cubicBezTo>
                  <a:pt x="902587" y="640547"/>
                  <a:pt x="901228" y="639698"/>
                  <a:pt x="902077" y="624581"/>
                </a:cubicBezTo>
                <a:cubicBezTo>
                  <a:pt x="902077" y="623392"/>
                  <a:pt x="902247" y="622372"/>
                  <a:pt x="902417" y="621183"/>
                </a:cubicBezTo>
                <a:cubicBezTo>
                  <a:pt x="908702" y="596044"/>
                  <a:pt x="906154" y="570565"/>
                  <a:pt x="907173" y="545087"/>
                </a:cubicBezTo>
                <a:cubicBezTo>
                  <a:pt x="908022" y="521816"/>
                  <a:pt x="906324" y="499395"/>
                  <a:pt x="896132" y="478162"/>
                </a:cubicBezTo>
                <a:cubicBezTo>
                  <a:pt x="893584" y="472896"/>
                  <a:pt x="890697" y="467631"/>
                  <a:pt x="888489" y="462195"/>
                </a:cubicBezTo>
                <a:cubicBezTo>
                  <a:pt x="886620" y="457779"/>
                  <a:pt x="884412" y="452344"/>
                  <a:pt x="887300" y="448267"/>
                </a:cubicBezTo>
                <a:cubicBezTo>
                  <a:pt x="892396" y="441303"/>
                  <a:pt x="891376" y="433829"/>
                  <a:pt x="891376" y="426355"/>
                </a:cubicBezTo>
                <a:cubicBezTo>
                  <a:pt x="891376" y="415484"/>
                  <a:pt x="898850" y="411238"/>
                  <a:pt x="908702" y="416333"/>
                </a:cubicBezTo>
                <a:cubicBezTo>
                  <a:pt x="911759" y="417862"/>
                  <a:pt x="914817" y="420240"/>
                  <a:pt x="919233" y="418881"/>
                </a:cubicBezTo>
                <a:cubicBezTo>
                  <a:pt x="916515" y="411747"/>
                  <a:pt x="910401" y="405462"/>
                  <a:pt x="913798" y="397819"/>
                </a:cubicBezTo>
                <a:cubicBezTo>
                  <a:pt x="919233" y="385759"/>
                  <a:pt x="916855" y="373359"/>
                  <a:pt x="915836" y="361129"/>
                </a:cubicBezTo>
                <a:cubicBezTo>
                  <a:pt x="915326" y="354165"/>
                  <a:pt x="912779" y="346861"/>
                  <a:pt x="915157" y="340067"/>
                </a:cubicBezTo>
                <a:cubicBezTo>
                  <a:pt x="922460" y="318834"/>
                  <a:pt x="918724" y="294545"/>
                  <a:pt x="933501" y="275520"/>
                </a:cubicBezTo>
                <a:cubicBezTo>
                  <a:pt x="933841" y="258704"/>
                  <a:pt x="943693" y="243417"/>
                  <a:pt x="941315" y="225922"/>
                </a:cubicBezTo>
                <a:cubicBezTo>
                  <a:pt x="940296" y="218108"/>
                  <a:pt x="940805" y="210125"/>
                  <a:pt x="940635" y="202141"/>
                </a:cubicBezTo>
                <a:cubicBezTo>
                  <a:pt x="940466" y="188213"/>
                  <a:pt x="939616" y="173945"/>
                  <a:pt x="934521" y="161205"/>
                </a:cubicBezTo>
                <a:cubicBezTo>
                  <a:pt x="929765" y="148806"/>
                  <a:pt x="933162" y="133348"/>
                  <a:pt x="920592" y="124006"/>
                </a:cubicBezTo>
                <a:cubicBezTo>
                  <a:pt x="914307" y="119250"/>
                  <a:pt x="917704" y="111437"/>
                  <a:pt x="914477" y="105661"/>
                </a:cubicBezTo>
                <a:cubicBezTo>
                  <a:pt x="907683" y="93262"/>
                  <a:pt x="900379" y="80692"/>
                  <a:pt x="893415" y="67783"/>
                </a:cubicBezTo>
                <a:cubicBezTo>
                  <a:pt x="871673" y="27696"/>
                  <a:pt x="841098" y="1028"/>
                  <a:pt x="792858" y="9"/>
                </a:cubicBezTo>
                <a:cubicBezTo>
                  <a:pt x="784535" y="-161"/>
                  <a:pt x="778420" y="2047"/>
                  <a:pt x="773834" y="8332"/>
                </a:cubicBezTo>
                <a:cubicBezTo>
                  <a:pt x="769078" y="14957"/>
                  <a:pt x="764322" y="21751"/>
                  <a:pt x="760415" y="28885"/>
                </a:cubicBezTo>
                <a:cubicBezTo>
                  <a:pt x="755659" y="37718"/>
                  <a:pt x="750393" y="40266"/>
                  <a:pt x="741221" y="35849"/>
                </a:cubicBezTo>
                <a:cubicBezTo>
                  <a:pt x="735786" y="33132"/>
                  <a:pt x="730010" y="32112"/>
                  <a:pt x="724235" y="30923"/>
                </a:cubicBezTo>
                <a:cubicBezTo>
                  <a:pt x="701814" y="26677"/>
                  <a:pt x="679053" y="25828"/>
                  <a:pt x="656801" y="30074"/>
                </a:cubicBezTo>
                <a:cubicBezTo>
                  <a:pt x="628435" y="35510"/>
                  <a:pt x="605674" y="52156"/>
                  <a:pt x="585630" y="72029"/>
                </a:cubicBezTo>
                <a:cubicBezTo>
                  <a:pt x="576628" y="81032"/>
                  <a:pt x="569833" y="91903"/>
                  <a:pt x="566946" y="104812"/>
                </a:cubicBezTo>
                <a:cubicBezTo>
                  <a:pt x="560831" y="132669"/>
                  <a:pt x="561171" y="161035"/>
                  <a:pt x="560491" y="189232"/>
                </a:cubicBezTo>
                <a:cubicBezTo>
                  <a:pt x="560321" y="195347"/>
                  <a:pt x="560831" y="200952"/>
                  <a:pt x="563209" y="206558"/>
                </a:cubicBezTo>
                <a:cubicBezTo>
                  <a:pt x="570853" y="224223"/>
                  <a:pt x="569324" y="241888"/>
                  <a:pt x="563379" y="259554"/>
                </a:cubicBezTo>
                <a:cubicBezTo>
                  <a:pt x="561510" y="264989"/>
                  <a:pt x="561680" y="270764"/>
                  <a:pt x="561340" y="276370"/>
                </a:cubicBezTo>
                <a:cubicBezTo>
                  <a:pt x="560831" y="283334"/>
                  <a:pt x="563039" y="287750"/>
                  <a:pt x="570853" y="288260"/>
                </a:cubicBezTo>
                <a:cubicBezTo>
                  <a:pt x="580534" y="288939"/>
                  <a:pt x="584951" y="294205"/>
                  <a:pt x="584781" y="303887"/>
                </a:cubicBezTo>
                <a:cubicBezTo>
                  <a:pt x="584781" y="307624"/>
                  <a:pt x="585970" y="311021"/>
                  <a:pt x="590386" y="312380"/>
                </a:cubicBezTo>
                <a:cubicBezTo>
                  <a:pt x="604654" y="317136"/>
                  <a:pt x="606353" y="320533"/>
                  <a:pt x="601937" y="335311"/>
                </a:cubicBezTo>
                <a:cubicBezTo>
                  <a:pt x="601087" y="338198"/>
                  <a:pt x="600918" y="339897"/>
                  <a:pt x="603635" y="341595"/>
                </a:cubicBezTo>
                <a:cubicBezTo>
                  <a:pt x="610599" y="345842"/>
                  <a:pt x="613827" y="352466"/>
                  <a:pt x="616205" y="359940"/>
                </a:cubicBezTo>
                <a:cubicBezTo>
                  <a:pt x="619772" y="370981"/>
                  <a:pt x="626227" y="375397"/>
                  <a:pt x="637947" y="374888"/>
                </a:cubicBezTo>
                <a:cubicBezTo>
                  <a:pt x="645590" y="374548"/>
                  <a:pt x="653234" y="373869"/>
                  <a:pt x="660708" y="372510"/>
                </a:cubicBezTo>
                <a:cubicBezTo>
                  <a:pt x="671239" y="370641"/>
                  <a:pt x="679222" y="374208"/>
                  <a:pt x="685168" y="382362"/>
                </a:cubicBezTo>
                <a:cubicBezTo>
                  <a:pt x="689924" y="388646"/>
                  <a:pt x="694000" y="395441"/>
                  <a:pt x="698247" y="402065"/>
                </a:cubicBezTo>
                <a:cubicBezTo>
                  <a:pt x="705381" y="413106"/>
                  <a:pt x="705041" y="414975"/>
                  <a:pt x="694680" y="422788"/>
                </a:cubicBezTo>
                <a:cubicBezTo>
                  <a:pt x="693321" y="423807"/>
                  <a:pt x="691962" y="424826"/>
                  <a:pt x="690603" y="425846"/>
                </a:cubicBezTo>
                <a:cubicBezTo>
                  <a:pt x="675995" y="436547"/>
                  <a:pt x="664954" y="450305"/>
                  <a:pt x="656971" y="466442"/>
                </a:cubicBezTo>
                <a:cubicBezTo>
                  <a:pt x="651196" y="478162"/>
                  <a:pt x="649327" y="492091"/>
                  <a:pt x="637607" y="500414"/>
                </a:cubicBezTo>
                <a:cubicBezTo>
                  <a:pt x="635399" y="501942"/>
                  <a:pt x="635908" y="505000"/>
                  <a:pt x="635229" y="507378"/>
                </a:cubicBezTo>
                <a:cubicBezTo>
                  <a:pt x="632851" y="516890"/>
                  <a:pt x="633021" y="527251"/>
                  <a:pt x="628605" y="536084"/>
                </a:cubicBezTo>
                <a:cubicBezTo>
                  <a:pt x="619942" y="553919"/>
                  <a:pt x="611449" y="571754"/>
                  <a:pt x="601597" y="588910"/>
                </a:cubicBezTo>
                <a:cubicBezTo>
                  <a:pt x="587499" y="613200"/>
                  <a:pt x="576798" y="638169"/>
                  <a:pt x="576118" y="666876"/>
                </a:cubicBezTo>
                <a:cubicBezTo>
                  <a:pt x="575778" y="681993"/>
                  <a:pt x="568474" y="695752"/>
                  <a:pt x="566776" y="710699"/>
                </a:cubicBezTo>
                <a:cubicBezTo>
                  <a:pt x="563209" y="740424"/>
                  <a:pt x="558453" y="769980"/>
                  <a:pt x="552847" y="799535"/>
                </a:cubicBezTo>
                <a:cubicBezTo>
                  <a:pt x="551998" y="804291"/>
                  <a:pt x="550300" y="808878"/>
                  <a:pt x="547582" y="812784"/>
                </a:cubicBezTo>
                <a:cubicBezTo>
                  <a:pt x="543505" y="818390"/>
                  <a:pt x="539768" y="819579"/>
                  <a:pt x="532804" y="815332"/>
                </a:cubicBezTo>
                <a:cubicBezTo>
                  <a:pt x="517177" y="805990"/>
                  <a:pt x="505457" y="802253"/>
                  <a:pt x="491189" y="818220"/>
                </a:cubicBezTo>
                <a:cubicBezTo>
                  <a:pt x="482866" y="827392"/>
                  <a:pt x="472334" y="835545"/>
                  <a:pt x="458406" y="835885"/>
                </a:cubicBezTo>
                <a:cubicBezTo>
                  <a:pt x="440571" y="836395"/>
                  <a:pt x="425114" y="844038"/>
                  <a:pt x="411015" y="853720"/>
                </a:cubicBezTo>
                <a:cubicBezTo>
                  <a:pt x="404391" y="858307"/>
                  <a:pt x="400654" y="861024"/>
                  <a:pt x="394199" y="854400"/>
                </a:cubicBezTo>
                <a:cubicBezTo>
                  <a:pt x="388424" y="848625"/>
                  <a:pt x="379761" y="850153"/>
                  <a:pt x="375345" y="856948"/>
                </a:cubicBezTo>
                <a:cubicBezTo>
                  <a:pt x="372967" y="860854"/>
                  <a:pt x="370249" y="861874"/>
                  <a:pt x="367361" y="858646"/>
                </a:cubicBezTo>
                <a:cubicBezTo>
                  <a:pt x="362945" y="853550"/>
                  <a:pt x="359208" y="855759"/>
                  <a:pt x="355471" y="859156"/>
                </a:cubicBezTo>
                <a:cubicBezTo>
                  <a:pt x="352414" y="861704"/>
                  <a:pt x="349526" y="864421"/>
                  <a:pt x="346469" y="866800"/>
                </a:cubicBezTo>
                <a:cubicBezTo>
                  <a:pt x="337806" y="873934"/>
                  <a:pt x="329143" y="882427"/>
                  <a:pt x="318102" y="884125"/>
                </a:cubicBezTo>
                <a:cubicBezTo>
                  <a:pt x="303664" y="886333"/>
                  <a:pt x="289566" y="890240"/>
                  <a:pt x="274788" y="891259"/>
                </a:cubicBezTo>
                <a:cubicBezTo>
                  <a:pt x="256444" y="892618"/>
                  <a:pt x="237929" y="891599"/>
                  <a:pt x="219754" y="894487"/>
                </a:cubicBezTo>
                <a:cubicBezTo>
                  <a:pt x="214998" y="895166"/>
                  <a:pt x="213469" y="893128"/>
                  <a:pt x="211771" y="889391"/>
                </a:cubicBezTo>
                <a:cubicBezTo>
                  <a:pt x="203617" y="870706"/>
                  <a:pt x="195124" y="852192"/>
                  <a:pt x="186801" y="833677"/>
                </a:cubicBezTo>
                <a:cubicBezTo>
                  <a:pt x="153509" y="759449"/>
                  <a:pt x="120047" y="685220"/>
                  <a:pt x="87094" y="610992"/>
                </a:cubicBezTo>
                <a:cubicBezTo>
                  <a:pt x="84207" y="604707"/>
                  <a:pt x="81998" y="604367"/>
                  <a:pt x="76393" y="607255"/>
                </a:cubicBezTo>
                <a:cubicBezTo>
                  <a:pt x="52783" y="619485"/>
                  <a:pt x="29172" y="631545"/>
                  <a:pt x="5222" y="643095"/>
                </a:cubicBezTo>
                <a:cubicBezTo>
                  <a:pt x="-1063" y="646153"/>
                  <a:pt x="-893" y="648701"/>
                  <a:pt x="1655" y="654306"/>
                </a:cubicBezTo>
                <a:cubicBezTo>
                  <a:pt x="13036" y="678596"/>
                  <a:pt x="23907" y="703225"/>
                  <a:pt x="35117" y="727515"/>
                </a:cubicBezTo>
                <a:cubicBezTo>
                  <a:pt x="71807" y="807689"/>
                  <a:pt x="107477" y="888202"/>
                  <a:pt x="141789" y="969394"/>
                </a:cubicBezTo>
                <a:cubicBezTo>
                  <a:pt x="145696" y="978567"/>
                  <a:pt x="147904" y="986890"/>
                  <a:pt x="138561" y="994194"/>
                </a:cubicBezTo>
                <a:cubicBezTo>
                  <a:pt x="136863" y="995553"/>
                  <a:pt x="135674" y="997931"/>
                  <a:pt x="135334" y="999969"/>
                </a:cubicBezTo>
                <a:cubicBezTo>
                  <a:pt x="133975" y="1006254"/>
                  <a:pt x="129729" y="1009991"/>
                  <a:pt x="125143" y="1013897"/>
                </a:cubicBezTo>
                <a:cubicBezTo>
                  <a:pt x="107138" y="1029524"/>
                  <a:pt x="94568" y="1047529"/>
                  <a:pt x="96436" y="1073178"/>
                </a:cubicBezTo>
                <a:cubicBezTo>
                  <a:pt x="97456" y="1088466"/>
                  <a:pt x="96776" y="1103753"/>
                  <a:pt x="96946" y="1119040"/>
                </a:cubicBezTo>
                <a:cubicBezTo>
                  <a:pt x="96946" y="1122437"/>
                  <a:pt x="97286" y="1125835"/>
                  <a:pt x="98305" y="1129062"/>
                </a:cubicBezTo>
                <a:cubicBezTo>
                  <a:pt x="102381" y="1142141"/>
                  <a:pt x="104760" y="1155390"/>
                  <a:pt x="105779" y="1168979"/>
                </a:cubicBezTo>
                <a:cubicBezTo>
                  <a:pt x="108157" y="1200063"/>
                  <a:pt x="112063" y="1230977"/>
                  <a:pt x="120726" y="1260872"/>
                </a:cubicBezTo>
                <a:cubicBezTo>
                  <a:pt x="132277" y="1300959"/>
                  <a:pt x="144676" y="1340876"/>
                  <a:pt x="157076" y="1380793"/>
                </a:cubicBezTo>
                <a:cubicBezTo>
                  <a:pt x="163021" y="1399987"/>
                  <a:pt x="167268" y="1419521"/>
                  <a:pt x="171514" y="1439224"/>
                </a:cubicBezTo>
                <a:cubicBezTo>
                  <a:pt x="176610" y="1461985"/>
                  <a:pt x="176270" y="1483727"/>
                  <a:pt x="162512" y="1504110"/>
                </a:cubicBezTo>
                <a:cubicBezTo>
                  <a:pt x="154019" y="1516680"/>
                  <a:pt x="147394" y="1530609"/>
                  <a:pt x="140430" y="1544197"/>
                </a:cubicBezTo>
                <a:cubicBezTo>
                  <a:pt x="136693" y="1551501"/>
                  <a:pt x="131597" y="1556257"/>
                  <a:pt x="123274" y="1557786"/>
                </a:cubicBezTo>
                <a:cubicBezTo>
                  <a:pt x="113592" y="1559485"/>
                  <a:pt x="103910" y="1561693"/>
                  <a:pt x="94228" y="1563731"/>
                </a:cubicBezTo>
                <a:cubicBezTo>
                  <a:pt x="90661" y="1564580"/>
                  <a:pt x="87604" y="1565599"/>
                  <a:pt x="85226" y="1569167"/>
                </a:cubicBezTo>
                <a:cubicBezTo>
                  <a:pt x="78092" y="1579698"/>
                  <a:pt x="70108" y="1589550"/>
                  <a:pt x="59917" y="1597533"/>
                </a:cubicBezTo>
                <a:cubicBezTo>
                  <a:pt x="47007" y="1607724"/>
                  <a:pt x="44120" y="1620974"/>
                  <a:pt x="47347" y="1636940"/>
                </a:cubicBezTo>
                <a:cubicBezTo>
                  <a:pt x="51424" y="1656984"/>
                  <a:pt x="66202" y="1666156"/>
                  <a:pt x="82848" y="1670233"/>
                </a:cubicBezTo>
                <a:cubicBezTo>
                  <a:pt x="110874" y="1677197"/>
                  <a:pt x="139750" y="1680764"/>
                  <a:pt x="168626" y="1675668"/>
                </a:cubicBezTo>
                <a:cubicBezTo>
                  <a:pt x="197333" y="1670572"/>
                  <a:pt x="219754" y="1658003"/>
                  <a:pt x="225699" y="1626239"/>
                </a:cubicBezTo>
                <a:cubicBezTo>
                  <a:pt x="227398" y="1616897"/>
                  <a:pt x="233343" y="1609763"/>
                  <a:pt x="241496" y="1605007"/>
                </a:cubicBezTo>
                <a:cubicBezTo>
                  <a:pt x="251687" y="1599062"/>
                  <a:pt x="262389" y="1593626"/>
                  <a:pt x="272750" y="1588021"/>
                </a:cubicBezTo>
                <a:cubicBezTo>
                  <a:pt x="280733" y="1583774"/>
                  <a:pt x="282092" y="1584284"/>
                  <a:pt x="282092" y="1593966"/>
                </a:cubicBezTo>
                <a:cubicBezTo>
                  <a:pt x="282262" y="1610272"/>
                  <a:pt x="283621" y="1626749"/>
                  <a:pt x="279884" y="1643055"/>
                </a:cubicBezTo>
                <a:cubicBezTo>
                  <a:pt x="278355" y="1649340"/>
                  <a:pt x="284300" y="1652397"/>
                  <a:pt x="287698" y="1653417"/>
                </a:cubicBezTo>
                <a:cubicBezTo>
                  <a:pt x="292114" y="1654606"/>
                  <a:pt x="290925" y="1648830"/>
                  <a:pt x="291095" y="1645943"/>
                </a:cubicBezTo>
                <a:cubicBezTo>
                  <a:pt x="291944" y="1632184"/>
                  <a:pt x="292284" y="1618256"/>
                  <a:pt x="292963" y="1604327"/>
                </a:cubicBezTo>
                <a:cubicBezTo>
                  <a:pt x="293473" y="1595834"/>
                  <a:pt x="293813" y="1587511"/>
                  <a:pt x="295681" y="1579188"/>
                </a:cubicBezTo>
                <a:cubicBezTo>
                  <a:pt x="298229" y="1567638"/>
                  <a:pt x="305363" y="1558805"/>
                  <a:pt x="311648" y="1549633"/>
                </a:cubicBezTo>
                <a:cubicBezTo>
                  <a:pt x="318612" y="1539441"/>
                  <a:pt x="322349" y="1529250"/>
                  <a:pt x="316234" y="1517190"/>
                </a:cubicBezTo>
                <a:cubicBezTo>
                  <a:pt x="314535" y="1513962"/>
                  <a:pt x="315045" y="1510395"/>
                  <a:pt x="316743" y="1507338"/>
                </a:cubicBezTo>
                <a:cubicBezTo>
                  <a:pt x="323028" y="1495618"/>
                  <a:pt x="319631" y="1484916"/>
                  <a:pt x="313686" y="1474385"/>
                </a:cubicBezTo>
                <a:cubicBezTo>
                  <a:pt x="308760" y="1465553"/>
                  <a:pt x="300947" y="1459268"/>
                  <a:pt x="294662" y="1451794"/>
                </a:cubicBezTo>
                <a:cubicBezTo>
                  <a:pt x="290755" y="1447378"/>
                  <a:pt x="287528" y="1444490"/>
                  <a:pt x="281073" y="1446189"/>
                </a:cubicBezTo>
                <a:cubicBezTo>
                  <a:pt x="276317" y="1447378"/>
                  <a:pt x="272920" y="1444830"/>
                  <a:pt x="272071" y="1439734"/>
                </a:cubicBezTo>
                <a:cubicBezTo>
                  <a:pt x="271391" y="1436167"/>
                  <a:pt x="270882" y="1432430"/>
                  <a:pt x="270542" y="1428863"/>
                </a:cubicBezTo>
                <a:cubicBezTo>
                  <a:pt x="266975" y="1386738"/>
                  <a:pt x="275298" y="1345292"/>
                  <a:pt x="278355" y="1303677"/>
                </a:cubicBezTo>
                <a:cubicBezTo>
                  <a:pt x="280564" y="1273272"/>
                  <a:pt x="285829" y="1243037"/>
                  <a:pt x="285659" y="1212293"/>
                </a:cubicBezTo>
                <a:cubicBezTo>
                  <a:pt x="285659" y="1202101"/>
                  <a:pt x="285150" y="1191230"/>
                  <a:pt x="280564" y="1182398"/>
                </a:cubicBezTo>
                <a:cubicBezTo>
                  <a:pt x="274958" y="1171527"/>
                  <a:pt x="273769" y="1159806"/>
                  <a:pt x="269862" y="1148596"/>
                </a:cubicBezTo>
                <a:cubicBezTo>
                  <a:pt x="267315" y="1141292"/>
                  <a:pt x="270372" y="1137725"/>
                  <a:pt x="278016" y="1137725"/>
                </a:cubicBezTo>
                <a:cubicBezTo>
                  <a:pt x="289906" y="1137555"/>
                  <a:pt x="301796" y="1138404"/>
                  <a:pt x="313686" y="1138234"/>
                </a:cubicBezTo>
                <a:cubicBezTo>
                  <a:pt x="321160" y="1138064"/>
                  <a:pt x="324217" y="1140952"/>
                  <a:pt x="323708" y="1148596"/>
                </a:cubicBezTo>
                <a:cubicBezTo>
                  <a:pt x="323198" y="1159636"/>
                  <a:pt x="328803" y="1167280"/>
                  <a:pt x="337296" y="1174414"/>
                </a:cubicBezTo>
                <a:cubicBezTo>
                  <a:pt x="351055" y="1185625"/>
                  <a:pt x="368041" y="1187154"/>
                  <a:pt x="383668" y="1187663"/>
                </a:cubicBezTo>
                <a:cubicBezTo>
                  <a:pt x="424944" y="1189362"/>
                  <a:pt x="466049" y="1193269"/>
                  <a:pt x="507325" y="1194797"/>
                </a:cubicBezTo>
                <a:cubicBezTo>
                  <a:pt x="514120" y="1194967"/>
                  <a:pt x="517007" y="1197345"/>
                  <a:pt x="517007" y="1204309"/>
                </a:cubicBezTo>
                <a:cubicBezTo>
                  <a:pt x="516837" y="1234884"/>
                  <a:pt x="513100" y="1265289"/>
                  <a:pt x="509194" y="1295524"/>
                </a:cubicBezTo>
                <a:cubicBezTo>
                  <a:pt x="504947" y="1328986"/>
                  <a:pt x="502229" y="1362448"/>
                  <a:pt x="499851" y="1395910"/>
                </a:cubicBezTo>
                <a:cubicBezTo>
                  <a:pt x="499512" y="1401176"/>
                  <a:pt x="501210" y="1403724"/>
                  <a:pt x="506816" y="1404064"/>
                </a:cubicBezTo>
                <a:cubicBezTo>
                  <a:pt x="535522" y="1405592"/>
                  <a:pt x="564228" y="1410688"/>
                  <a:pt x="593104" y="1408140"/>
                </a:cubicBezTo>
                <a:cubicBezTo>
                  <a:pt x="597520" y="1407801"/>
                  <a:pt x="602107" y="1407970"/>
                  <a:pt x="606693" y="1407970"/>
                </a:cubicBezTo>
                <a:cubicBezTo>
                  <a:pt x="612128" y="1407970"/>
                  <a:pt x="615016" y="1410348"/>
                  <a:pt x="615016" y="1416293"/>
                </a:cubicBezTo>
                <a:cubicBezTo>
                  <a:pt x="614676" y="1439564"/>
                  <a:pt x="614506" y="1462665"/>
                  <a:pt x="614167" y="1485936"/>
                </a:cubicBezTo>
                <a:cubicBezTo>
                  <a:pt x="614167" y="1488484"/>
                  <a:pt x="614336" y="1491201"/>
                  <a:pt x="610430" y="1490861"/>
                </a:cubicBezTo>
                <a:cubicBezTo>
                  <a:pt x="593953" y="1489672"/>
                  <a:pt x="577137" y="1491541"/>
                  <a:pt x="560831" y="1486105"/>
                </a:cubicBezTo>
                <a:cubicBezTo>
                  <a:pt x="524991" y="1474046"/>
                  <a:pt x="488980" y="1462325"/>
                  <a:pt x="452801" y="1450945"/>
                </a:cubicBezTo>
                <a:cubicBezTo>
                  <a:pt x="438363" y="1446358"/>
                  <a:pt x="436154" y="1447717"/>
                  <a:pt x="429870" y="1458928"/>
                </a:cubicBezTo>
                <a:cubicBezTo>
                  <a:pt x="428341" y="1461646"/>
                  <a:pt x="428341" y="1464194"/>
                  <a:pt x="428341" y="1467081"/>
                </a:cubicBezTo>
                <a:cubicBezTo>
                  <a:pt x="428341" y="1479821"/>
                  <a:pt x="428511" y="1492560"/>
                  <a:pt x="428171" y="1505300"/>
                </a:cubicBezTo>
                <a:cubicBezTo>
                  <a:pt x="428001" y="1512264"/>
                  <a:pt x="428341" y="1518718"/>
                  <a:pt x="434626" y="1523474"/>
                </a:cubicBezTo>
                <a:cubicBezTo>
                  <a:pt x="437004" y="1525343"/>
                  <a:pt x="439042" y="1528570"/>
                  <a:pt x="438193" y="1531628"/>
                </a:cubicBezTo>
                <a:cubicBezTo>
                  <a:pt x="435645" y="1541479"/>
                  <a:pt x="440571" y="1547085"/>
                  <a:pt x="448214" y="1551671"/>
                </a:cubicBezTo>
                <a:cubicBezTo>
                  <a:pt x="450592" y="1553030"/>
                  <a:pt x="451951" y="1555238"/>
                  <a:pt x="451611" y="1557956"/>
                </a:cubicBezTo>
                <a:cubicBezTo>
                  <a:pt x="451272" y="1560843"/>
                  <a:pt x="448554" y="1560843"/>
                  <a:pt x="446346" y="1561523"/>
                </a:cubicBezTo>
                <a:cubicBezTo>
                  <a:pt x="414582" y="1569846"/>
                  <a:pt x="382988" y="1578679"/>
                  <a:pt x="350715" y="1584454"/>
                </a:cubicBezTo>
                <a:cubicBezTo>
                  <a:pt x="336277" y="1587002"/>
                  <a:pt x="327954" y="1598722"/>
                  <a:pt x="327954" y="1610782"/>
                </a:cubicBezTo>
                <a:cubicBezTo>
                  <a:pt x="327954" y="1623861"/>
                  <a:pt x="327784" y="1636770"/>
                  <a:pt x="327954" y="1649850"/>
                </a:cubicBezTo>
                <a:cubicBezTo>
                  <a:pt x="327954" y="1656984"/>
                  <a:pt x="330332" y="1662929"/>
                  <a:pt x="335428" y="1668194"/>
                </a:cubicBezTo>
                <a:cubicBezTo>
                  <a:pt x="340863" y="1673800"/>
                  <a:pt x="346639" y="1679575"/>
                  <a:pt x="346809" y="1688407"/>
                </a:cubicBezTo>
                <a:cubicBezTo>
                  <a:pt x="346809" y="1691125"/>
                  <a:pt x="349866" y="1692314"/>
                  <a:pt x="351904" y="1693673"/>
                </a:cubicBezTo>
                <a:cubicBezTo>
                  <a:pt x="363285" y="1701317"/>
                  <a:pt x="383498" y="1698259"/>
                  <a:pt x="395558" y="1687219"/>
                </a:cubicBezTo>
                <a:cubicBezTo>
                  <a:pt x="405919" y="1677706"/>
                  <a:pt x="408637" y="1664627"/>
                  <a:pt x="410166" y="1651888"/>
                </a:cubicBezTo>
                <a:cubicBezTo>
                  <a:pt x="411015" y="1643905"/>
                  <a:pt x="405070" y="1637450"/>
                  <a:pt x="398615" y="1632354"/>
                </a:cubicBezTo>
                <a:cubicBezTo>
                  <a:pt x="395728" y="1630146"/>
                  <a:pt x="394539" y="1626919"/>
                  <a:pt x="395388" y="1623182"/>
                </a:cubicBezTo>
                <a:cubicBezTo>
                  <a:pt x="396407" y="1619105"/>
                  <a:pt x="400314" y="1619785"/>
                  <a:pt x="403032" y="1619445"/>
                </a:cubicBezTo>
                <a:cubicBezTo>
                  <a:pt x="435645" y="1614349"/>
                  <a:pt x="468597" y="1611971"/>
                  <a:pt x="500701" y="1603478"/>
                </a:cubicBezTo>
                <a:cubicBezTo>
                  <a:pt x="522103" y="1597703"/>
                  <a:pt x="544694" y="1595665"/>
                  <a:pt x="566606" y="1591928"/>
                </a:cubicBezTo>
                <a:cubicBezTo>
                  <a:pt x="583082" y="1589210"/>
                  <a:pt x="599389" y="1584963"/>
                  <a:pt x="616205" y="1587341"/>
                </a:cubicBezTo>
                <a:cubicBezTo>
                  <a:pt x="626736" y="1588870"/>
                  <a:pt x="634719" y="1592947"/>
                  <a:pt x="638626" y="1604667"/>
                </a:cubicBezTo>
                <a:cubicBezTo>
                  <a:pt x="647629" y="1630655"/>
                  <a:pt x="655952" y="1656984"/>
                  <a:pt x="663935" y="1683312"/>
                </a:cubicBezTo>
                <a:cubicBezTo>
                  <a:pt x="668861" y="1699448"/>
                  <a:pt x="672938" y="1715075"/>
                  <a:pt x="667502" y="1731891"/>
                </a:cubicBezTo>
                <a:cubicBezTo>
                  <a:pt x="664954" y="1739875"/>
                  <a:pt x="665124" y="1748707"/>
                  <a:pt x="665634" y="1757200"/>
                </a:cubicBezTo>
                <a:cubicBezTo>
                  <a:pt x="666993" y="1780471"/>
                  <a:pt x="688735" y="1802043"/>
                  <a:pt x="712345" y="1803402"/>
                </a:cubicBezTo>
                <a:cubicBezTo>
                  <a:pt x="734257" y="1804591"/>
                  <a:pt x="759905" y="1784378"/>
                  <a:pt x="763642" y="1762976"/>
                </a:cubicBezTo>
                <a:cubicBezTo>
                  <a:pt x="765001" y="1755842"/>
                  <a:pt x="763642" y="1748877"/>
                  <a:pt x="760415" y="1742423"/>
                </a:cubicBezTo>
                <a:cubicBezTo>
                  <a:pt x="753791" y="1728664"/>
                  <a:pt x="742580" y="1719152"/>
                  <a:pt x="730860" y="1710319"/>
                </a:cubicBezTo>
                <a:cubicBezTo>
                  <a:pt x="728482" y="1708451"/>
                  <a:pt x="726783" y="1707092"/>
                  <a:pt x="725934" y="1704204"/>
                </a:cubicBezTo>
                <a:cubicBezTo>
                  <a:pt x="714553" y="1668024"/>
                  <a:pt x="702663" y="1632184"/>
                  <a:pt x="695189" y="1594985"/>
                </a:cubicBezTo>
                <a:cubicBezTo>
                  <a:pt x="692811" y="1583435"/>
                  <a:pt x="694000" y="1581906"/>
                  <a:pt x="705890" y="1581736"/>
                </a:cubicBezTo>
                <a:cubicBezTo>
                  <a:pt x="707929" y="1581736"/>
                  <a:pt x="709797" y="1582076"/>
                  <a:pt x="711835" y="1582246"/>
                </a:cubicBezTo>
                <a:cubicBezTo>
                  <a:pt x="735786" y="1584793"/>
                  <a:pt x="759566" y="1587681"/>
                  <a:pt x="783516" y="1589719"/>
                </a:cubicBezTo>
                <a:cubicBezTo>
                  <a:pt x="831756" y="1593626"/>
                  <a:pt x="879996" y="1596514"/>
                  <a:pt x="928236" y="1601270"/>
                </a:cubicBezTo>
                <a:cubicBezTo>
                  <a:pt x="948449" y="1603308"/>
                  <a:pt x="948449" y="1603138"/>
                  <a:pt x="942844" y="1623182"/>
                </a:cubicBezTo>
                <a:cubicBezTo>
                  <a:pt x="941315" y="1628617"/>
                  <a:pt x="939446" y="1634732"/>
                  <a:pt x="943353" y="1639488"/>
                </a:cubicBezTo>
                <a:cubicBezTo>
                  <a:pt x="947600" y="1644754"/>
                  <a:pt x="950148" y="1650529"/>
                  <a:pt x="951506" y="1656984"/>
                </a:cubicBezTo>
                <a:cubicBezTo>
                  <a:pt x="952356" y="1661060"/>
                  <a:pt x="954734" y="1662759"/>
                  <a:pt x="958980" y="1663778"/>
                </a:cubicBezTo>
                <a:cubicBezTo>
                  <a:pt x="969002" y="1665986"/>
                  <a:pt x="979193" y="1665816"/>
                  <a:pt x="989385" y="1666496"/>
                </a:cubicBezTo>
                <a:cubicBezTo>
                  <a:pt x="996179" y="1667005"/>
                  <a:pt x="999916" y="1664118"/>
                  <a:pt x="1002974" y="1659531"/>
                </a:cubicBezTo>
                <a:cubicBezTo>
                  <a:pt x="1012656" y="1645263"/>
                  <a:pt x="1014015" y="1629297"/>
                  <a:pt x="1010278" y="1613160"/>
                </a:cubicBezTo>
                <a:close/>
                <a:moveTo>
                  <a:pt x="893245" y="959203"/>
                </a:moveTo>
                <a:cubicBezTo>
                  <a:pt x="900379" y="964808"/>
                  <a:pt x="906154" y="960732"/>
                  <a:pt x="911929" y="957674"/>
                </a:cubicBezTo>
                <a:cubicBezTo>
                  <a:pt x="921611" y="952748"/>
                  <a:pt x="921611" y="952578"/>
                  <a:pt x="923310" y="963110"/>
                </a:cubicBezTo>
                <a:cubicBezTo>
                  <a:pt x="929425" y="999459"/>
                  <a:pt x="935540" y="1035639"/>
                  <a:pt x="941655" y="1071989"/>
                </a:cubicBezTo>
                <a:cubicBezTo>
                  <a:pt x="942504" y="1076745"/>
                  <a:pt x="942674" y="1081501"/>
                  <a:pt x="943183" y="1086257"/>
                </a:cubicBezTo>
                <a:cubicBezTo>
                  <a:pt x="943013" y="1086257"/>
                  <a:pt x="942844" y="1086257"/>
                  <a:pt x="942504" y="1086257"/>
                </a:cubicBezTo>
                <a:cubicBezTo>
                  <a:pt x="942504" y="1090164"/>
                  <a:pt x="942674" y="1094241"/>
                  <a:pt x="942504" y="1098147"/>
                </a:cubicBezTo>
                <a:cubicBezTo>
                  <a:pt x="942334" y="1100865"/>
                  <a:pt x="940805" y="1103073"/>
                  <a:pt x="937748" y="1103073"/>
                </a:cubicBezTo>
                <a:cubicBezTo>
                  <a:pt x="934690" y="1103243"/>
                  <a:pt x="933501" y="1101205"/>
                  <a:pt x="932822" y="1098317"/>
                </a:cubicBezTo>
                <a:cubicBezTo>
                  <a:pt x="928066" y="1076066"/>
                  <a:pt x="919573" y="1054833"/>
                  <a:pt x="912269" y="1033261"/>
                </a:cubicBezTo>
                <a:cubicBezTo>
                  <a:pt x="905645" y="1013897"/>
                  <a:pt x="897152" y="995213"/>
                  <a:pt x="893245" y="974830"/>
                </a:cubicBezTo>
                <a:cubicBezTo>
                  <a:pt x="892565" y="970753"/>
                  <a:pt x="888828" y="967526"/>
                  <a:pt x="888998" y="962940"/>
                </a:cubicBezTo>
                <a:cubicBezTo>
                  <a:pt x="888998" y="960562"/>
                  <a:pt x="889508" y="956145"/>
                  <a:pt x="893245" y="959203"/>
                </a:cubicBezTo>
                <a:close/>
              </a:path>
            </a:pathLst>
          </a:custGeom>
          <a:solidFill>
            <a:schemeClr val="accent2"/>
          </a:solidFill>
          <a:ln w="1698" cap="flat">
            <a:noFill/>
            <a:prstDash val="solid"/>
            <a:miter/>
          </a:ln>
        </p:spPr>
        <p:txBody>
          <a:bodyPr rtlCol="0" anchor="ctr"/>
          <a:lstStyle/>
          <a:p>
            <a:endParaRPr lang="en-US"/>
          </a:p>
        </p:txBody>
      </p:sp>
    </p:spTree>
    <p:extLst>
      <p:ext uri="{BB962C8B-B14F-4D97-AF65-F5344CB8AC3E}">
        <p14:creationId xmlns:p14="http://schemas.microsoft.com/office/powerpoint/2010/main" val="17793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9" presetClass="emph" presetSubtype="0" fill="hold" grpId="0" nodeType="withEffect">
                                  <p:stCondLst>
                                    <p:cond delay="0"/>
                                  </p:stCondLst>
                                  <p:childTnLst>
                                    <p:animClr clrSpc="rgb" dir="cw">
                                      <p:cBhvr override="childStyle">
                                        <p:cTn id="9" dur="1500" fill="hold"/>
                                        <p:tgtEl>
                                          <p:spTgt spid="2">
                                            <p:txEl>
                                              <p:pRg st="0" end="0"/>
                                            </p:txEl>
                                          </p:spTgt>
                                        </p:tgtEl>
                                        <p:attrNameLst>
                                          <p:attrName>style.color</p:attrName>
                                        </p:attrNameLst>
                                      </p:cBhvr>
                                      <p:to>
                                        <a:schemeClr val="accent2"/>
                                      </p:to>
                                    </p:animClr>
                                    <p:animClr clrSpc="rgb" dir="cw">
                                      <p:cBhvr>
                                        <p:cTn id="10" dur="1500" fill="hold"/>
                                        <p:tgtEl>
                                          <p:spTgt spid="2">
                                            <p:txEl>
                                              <p:pRg st="0" end="0"/>
                                            </p:txEl>
                                          </p:spTgt>
                                        </p:tgtEl>
                                        <p:attrNameLst>
                                          <p:attrName>fillcolor</p:attrName>
                                        </p:attrNameLst>
                                      </p:cBhvr>
                                      <p:to>
                                        <a:schemeClr val="accent2"/>
                                      </p:to>
                                    </p:animClr>
                                    <p:set>
                                      <p:cBhvr>
                                        <p:cTn id="11" dur="1500" fill="hold"/>
                                        <p:tgtEl>
                                          <p:spTgt spid="2">
                                            <p:txEl>
                                              <p:pRg st="0" end="0"/>
                                            </p:txEl>
                                          </p:spTgt>
                                        </p:tgtEl>
                                        <p:attrNameLst>
                                          <p:attrName>fill.type</p:attrName>
                                        </p:attrNameLst>
                                      </p:cBhvr>
                                      <p:to>
                                        <p:strVal val="solid"/>
                                      </p:to>
                                    </p:set>
                                    <p:set>
                                      <p:cBhvr>
                                        <p:cTn id="12" dur="1500" fill="hold"/>
                                        <p:tgtEl>
                                          <p:spTgt spid="2">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D669105-CB0F-4983-99E6-A80C8B66427F}"/>
              </a:ext>
            </a:extLst>
          </p:cNvPr>
          <p:cNvSpPr txBox="1"/>
          <p:nvPr/>
        </p:nvSpPr>
        <p:spPr>
          <a:xfrm>
            <a:off x="2402159" y="749767"/>
            <a:ext cx="3163373" cy="923330"/>
          </a:xfrm>
          <a:prstGeom prst="rect">
            <a:avLst/>
          </a:prstGeom>
          <a:noFill/>
        </p:spPr>
        <p:txBody>
          <a:bodyPr wrap="square" rtlCol="0" anchor="ctr">
            <a:spAutoFit/>
          </a:bodyPr>
          <a:lstStyle/>
          <a:p>
            <a:pPr algn="r"/>
            <a:r>
              <a:rPr lang="en-US" altLang="ko-KR" sz="5400" spc="600" dirty="0">
                <a:solidFill>
                  <a:schemeClr val="accent1"/>
                </a:solidFill>
                <a:latin typeface="+mj-lt"/>
                <a:cs typeface="Arial" pitchFamily="34" charset="0"/>
              </a:rPr>
              <a:t>Agenda</a:t>
            </a:r>
            <a:r>
              <a:rPr lang="en-US" altLang="ko-KR" sz="5400" spc="600" dirty="0">
                <a:solidFill>
                  <a:schemeClr val="bg1"/>
                </a:solidFill>
                <a:latin typeface="+mj-lt"/>
                <a:cs typeface="Arial" pitchFamily="34" charset="0"/>
              </a:rPr>
              <a:t> </a:t>
            </a:r>
            <a:endParaRPr lang="ko-KR" altLang="en-US" sz="5400" spc="600" dirty="0">
              <a:solidFill>
                <a:schemeClr val="bg1"/>
              </a:solidFill>
              <a:latin typeface="+mj-lt"/>
              <a:cs typeface="Arial" pitchFamily="34" charset="0"/>
            </a:endParaRPr>
          </a:p>
        </p:txBody>
      </p:sp>
      <p:grpSp>
        <p:nvGrpSpPr>
          <p:cNvPr id="30" name="Group 29">
            <a:extLst>
              <a:ext uri="{FF2B5EF4-FFF2-40B4-BE49-F238E27FC236}">
                <a16:creationId xmlns:a16="http://schemas.microsoft.com/office/drawing/2014/main" xmlns="" id="{7140712F-FC83-445F-B944-5EB1E598C9AE}"/>
              </a:ext>
            </a:extLst>
          </p:cNvPr>
          <p:cNvGrpSpPr/>
          <p:nvPr/>
        </p:nvGrpSpPr>
        <p:grpSpPr>
          <a:xfrm>
            <a:off x="6700688" y="2155680"/>
            <a:ext cx="5012892" cy="584775"/>
            <a:chOff x="6626470" y="1884559"/>
            <a:chExt cx="5012892" cy="584775"/>
          </a:xfrm>
        </p:grpSpPr>
        <p:sp>
          <p:nvSpPr>
            <p:cNvPr id="10" name="TextBox 9">
              <a:extLst>
                <a:ext uri="{FF2B5EF4-FFF2-40B4-BE49-F238E27FC236}">
                  <a16:creationId xmlns:a16="http://schemas.microsoft.com/office/drawing/2014/main" xmlns="" id="{A38BD834-09E2-46F2-89F6-8B322FC08232}"/>
                </a:ext>
              </a:extLst>
            </p:cNvPr>
            <p:cNvSpPr txBox="1"/>
            <p:nvPr/>
          </p:nvSpPr>
          <p:spPr>
            <a:xfrm>
              <a:off x="7454630" y="1915336"/>
              <a:ext cx="4184732" cy="523220"/>
            </a:xfrm>
            <a:prstGeom prst="rect">
              <a:avLst/>
            </a:prstGeom>
            <a:noFill/>
          </p:spPr>
          <p:txBody>
            <a:bodyPr wrap="square" lIns="108000" rIns="108000" rtlCol="0">
              <a:spAutoFit/>
            </a:bodyPr>
            <a:lstStyle/>
            <a:p>
              <a:r>
                <a:rPr lang="en-US" altLang="zh-TW" sz="2800" b="1" dirty="0">
                  <a:solidFill>
                    <a:schemeClr val="bg1"/>
                  </a:solidFill>
                  <a:ea typeface="Arial Unicode MS" panose="020B0604020202020204" pitchFamily="34" charset="-120"/>
                  <a:cs typeface="Arial Unicode MS" panose="020B0604020202020204" pitchFamily="34" charset="-120"/>
                </a:rPr>
                <a:t>Project Progress</a:t>
              </a:r>
              <a:endParaRPr lang="zh-TW" altLang="en-US" sz="2800" b="1" dirty="0">
                <a:solidFill>
                  <a:schemeClr val="bg1"/>
                </a:solidFill>
                <a:ea typeface="Arial Unicode MS" panose="020B0604020202020204" pitchFamily="34" charset="-120"/>
                <a:cs typeface="Arial Unicode MS" panose="020B0604020202020204" pitchFamily="34" charset="-120"/>
              </a:endParaRPr>
            </a:p>
          </p:txBody>
        </p:sp>
        <p:sp>
          <p:nvSpPr>
            <p:cNvPr id="11" name="TextBox 10">
              <a:extLst>
                <a:ext uri="{FF2B5EF4-FFF2-40B4-BE49-F238E27FC236}">
                  <a16:creationId xmlns:a16="http://schemas.microsoft.com/office/drawing/2014/main" xmlns="" id="{D2BB98E8-4C33-44A6-AA84-C24039CCFA6F}"/>
                </a:ext>
              </a:extLst>
            </p:cNvPr>
            <p:cNvSpPr txBox="1"/>
            <p:nvPr/>
          </p:nvSpPr>
          <p:spPr>
            <a:xfrm>
              <a:off x="6626470" y="1884559"/>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02</a:t>
              </a:r>
              <a:endParaRPr lang="ko-KR" altLang="en-US" sz="3200" b="1" dirty="0">
                <a:solidFill>
                  <a:schemeClr val="bg1"/>
                </a:solidFill>
                <a:cs typeface="Arial" pitchFamily="34" charset="0"/>
              </a:endParaRPr>
            </a:p>
          </p:txBody>
        </p:sp>
      </p:grpSp>
      <p:grpSp>
        <p:nvGrpSpPr>
          <p:cNvPr id="31" name="Group 30">
            <a:extLst>
              <a:ext uri="{FF2B5EF4-FFF2-40B4-BE49-F238E27FC236}">
                <a16:creationId xmlns:a16="http://schemas.microsoft.com/office/drawing/2014/main" xmlns="" id="{FC34C18B-00FD-416B-BB1A-ADF93EDF3F3B}"/>
              </a:ext>
            </a:extLst>
          </p:cNvPr>
          <p:cNvGrpSpPr/>
          <p:nvPr/>
        </p:nvGrpSpPr>
        <p:grpSpPr>
          <a:xfrm>
            <a:off x="6700688" y="3622189"/>
            <a:ext cx="5012892" cy="984884"/>
            <a:chOff x="6626470" y="3048182"/>
            <a:chExt cx="5012892" cy="984884"/>
          </a:xfrm>
        </p:grpSpPr>
        <p:sp>
          <p:nvSpPr>
            <p:cNvPr id="14" name="TextBox 13">
              <a:extLst>
                <a:ext uri="{FF2B5EF4-FFF2-40B4-BE49-F238E27FC236}">
                  <a16:creationId xmlns:a16="http://schemas.microsoft.com/office/drawing/2014/main" xmlns="" id="{29BF85FC-CB9F-48CC-97AD-24B8EB0149E1}"/>
                </a:ext>
              </a:extLst>
            </p:cNvPr>
            <p:cNvSpPr txBox="1"/>
            <p:nvPr/>
          </p:nvSpPr>
          <p:spPr>
            <a:xfrm>
              <a:off x="7454630" y="3078959"/>
              <a:ext cx="4184732" cy="954107"/>
            </a:xfrm>
            <a:prstGeom prst="rect">
              <a:avLst/>
            </a:prstGeom>
            <a:noFill/>
          </p:spPr>
          <p:txBody>
            <a:bodyPr wrap="square" lIns="108000" rIns="108000" rtlCol="0">
              <a:spAutoFit/>
            </a:bodyPr>
            <a:lstStyle/>
            <a:p>
              <a:r>
                <a:rPr lang="en-US" altLang="zh-TW" sz="2800" b="1" dirty="0">
                  <a:solidFill>
                    <a:schemeClr val="bg1"/>
                  </a:solidFill>
                  <a:ea typeface="Arial Unicode MS" panose="020B0604020202020204" pitchFamily="34" charset="-120"/>
                  <a:cs typeface="Arial Unicode MS" panose="020B0604020202020204" pitchFamily="34" charset="-120"/>
                </a:rPr>
                <a:t>Experimental </a:t>
              </a:r>
              <a:r>
                <a:rPr lang="en-US" altLang="zh-TW" sz="2800" b="1" dirty="0" smtClean="0">
                  <a:solidFill>
                    <a:schemeClr val="bg1"/>
                  </a:solidFill>
                  <a:ea typeface="Arial Unicode MS" panose="020B0604020202020204" pitchFamily="34" charset="-120"/>
                  <a:cs typeface="Arial Unicode MS" panose="020B0604020202020204" pitchFamily="34" charset="-120"/>
                </a:rPr>
                <a:t>Result&amp;</a:t>
              </a:r>
            </a:p>
            <a:p>
              <a:r>
                <a:rPr lang="en-US" altLang="zh-TW" sz="2800" b="1" dirty="0" smtClean="0">
                  <a:solidFill>
                    <a:schemeClr val="bg1"/>
                  </a:solidFill>
                  <a:ea typeface="Arial Unicode MS" panose="020B0604020202020204" pitchFamily="34" charset="-120"/>
                  <a:cs typeface="Arial Unicode MS" panose="020B0604020202020204" pitchFamily="34" charset="-120"/>
                </a:rPr>
                <a:t>Function Prediction</a:t>
              </a:r>
              <a:endParaRPr lang="zh-TW" altLang="en-US" sz="2800" b="1" dirty="0">
                <a:solidFill>
                  <a:schemeClr val="bg1"/>
                </a:solidFill>
                <a:ea typeface="Arial Unicode MS" panose="020B0604020202020204" pitchFamily="34" charset="-120"/>
                <a:cs typeface="Arial Unicode MS" panose="020B0604020202020204" pitchFamily="34" charset="-120"/>
              </a:endParaRPr>
            </a:p>
          </p:txBody>
        </p:sp>
        <p:sp>
          <p:nvSpPr>
            <p:cNvPr id="15" name="TextBox 14">
              <a:extLst>
                <a:ext uri="{FF2B5EF4-FFF2-40B4-BE49-F238E27FC236}">
                  <a16:creationId xmlns:a16="http://schemas.microsoft.com/office/drawing/2014/main" xmlns="" id="{E2E1452F-F7C5-4578-B19C-4A14A1B26C8B}"/>
                </a:ext>
              </a:extLst>
            </p:cNvPr>
            <p:cNvSpPr txBox="1"/>
            <p:nvPr/>
          </p:nvSpPr>
          <p:spPr>
            <a:xfrm>
              <a:off x="6626470" y="3048182"/>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03</a:t>
              </a:r>
              <a:endParaRPr lang="ko-KR" altLang="en-US" sz="3200" b="1" dirty="0">
                <a:solidFill>
                  <a:schemeClr val="bg1"/>
                </a:solidFill>
                <a:cs typeface="Arial" pitchFamily="34" charset="0"/>
              </a:endParaRPr>
            </a:p>
          </p:txBody>
        </p:sp>
      </p:grpSp>
      <p:grpSp>
        <p:nvGrpSpPr>
          <p:cNvPr id="32" name="Group 31">
            <a:extLst>
              <a:ext uri="{FF2B5EF4-FFF2-40B4-BE49-F238E27FC236}">
                <a16:creationId xmlns:a16="http://schemas.microsoft.com/office/drawing/2014/main" xmlns="" id="{60C3BA0C-6C6D-4734-A5DA-5BF5FF9719BC}"/>
              </a:ext>
            </a:extLst>
          </p:cNvPr>
          <p:cNvGrpSpPr/>
          <p:nvPr/>
        </p:nvGrpSpPr>
        <p:grpSpPr>
          <a:xfrm>
            <a:off x="6700688" y="5064066"/>
            <a:ext cx="5012892" cy="584775"/>
            <a:chOff x="6626470" y="4211805"/>
            <a:chExt cx="5012892" cy="584775"/>
          </a:xfrm>
        </p:grpSpPr>
        <p:sp>
          <p:nvSpPr>
            <p:cNvPr id="18" name="TextBox 17">
              <a:extLst>
                <a:ext uri="{FF2B5EF4-FFF2-40B4-BE49-F238E27FC236}">
                  <a16:creationId xmlns:a16="http://schemas.microsoft.com/office/drawing/2014/main" xmlns="" id="{6F76D16D-BF18-43EF-9AF7-F44F3D563A0E}"/>
                </a:ext>
              </a:extLst>
            </p:cNvPr>
            <p:cNvSpPr txBox="1"/>
            <p:nvPr/>
          </p:nvSpPr>
          <p:spPr>
            <a:xfrm>
              <a:off x="7454630" y="4242582"/>
              <a:ext cx="4184732" cy="523220"/>
            </a:xfrm>
            <a:prstGeom prst="rect">
              <a:avLst/>
            </a:prstGeom>
            <a:noFill/>
          </p:spPr>
          <p:txBody>
            <a:bodyPr wrap="square" lIns="108000" rIns="108000" rtlCol="0">
              <a:spAutoFit/>
            </a:bodyPr>
            <a:lstStyle/>
            <a:p>
              <a:r>
                <a:rPr lang="en-US" altLang="zh-TW" sz="2800" b="1" dirty="0" smtClean="0">
                  <a:solidFill>
                    <a:schemeClr val="bg1"/>
                  </a:solidFill>
                  <a:cs typeface="Arial" pitchFamily="34" charset="0"/>
                </a:rPr>
                <a:t>Group </a:t>
              </a:r>
              <a:r>
                <a:rPr lang="en-US" altLang="zh-TW" sz="2800" b="1" dirty="0" err="1" smtClean="0">
                  <a:solidFill>
                    <a:schemeClr val="bg1"/>
                  </a:solidFill>
                  <a:cs typeface="Arial" pitchFamily="34" charset="0"/>
                </a:rPr>
                <a:t>Satus</a:t>
              </a:r>
              <a:endParaRPr lang="ko-KR" altLang="en-US" sz="2800" b="1" dirty="0">
                <a:solidFill>
                  <a:schemeClr val="bg1"/>
                </a:solidFill>
                <a:cs typeface="Arial" pitchFamily="34" charset="0"/>
              </a:endParaRPr>
            </a:p>
          </p:txBody>
        </p:sp>
        <p:sp>
          <p:nvSpPr>
            <p:cNvPr id="19" name="TextBox 18">
              <a:extLst>
                <a:ext uri="{FF2B5EF4-FFF2-40B4-BE49-F238E27FC236}">
                  <a16:creationId xmlns:a16="http://schemas.microsoft.com/office/drawing/2014/main" xmlns="" id="{D09C452E-68D3-4C74-8A4E-0EBFDEF40F5D}"/>
                </a:ext>
              </a:extLst>
            </p:cNvPr>
            <p:cNvSpPr txBox="1"/>
            <p:nvPr/>
          </p:nvSpPr>
          <p:spPr>
            <a:xfrm>
              <a:off x="6626470" y="4211805"/>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04</a:t>
              </a:r>
              <a:endParaRPr lang="ko-KR" altLang="en-US" sz="3200" b="1" dirty="0">
                <a:solidFill>
                  <a:schemeClr val="bg1"/>
                </a:solidFill>
                <a:cs typeface="Arial" pitchFamily="34" charset="0"/>
              </a:endParaRPr>
            </a:p>
          </p:txBody>
        </p:sp>
      </p:grpSp>
      <p:grpSp>
        <p:nvGrpSpPr>
          <p:cNvPr id="29" name="Group 28">
            <a:extLst>
              <a:ext uri="{FF2B5EF4-FFF2-40B4-BE49-F238E27FC236}">
                <a16:creationId xmlns:a16="http://schemas.microsoft.com/office/drawing/2014/main" xmlns="" id="{4E5E848E-A974-439C-AFED-596F42435111}"/>
              </a:ext>
            </a:extLst>
          </p:cNvPr>
          <p:cNvGrpSpPr/>
          <p:nvPr/>
        </p:nvGrpSpPr>
        <p:grpSpPr>
          <a:xfrm>
            <a:off x="6700688" y="720936"/>
            <a:ext cx="5012892" cy="584775"/>
            <a:chOff x="6626470" y="720936"/>
            <a:chExt cx="5012892" cy="584775"/>
          </a:xfrm>
        </p:grpSpPr>
        <p:sp>
          <p:nvSpPr>
            <p:cNvPr id="6" name="TextBox 5">
              <a:extLst>
                <a:ext uri="{FF2B5EF4-FFF2-40B4-BE49-F238E27FC236}">
                  <a16:creationId xmlns:a16="http://schemas.microsoft.com/office/drawing/2014/main" xmlns="" id="{B07582D1-C7E7-41E1-BF7A-D9460BAE7556}"/>
                </a:ext>
              </a:extLst>
            </p:cNvPr>
            <p:cNvSpPr txBox="1"/>
            <p:nvPr/>
          </p:nvSpPr>
          <p:spPr>
            <a:xfrm>
              <a:off x="7454630" y="751713"/>
              <a:ext cx="4184732" cy="523220"/>
            </a:xfrm>
            <a:prstGeom prst="rect">
              <a:avLst/>
            </a:prstGeom>
            <a:noFill/>
          </p:spPr>
          <p:txBody>
            <a:bodyPr wrap="square" lIns="108000" rIns="108000" rtlCol="0" anchor="ctr">
              <a:spAutoFit/>
            </a:bodyPr>
            <a:lstStyle/>
            <a:p>
              <a:r>
                <a:rPr lang="en-US" altLang="ko-KR" sz="2800" b="1" dirty="0" smtClean="0">
                  <a:solidFill>
                    <a:schemeClr val="bg1"/>
                  </a:solidFill>
                  <a:cs typeface="Arial" pitchFamily="34" charset="0"/>
                </a:rPr>
                <a:t>Introduction</a:t>
              </a:r>
              <a:endParaRPr lang="ko-KR" altLang="en-US" sz="2800" b="1" dirty="0">
                <a:solidFill>
                  <a:schemeClr val="bg1"/>
                </a:solidFill>
                <a:cs typeface="Arial" pitchFamily="34" charset="0"/>
              </a:endParaRPr>
            </a:p>
          </p:txBody>
        </p:sp>
        <p:sp>
          <p:nvSpPr>
            <p:cNvPr id="7" name="TextBox 6">
              <a:extLst>
                <a:ext uri="{FF2B5EF4-FFF2-40B4-BE49-F238E27FC236}">
                  <a16:creationId xmlns:a16="http://schemas.microsoft.com/office/drawing/2014/main" xmlns="" id="{89D53A5A-B18B-4EDC-BA10-843AF3775AB4}"/>
                </a:ext>
              </a:extLst>
            </p:cNvPr>
            <p:cNvSpPr txBox="1"/>
            <p:nvPr/>
          </p:nvSpPr>
          <p:spPr>
            <a:xfrm>
              <a:off x="6626470" y="720936"/>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01</a:t>
              </a:r>
              <a:endParaRPr lang="ko-KR" altLang="en-US" sz="3200" b="1" dirty="0">
                <a:solidFill>
                  <a:schemeClr val="bg1"/>
                </a:solidFill>
                <a:cs typeface="Arial" pitchFamily="34" charset="0"/>
              </a:endParaRPr>
            </a:p>
          </p:txBody>
        </p:sp>
      </p:grpSp>
    </p:spTree>
    <p:extLst>
      <p:ext uri="{BB962C8B-B14F-4D97-AF65-F5344CB8AC3E}">
        <p14:creationId xmlns:p14="http://schemas.microsoft.com/office/powerpoint/2010/main" val="3907845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6254151" y="1436928"/>
            <a:ext cx="5709249" cy="3179662"/>
            <a:chOff x="6254151" y="1436928"/>
            <a:chExt cx="5709249" cy="3179662"/>
          </a:xfrm>
        </p:grpSpPr>
        <p:sp>
          <p:nvSpPr>
            <p:cNvPr id="8" name="TextBox 7">
              <a:extLst>
                <a:ext uri="{FF2B5EF4-FFF2-40B4-BE49-F238E27FC236}">
                  <a16:creationId xmlns:a16="http://schemas.microsoft.com/office/drawing/2014/main" xmlns="" id="{5CF5BDA4-10C7-46A6-AC30-523A3FC438AC}"/>
                </a:ext>
              </a:extLst>
            </p:cNvPr>
            <p:cNvSpPr txBox="1"/>
            <p:nvPr/>
          </p:nvSpPr>
          <p:spPr>
            <a:xfrm>
              <a:off x="6254151" y="2585265"/>
              <a:ext cx="5709249" cy="2031325"/>
            </a:xfrm>
            <a:prstGeom prst="rect">
              <a:avLst/>
            </a:prstGeom>
            <a:noFill/>
          </p:spPr>
          <p:txBody>
            <a:bodyPr wrap="square" rtlCol="0" anchor="ctr">
              <a:spAutoFit/>
            </a:bodyPr>
            <a:lstStyle/>
            <a:p>
              <a:pPr algn="ctr"/>
              <a:r>
                <a:rPr lang="en-US" altLang="zh-TW" sz="4200" b="1" dirty="0" smtClean="0">
                  <a:solidFill>
                    <a:schemeClr val="bg1"/>
                  </a:solidFill>
                  <a:latin typeface="+mj-lt"/>
                  <a:ea typeface="Arial Unicode MS" panose="020B0604020202020204" pitchFamily="34" charset="-120"/>
                  <a:cs typeface="Arial Unicode MS" panose="020B0604020202020204" pitchFamily="34" charset="-120"/>
                </a:rPr>
                <a:t>Experimental Result</a:t>
              </a:r>
            </a:p>
            <a:p>
              <a:pPr algn="ctr"/>
              <a:r>
                <a:rPr lang="en-US" altLang="zh-TW" sz="4200" b="1" dirty="0" smtClean="0">
                  <a:solidFill>
                    <a:schemeClr val="bg1"/>
                  </a:solidFill>
                  <a:latin typeface="+mj-lt"/>
                  <a:ea typeface="Arial Unicode MS" panose="020B0604020202020204" pitchFamily="34" charset="-120"/>
                  <a:cs typeface="Arial Unicode MS" panose="020B0604020202020204" pitchFamily="34" charset="-120"/>
                </a:rPr>
                <a:t>&amp;</a:t>
              </a:r>
            </a:p>
            <a:p>
              <a:pPr algn="ctr"/>
              <a:r>
                <a:rPr lang="en-US" altLang="zh-TW" sz="4200" b="1" dirty="0" smtClean="0">
                  <a:solidFill>
                    <a:schemeClr val="bg1"/>
                  </a:solidFill>
                  <a:latin typeface="+mj-lt"/>
                  <a:ea typeface="Arial Unicode MS" panose="020B0604020202020204" pitchFamily="34" charset="-120"/>
                  <a:cs typeface="Arial Unicode MS" panose="020B0604020202020204" pitchFamily="34" charset="-120"/>
                </a:rPr>
                <a:t>Function Prediction</a:t>
              </a:r>
              <a:endParaRPr lang="zh-TW" altLang="en-US" sz="4200" b="1" dirty="0">
                <a:solidFill>
                  <a:schemeClr val="bg1"/>
                </a:solidFill>
                <a:latin typeface="+mj-lt"/>
                <a:ea typeface="Arial Unicode MS" panose="020B0604020202020204" pitchFamily="34" charset="-120"/>
                <a:cs typeface="Arial Unicode MS" panose="020B0604020202020204" pitchFamily="34" charset="-120"/>
              </a:endParaRPr>
            </a:p>
          </p:txBody>
        </p:sp>
        <p:sp>
          <p:nvSpPr>
            <p:cNvPr id="6" name="TextBox 6">
              <a:extLst>
                <a:ext uri="{FF2B5EF4-FFF2-40B4-BE49-F238E27FC236}">
                  <a16:creationId xmlns:a16="http://schemas.microsoft.com/office/drawing/2014/main" xmlns="" id="{89D53A5A-B18B-4EDC-BA10-843AF3775AB4}"/>
                </a:ext>
              </a:extLst>
            </p:cNvPr>
            <p:cNvSpPr txBox="1"/>
            <p:nvPr/>
          </p:nvSpPr>
          <p:spPr>
            <a:xfrm>
              <a:off x="7495067" y="1436928"/>
              <a:ext cx="3047162" cy="1107996"/>
            </a:xfrm>
            <a:prstGeom prst="rect">
              <a:avLst/>
            </a:prstGeom>
            <a:noFill/>
          </p:spPr>
          <p:txBody>
            <a:bodyPr wrap="square" lIns="108000" rIns="108000" rtlCol="0">
              <a:spAutoFit/>
            </a:bodyPr>
            <a:lstStyle/>
            <a:p>
              <a:r>
                <a:rPr lang="en-US" altLang="ko-KR" sz="6600" b="1" dirty="0" smtClean="0">
                  <a:solidFill>
                    <a:schemeClr val="accent5">
                      <a:lumMod val="75000"/>
                    </a:schemeClr>
                  </a:solidFill>
                  <a:cs typeface="Arial" pitchFamily="34" charset="0"/>
                </a:rPr>
                <a:t>03</a:t>
              </a:r>
              <a:endParaRPr lang="ko-KR" altLang="en-US" sz="6600" b="1" dirty="0">
                <a:solidFill>
                  <a:schemeClr val="accent5">
                    <a:lumMod val="75000"/>
                  </a:schemeClr>
                </a:solidFill>
                <a:cs typeface="Arial" pitchFamily="34" charset="0"/>
              </a:endParaRPr>
            </a:p>
          </p:txBody>
        </p:sp>
      </p:grpSp>
    </p:spTree>
    <p:extLst>
      <p:ext uri="{BB962C8B-B14F-4D97-AF65-F5344CB8AC3E}">
        <p14:creationId xmlns:p14="http://schemas.microsoft.com/office/powerpoint/2010/main" val="3382531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E2E47C49-1B6F-4F15-A110-E5832381D6E7}"/>
              </a:ext>
            </a:extLst>
          </p:cNvPr>
          <p:cNvSpPr txBox="1"/>
          <p:nvPr/>
        </p:nvSpPr>
        <p:spPr>
          <a:xfrm flipH="1">
            <a:off x="8305516" y="731341"/>
            <a:ext cx="3282331" cy="1508105"/>
          </a:xfrm>
          <a:prstGeom prst="rect">
            <a:avLst/>
          </a:prstGeom>
          <a:noFill/>
        </p:spPr>
        <p:txBody>
          <a:bodyPr wrap="square" rtlCol="0">
            <a:spAutoFit/>
          </a:bodyPr>
          <a:lstStyle/>
          <a:p>
            <a:pPr algn="r"/>
            <a:r>
              <a:rPr lang="en-US" altLang="zh-TW" sz="3600" b="1" dirty="0" smtClean="0">
                <a:solidFill>
                  <a:schemeClr val="accent5"/>
                </a:solidFill>
                <a:latin typeface="+mj-lt"/>
                <a:cs typeface="Arial" pitchFamily="34" charset="0"/>
              </a:rPr>
              <a:t>ML</a:t>
            </a:r>
            <a:r>
              <a:rPr lang="zh-TW" altLang="en-US" sz="3600" b="1" dirty="0" smtClean="0">
                <a:solidFill>
                  <a:schemeClr val="accent5"/>
                </a:solidFill>
                <a:latin typeface="微軟正黑體" panose="020B0604030504040204" pitchFamily="34" charset="-120"/>
                <a:ea typeface="微軟正黑體" panose="020B0604030504040204" pitchFamily="34" charset="-120"/>
                <a:cs typeface="Arial" pitchFamily="34" charset="0"/>
              </a:rPr>
              <a:t>模型</a:t>
            </a:r>
            <a:endParaRPr lang="en-US" altLang="zh-TW" sz="3600" b="1" dirty="0">
              <a:solidFill>
                <a:schemeClr val="tx1">
                  <a:lumMod val="75000"/>
                  <a:lumOff val="25000"/>
                </a:schemeClr>
              </a:solidFill>
              <a:latin typeface="+mj-lt"/>
              <a:cs typeface="Arial" pitchFamily="34" charset="0"/>
            </a:endParaRPr>
          </a:p>
          <a:p>
            <a:pPr algn="r"/>
            <a:r>
              <a:rPr lang="zh-TW" altLang="en-US" sz="2800" b="1"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監督式與非監督式</a:t>
            </a:r>
            <a:r>
              <a:rPr lang="zh-TW" altLang="en-US" sz="2800" b="1" dirty="0" smtClean="0">
                <a:latin typeface="微軟正黑體" panose="020B0604030504040204" pitchFamily="34" charset="-120"/>
                <a:ea typeface="微軟正黑體" panose="020B0604030504040204" pitchFamily="34" charset="-120"/>
              </a:rPr>
              <a:t>交叉</a:t>
            </a:r>
            <a:r>
              <a:rPr lang="zh-TW" altLang="en-US" sz="2800" b="1" dirty="0">
                <a:latin typeface="微軟正黑體" panose="020B0604030504040204" pitchFamily="34" charset="-120"/>
                <a:ea typeface="微軟正黑體" panose="020B0604030504040204" pitchFamily="34" charset="-120"/>
              </a:rPr>
              <a:t>比對</a:t>
            </a:r>
            <a:endParaRPr lang="en-US" altLang="ko-KR" sz="28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13" name="TextBox 12">
            <a:extLst>
              <a:ext uri="{FF2B5EF4-FFF2-40B4-BE49-F238E27FC236}">
                <a16:creationId xmlns:a16="http://schemas.microsoft.com/office/drawing/2014/main" xmlns="" id="{AB2D3978-C53B-4B2C-B33D-E052C598B4D9}"/>
              </a:ext>
            </a:extLst>
          </p:cNvPr>
          <p:cNvSpPr txBox="1"/>
          <p:nvPr/>
        </p:nvSpPr>
        <p:spPr>
          <a:xfrm>
            <a:off x="7429217" y="3675660"/>
            <a:ext cx="4146799" cy="1815882"/>
          </a:xfrm>
          <a:prstGeom prst="rect">
            <a:avLst/>
          </a:prstGeom>
          <a:noFill/>
        </p:spPr>
        <p:txBody>
          <a:bodyPr wrap="square" rtlCol="0">
            <a:spAutoFit/>
          </a:bodyPr>
          <a:lstStyle/>
          <a:p>
            <a:pPr algn="r"/>
            <a:r>
              <a:rPr lang="zh-TW" altLang="en-US" sz="1400" dirty="0" smtClean="0">
                <a:solidFill>
                  <a:schemeClr val="tx1">
                    <a:lumMod val="75000"/>
                    <a:lumOff val="25000"/>
                  </a:schemeClr>
                </a:solidFill>
                <a:cs typeface="Arial" pitchFamily="34" charset="0"/>
              </a:rPr>
              <a:t>監督</a:t>
            </a:r>
            <a:r>
              <a:rPr lang="zh-TW" altLang="en-US" sz="1400" dirty="0">
                <a:solidFill>
                  <a:schemeClr val="tx1">
                    <a:lumMod val="75000"/>
                    <a:lumOff val="25000"/>
                  </a:schemeClr>
                </a:solidFill>
                <a:cs typeface="Arial" pitchFamily="34" charset="0"/>
              </a:rPr>
              <a:t>式</a:t>
            </a:r>
            <a:r>
              <a:rPr lang="zh-TW" altLang="en-US" sz="1400" dirty="0" smtClean="0">
                <a:solidFill>
                  <a:schemeClr val="tx1">
                    <a:lumMod val="75000"/>
                    <a:lumOff val="25000"/>
                  </a:schemeClr>
                </a:solidFill>
                <a:cs typeface="Arial" pitchFamily="34" charset="0"/>
              </a:rPr>
              <a:t>學習</a:t>
            </a:r>
            <a:endParaRPr lang="en-US" altLang="zh-TW" sz="1400" dirty="0" smtClean="0">
              <a:solidFill>
                <a:schemeClr val="tx1">
                  <a:lumMod val="75000"/>
                  <a:lumOff val="25000"/>
                </a:schemeClr>
              </a:solidFill>
              <a:cs typeface="Arial" pitchFamily="34" charset="0"/>
            </a:endParaRPr>
          </a:p>
          <a:p>
            <a:pPr algn="r"/>
            <a:r>
              <a:rPr lang="en-US" altLang="ko-KR" sz="1400" dirty="0" smtClean="0">
                <a:solidFill>
                  <a:schemeClr val="tx1">
                    <a:lumMod val="75000"/>
                    <a:lumOff val="25000"/>
                  </a:schemeClr>
                </a:solidFill>
                <a:cs typeface="Arial" pitchFamily="34" charset="0"/>
              </a:rPr>
              <a:t>Tree</a:t>
            </a:r>
            <a:r>
              <a:rPr lang="en-US" altLang="zh-TW" sz="1400" dirty="0" smtClean="0">
                <a:solidFill>
                  <a:schemeClr val="tx1">
                    <a:lumMod val="75000"/>
                    <a:lumOff val="25000"/>
                  </a:schemeClr>
                </a:solidFill>
                <a:cs typeface="Arial" pitchFamily="34" charset="0"/>
              </a:rPr>
              <a:t>-</a:t>
            </a:r>
            <a:r>
              <a:rPr lang="en-US" altLang="ko-KR" sz="1400" dirty="0" smtClean="0">
                <a:solidFill>
                  <a:schemeClr val="tx1">
                    <a:lumMod val="75000"/>
                    <a:lumOff val="25000"/>
                  </a:schemeClr>
                </a:solidFill>
                <a:cs typeface="Arial" pitchFamily="34" charset="0"/>
              </a:rPr>
              <a:t>based</a:t>
            </a:r>
            <a:r>
              <a:rPr lang="zh-TW" altLang="en-US" sz="1400" dirty="0" smtClean="0">
                <a:solidFill>
                  <a:schemeClr val="tx1">
                    <a:lumMod val="75000"/>
                    <a:lumOff val="25000"/>
                  </a:schemeClr>
                </a:solidFill>
                <a:cs typeface="Arial" pitchFamily="34" charset="0"/>
              </a:rPr>
              <a:t>、</a:t>
            </a:r>
            <a:r>
              <a:rPr lang="en-US" altLang="zh-TW" sz="1400" dirty="0" smtClean="0">
                <a:solidFill>
                  <a:schemeClr val="tx1">
                    <a:lumMod val="75000"/>
                    <a:lumOff val="25000"/>
                  </a:schemeClr>
                </a:solidFill>
                <a:cs typeface="Arial" pitchFamily="34" charset="0"/>
              </a:rPr>
              <a:t>lift chart……</a:t>
            </a:r>
          </a:p>
          <a:p>
            <a:pPr algn="r"/>
            <a:r>
              <a:rPr lang="zh-TW" altLang="en-US" sz="1400" dirty="0" smtClean="0">
                <a:solidFill>
                  <a:schemeClr val="tx1">
                    <a:lumMod val="75000"/>
                    <a:lumOff val="25000"/>
                  </a:schemeClr>
                </a:solidFill>
                <a:cs typeface="Arial" pitchFamily="34" charset="0"/>
              </a:rPr>
              <a:t>歐同學、詹同學</a:t>
            </a:r>
            <a:endParaRPr lang="en-US" altLang="zh-TW" sz="1400" dirty="0" smtClean="0">
              <a:solidFill>
                <a:schemeClr val="tx1">
                  <a:lumMod val="75000"/>
                  <a:lumOff val="25000"/>
                </a:schemeClr>
              </a:solidFill>
              <a:cs typeface="Arial" pitchFamily="34" charset="0"/>
            </a:endParaRPr>
          </a:p>
          <a:p>
            <a:pPr algn="r"/>
            <a:endParaRPr lang="en-US" altLang="zh-TW" sz="1400" dirty="0" smtClean="0">
              <a:solidFill>
                <a:schemeClr val="tx1">
                  <a:lumMod val="75000"/>
                  <a:lumOff val="25000"/>
                </a:schemeClr>
              </a:solidFill>
              <a:cs typeface="Arial" pitchFamily="34" charset="0"/>
            </a:endParaRPr>
          </a:p>
          <a:p>
            <a:pPr algn="r"/>
            <a:endParaRPr lang="en-US" altLang="ko-KR" sz="1400" dirty="0">
              <a:solidFill>
                <a:schemeClr val="tx1">
                  <a:lumMod val="75000"/>
                  <a:lumOff val="25000"/>
                </a:schemeClr>
              </a:solidFill>
              <a:cs typeface="Arial" pitchFamily="34" charset="0"/>
            </a:endParaRPr>
          </a:p>
          <a:p>
            <a:pPr algn="r"/>
            <a:r>
              <a:rPr lang="zh-TW" altLang="en-US" sz="1400" dirty="0" smtClean="0">
                <a:solidFill>
                  <a:schemeClr val="tx1">
                    <a:lumMod val="75000"/>
                    <a:lumOff val="25000"/>
                  </a:schemeClr>
                </a:solidFill>
                <a:cs typeface="Arial" pitchFamily="34" charset="0"/>
              </a:rPr>
              <a:t>非監督</a:t>
            </a:r>
            <a:r>
              <a:rPr lang="zh-TW" altLang="en-US" sz="1400" dirty="0">
                <a:solidFill>
                  <a:schemeClr val="tx1">
                    <a:lumMod val="75000"/>
                    <a:lumOff val="25000"/>
                  </a:schemeClr>
                </a:solidFill>
                <a:cs typeface="Arial" pitchFamily="34" charset="0"/>
              </a:rPr>
              <a:t>式</a:t>
            </a:r>
            <a:r>
              <a:rPr lang="zh-TW" altLang="en-US" sz="1400" dirty="0" smtClean="0">
                <a:solidFill>
                  <a:schemeClr val="tx1">
                    <a:lumMod val="75000"/>
                    <a:lumOff val="25000"/>
                  </a:schemeClr>
                </a:solidFill>
                <a:cs typeface="Arial" pitchFamily="34" charset="0"/>
              </a:rPr>
              <a:t>學習</a:t>
            </a:r>
            <a:endParaRPr lang="en-US" altLang="zh-TW" sz="1400" dirty="0">
              <a:solidFill>
                <a:schemeClr val="tx1">
                  <a:lumMod val="75000"/>
                  <a:lumOff val="25000"/>
                </a:schemeClr>
              </a:solidFill>
              <a:cs typeface="Arial" pitchFamily="34" charset="0"/>
            </a:endParaRPr>
          </a:p>
          <a:p>
            <a:pPr algn="r"/>
            <a:r>
              <a:rPr lang="en-US" altLang="zh-TW" sz="1400" dirty="0" smtClean="0">
                <a:solidFill>
                  <a:schemeClr val="tx1">
                    <a:lumMod val="75000"/>
                    <a:lumOff val="25000"/>
                  </a:schemeClr>
                </a:solidFill>
                <a:cs typeface="Arial" pitchFamily="34" charset="0"/>
              </a:rPr>
              <a:t>Isolation Forest</a:t>
            </a:r>
            <a:r>
              <a:rPr lang="zh-TW" altLang="en-US" sz="1400" dirty="0" smtClean="0">
                <a:solidFill>
                  <a:schemeClr val="tx1">
                    <a:lumMod val="75000"/>
                    <a:lumOff val="25000"/>
                  </a:schemeClr>
                </a:solidFill>
                <a:cs typeface="Arial" pitchFamily="34" charset="0"/>
              </a:rPr>
              <a:t>、</a:t>
            </a:r>
            <a:r>
              <a:rPr lang="en-US" altLang="zh-TW" sz="1400" dirty="0" smtClean="0">
                <a:solidFill>
                  <a:schemeClr val="tx1">
                    <a:lumMod val="75000"/>
                    <a:lumOff val="25000"/>
                  </a:schemeClr>
                </a:solidFill>
                <a:cs typeface="Arial" pitchFamily="34" charset="0"/>
              </a:rPr>
              <a:t>Random Forest……</a:t>
            </a:r>
          </a:p>
          <a:p>
            <a:pPr algn="r"/>
            <a:r>
              <a:rPr lang="zh-TW" altLang="en-US" sz="1400" dirty="0">
                <a:solidFill>
                  <a:schemeClr val="tx1">
                    <a:lumMod val="75000"/>
                    <a:lumOff val="25000"/>
                  </a:schemeClr>
                </a:solidFill>
                <a:cs typeface="Arial" pitchFamily="34" charset="0"/>
              </a:rPr>
              <a:t>歐同學</a:t>
            </a:r>
            <a:r>
              <a:rPr lang="zh-TW" altLang="en-US" sz="1400" dirty="0" smtClean="0">
                <a:solidFill>
                  <a:schemeClr val="tx1">
                    <a:lumMod val="75000"/>
                    <a:lumOff val="25000"/>
                  </a:schemeClr>
                </a:solidFill>
                <a:cs typeface="Arial" pitchFamily="34" charset="0"/>
              </a:rPr>
              <a:t>、郭同學</a:t>
            </a:r>
            <a:endParaRPr lang="ko-KR" altLang="en-US" sz="1400" dirty="0">
              <a:solidFill>
                <a:schemeClr val="tx1">
                  <a:lumMod val="75000"/>
                  <a:lumOff val="25000"/>
                </a:schemeClr>
              </a:solidFill>
              <a:cs typeface="Arial" pitchFamily="34" charset="0"/>
            </a:endParaRPr>
          </a:p>
        </p:txBody>
      </p:sp>
      <p:grpSp>
        <p:nvGrpSpPr>
          <p:cNvPr id="14" name="Group 18">
            <a:extLst>
              <a:ext uri="{FF2B5EF4-FFF2-40B4-BE49-F238E27FC236}">
                <a16:creationId xmlns:a16="http://schemas.microsoft.com/office/drawing/2014/main" xmlns="" id="{6C025F60-A8C7-4035-ADD2-49CFE4A7B8F4}"/>
              </a:ext>
            </a:extLst>
          </p:cNvPr>
          <p:cNvGrpSpPr/>
          <p:nvPr/>
        </p:nvGrpSpPr>
        <p:grpSpPr>
          <a:xfrm>
            <a:off x="3629223" y="2294407"/>
            <a:ext cx="1080120" cy="116632"/>
            <a:chOff x="4031940" y="0"/>
            <a:chExt cx="1080120" cy="116632"/>
          </a:xfrm>
        </p:grpSpPr>
        <p:sp>
          <p:nvSpPr>
            <p:cNvPr id="15" name="Rectangle 19">
              <a:extLst>
                <a:ext uri="{FF2B5EF4-FFF2-40B4-BE49-F238E27FC236}">
                  <a16:creationId xmlns:a16="http://schemas.microsoft.com/office/drawing/2014/main" xmlns="" id="{D4D20C4D-9D29-4A79-95AA-65078E592E82}"/>
                </a:ext>
              </a:extLst>
            </p:cNvPr>
            <p:cNvSpPr/>
            <p:nvPr userDrawn="1"/>
          </p:nvSpPr>
          <p:spPr>
            <a:xfrm>
              <a:off x="4031940" y="0"/>
              <a:ext cx="1080120" cy="1166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ectangle 20">
              <a:extLst>
                <a:ext uri="{FF2B5EF4-FFF2-40B4-BE49-F238E27FC236}">
                  <a16:creationId xmlns:a16="http://schemas.microsoft.com/office/drawing/2014/main" xmlns="" id="{4BFE09BC-3072-490B-A268-03AAE70B7323}"/>
                </a:ext>
              </a:extLst>
            </p:cNvPr>
            <p:cNvSpPr/>
            <p:nvPr userDrawn="1"/>
          </p:nvSpPr>
          <p:spPr>
            <a:xfrm>
              <a:off x="4572000" y="0"/>
              <a:ext cx="540000" cy="1166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a:extLst>
              <a:ext uri="{FF2B5EF4-FFF2-40B4-BE49-F238E27FC236}">
                <a16:creationId xmlns:a16="http://schemas.microsoft.com/office/drawing/2014/main" xmlns="" id="{C42F4C69-1CA8-4AD1-9B6E-5A5451CAC34E}"/>
              </a:ext>
            </a:extLst>
          </p:cNvPr>
          <p:cNvSpPr txBox="1"/>
          <p:nvPr/>
        </p:nvSpPr>
        <p:spPr>
          <a:xfrm>
            <a:off x="8675418" y="2827361"/>
            <a:ext cx="2900597" cy="369332"/>
          </a:xfrm>
          <a:prstGeom prst="rect">
            <a:avLst/>
          </a:prstGeom>
          <a:noFill/>
        </p:spPr>
        <p:txBody>
          <a:bodyPr wrap="square" rtlCol="0">
            <a:spAutoFit/>
          </a:bodyPr>
          <a:lstStyle/>
          <a:p>
            <a:pPr algn="r"/>
            <a:r>
              <a:rPr lang="en-US" altLang="zh-TW" b="1" dirty="0" smtClean="0">
                <a:solidFill>
                  <a:schemeClr val="accent5"/>
                </a:solidFill>
                <a:cs typeface="Arial" pitchFamily="34" charset="0"/>
              </a:rPr>
              <a:t>Current Method</a:t>
            </a:r>
            <a:r>
              <a:rPr lang="en-US" altLang="ko-KR" b="1" dirty="0" smtClean="0">
                <a:solidFill>
                  <a:schemeClr val="accent5"/>
                </a:solidFill>
                <a:cs typeface="Arial" pitchFamily="34" charset="0"/>
              </a:rPr>
              <a:t> </a:t>
            </a:r>
            <a:endParaRPr lang="ko-KR" altLang="en-US" b="1" dirty="0">
              <a:solidFill>
                <a:schemeClr val="accent5"/>
              </a:solidFill>
              <a:cs typeface="Arial" pitchFamily="34" charset="0"/>
            </a:endParaRPr>
          </a:p>
        </p:txBody>
      </p:sp>
      <p:sp>
        <p:nvSpPr>
          <p:cNvPr id="21" name="Rectangle 20">
            <a:extLst>
              <a:ext uri="{FF2B5EF4-FFF2-40B4-BE49-F238E27FC236}">
                <a16:creationId xmlns:a16="http://schemas.microsoft.com/office/drawing/2014/main" xmlns="" id="{1BDE6DA5-CC1D-4AA1-8A29-E2A9D7556F18}"/>
              </a:ext>
            </a:extLst>
          </p:cNvPr>
          <p:cNvSpPr/>
          <p:nvPr/>
        </p:nvSpPr>
        <p:spPr>
          <a:xfrm>
            <a:off x="397585" y="0"/>
            <a:ext cx="2520000"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Rectangle 22">
            <a:extLst>
              <a:ext uri="{FF2B5EF4-FFF2-40B4-BE49-F238E27FC236}">
                <a16:creationId xmlns:a16="http://schemas.microsoft.com/office/drawing/2014/main" xmlns="" id="{F1D8D9BA-FF74-4D0B-8EA1-326AB1553EF9}"/>
              </a:ext>
            </a:extLst>
          </p:cNvPr>
          <p:cNvSpPr/>
          <p:nvPr/>
        </p:nvSpPr>
        <p:spPr>
          <a:xfrm>
            <a:off x="4175449" y="5957999"/>
            <a:ext cx="2520000" cy="896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accent3"/>
              </a:solidFill>
            </a:endParaRPr>
          </a:p>
        </p:txBody>
      </p:sp>
      <p:pic>
        <p:nvPicPr>
          <p:cNvPr id="18" name="圖片版面配置區 17"/>
          <p:cNvPicPr>
            <a:picLocks noGrp="1" noChangeAspect="1"/>
          </p:cNvPicPr>
          <p:nvPr>
            <p:ph type="pic" idx="14"/>
          </p:nvPr>
        </p:nvPicPr>
        <p:blipFill>
          <a:blip r:embed="rId3" cstate="print">
            <a:extLst>
              <a:ext uri="{28A0092B-C50C-407E-A947-70E740481C1C}">
                <a14:useLocalDpi xmlns:a14="http://schemas.microsoft.com/office/drawing/2010/main" val="0"/>
              </a:ext>
            </a:extLst>
          </a:blip>
          <a:srcRect t="2134" b="2134"/>
          <a:stretch>
            <a:fillRect/>
          </a:stretch>
        </p:blipFill>
        <p:spPr/>
      </p:pic>
      <p:pic>
        <p:nvPicPr>
          <p:cNvPr id="10" name="圖片版面配置區 9"/>
          <p:cNvPicPr>
            <a:picLocks noGrp="1" noChangeAspect="1"/>
          </p:cNvPicPr>
          <p:nvPr>
            <p:ph type="pic" idx="13"/>
          </p:nvPr>
        </p:nvPicPr>
        <p:blipFill rotWithShape="1">
          <a:blip r:embed="rId4">
            <a:extLst>
              <a:ext uri="{28A0092B-C50C-407E-A947-70E740481C1C}">
                <a14:useLocalDpi xmlns:a14="http://schemas.microsoft.com/office/drawing/2010/main" val="0"/>
              </a:ext>
            </a:extLst>
          </a:blip>
          <a:srcRect l="5402" t="-7735" r="26168" b="-8741"/>
          <a:stretch/>
        </p:blipFill>
        <p:spPr>
          <a:xfrm>
            <a:off x="302694" y="4042528"/>
            <a:ext cx="3600000" cy="2988000"/>
          </a:xfrm>
        </p:spPr>
      </p:pic>
      <p:pic>
        <p:nvPicPr>
          <p:cNvPr id="11" name="圖片版面配置區 10"/>
          <p:cNvPicPr>
            <a:picLocks noGrp="1" noChangeAspect="1"/>
          </p:cNvPicPr>
          <p:nvPr>
            <p:ph type="pic" idx="15"/>
          </p:nvPr>
        </p:nvPicPr>
        <p:blipFill rotWithShape="1">
          <a:blip r:embed="rId5" cstate="print">
            <a:extLst>
              <a:ext uri="{28A0092B-C50C-407E-A947-70E740481C1C}">
                <a14:useLocalDpi xmlns:a14="http://schemas.microsoft.com/office/drawing/2010/main" val="0"/>
              </a:ext>
            </a:extLst>
          </a:blip>
          <a:srcRect l="2653" t="-11047" r="1568" b="-7415"/>
          <a:stretch/>
        </p:blipFill>
        <p:spPr/>
      </p:pic>
      <p:pic>
        <p:nvPicPr>
          <p:cNvPr id="5" name="圖片版面配置區 4"/>
          <p:cNvPicPr>
            <a:picLocks noGrp="1" noChangeAspect="1"/>
          </p:cNvPicPr>
          <p:nvPr>
            <p:ph type="pic" idx="12"/>
          </p:nvPr>
        </p:nvPicPr>
        <p:blipFill rotWithShape="1">
          <a:blip r:embed="rId6">
            <a:extLst>
              <a:ext uri="{28A0092B-C50C-407E-A947-70E740481C1C}">
                <a14:useLocalDpi xmlns:a14="http://schemas.microsoft.com/office/drawing/2010/main" val="0"/>
              </a:ext>
            </a:extLst>
          </a:blip>
          <a:srcRect l="47356" t="-9430" r="-273" b="-8623"/>
          <a:stretch/>
        </p:blipFill>
        <p:spPr/>
      </p:pic>
    </p:spTree>
    <p:extLst>
      <p:ext uri="{BB962C8B-B14F-4D97-AF65-F5344CB8AC3E}">
        <p14:creationId xmlns:p14="http://schemas.microsoft.com/office/powerpoint/2010/main" val="3032313925"/>
      </p:ext>
    </p:extLst>
  </p:cSld>
  <p:clrMapOvr>
    <a:masterClrMapping/>
  </p:clrMapOvr>
  <mc:AlternateContent xmlns:mc="http://schemas.openxmlformats.org/markup-compatibility/2006" xmlns:p14="http://schemas.microsoft.com/office/powerpoint/2010/main">
    <mc:Choice Requires="p14">
      <p:transition p14:dur="250">
        <p:cover dir="d"/>
      </p:transition>
    </mc:Choice>
    <mc:Fallback xmlns="">
      <p:transition>
        <p:cover dir="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50" fill="hold"/>
                                        <p:tgtEl>
                                          <p:spTgt spid="21"/>
                                        </p:tgtEl>
                                        <p:attrNameLst>
                                          <p:attrName>ppt_x</p:attrName>
                                        </p:attrNameLst>
                                      </p:cBhvr>
                                      <p:tavLst>
                                        <p:tav tm="0">
                                          <p:val>
                                            <p:strVal val="#ppt_x"/>
                                          </p:val>
                                        </p:tav>
                                        <p:tav tm="100000">
                                          <p:val>
                                            <p:strVal val="#ppt_x"/>
                                          </p:val>
                                        </p:tav>
                                      </p:tavLst>
                                    </p:anim>
                                    <p:anim calcmode="lin" valueType="num">
                                      <p:cBhvr additive="base">
                                        <p:cTn id="8" dur="25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4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0-#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0-#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p:bldP spid="21"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版面配置區 1"/>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218" t="22689" r="50" b="13185"/>
          <a:stretch/>
        </p:blipFill>
        <p:spPr>
          <a:xfrm>
            <a:off x="0" y="0"/>
            <a:ext cx="12189125" cy="3489589"/>
          </a:xfrm>
        </p:spPr>
      </p:pic>
      <p:grpSp>
        <p:nvGrpSpPr>
          <p:cNvPr id="35" name="Group 25">
            <a:extLst>
              <a:ext uri="{FF2B5EF4-FFF2-40B4-BE49-F238E27FC236}">
                <a16:creationId xmlns:a16="http://schemas.microsoft.com/office/drawing/2014/main" xmlns="" id="{DB854559-ADEA-4BA7-85AC-B4F642CDF8A2}"/>
              </a:ext>
            </a:extLst>
          </p:cNvPr>
          <p:cNvGrpSpPr/>
          <p:nvPr/>
        </p:nvGrpSpPr>
        <p:grpSpPr>
          <a:xfrm>
            <a:off x="772508" y="1869380"/>
            <a:ext cx="2363006" cy="4388439"/>
            <a:chOff x="445712" y="1449040"/>
            <a:chExt cx="2113018" cy="3924176"/>
          </a:xfrm>
        </p:grpSpPr>
        <p:sp>
          <p:nvSpPr>
            <p:cNvPr id="52" name="Rounded Rectangle 17">
              <a:extLst>
                <a:ext uri="{FF2B5EF4-FFF2-40B4-BE49-F238E27FC236}">
                  <a16:creationId xmlns:a16="http://schemas.microsoft.com/office/drawing/2014/main" xmlns="" id="{9E3EBB13-2507-4B7E-8383-3700ABFC0879}"/>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3" name="Rectangle 19">
              <a:extLst>
                <a:ext uri="{FF2B5EF4-FFF2-40B4-BE49-F238E27FC236}">
                  <a16:creationId xmlns:a16="http://schemas.microsoft.com/office/drawing/2014/main" xmlns="" id="{018FD09D-A193-4CB3-8822-5A3BCF27651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4" name="Group 24">
              <a:extLst>
                <a:ext uri="{FF2B5EF4-FFF2-40B4-BE49-F238E27FC236}">
                  <a16:creationId xmlns:a16="http://schemas.microsoft.com/office/drawing/2014/main" xmlns="" id="{B3D7894D-88E0-459B-9835-295680D71ABE}"/>
                </a:ext>
              </a:extLst>
            </p:cNvPr>
            <p:cNvGrpSpPr/>
            <p:nvPr userDrawn="1"/>
          </p:nvGrpSpPr>
          <p:grpSpPr>
            <a:xfrm>
              <a:off x="1407705" y="5045834"/>
              <a:ext cx="211967" cy="211967"/>
              <a:chOff x="1549420" y="5712364"/>
              <a:chExt cx="312583" cy="312583"/>
            </a:xfrm>
          </p:grpSpPr>
          <p:sp>
            <p:nvSpPr>
              <p:cNvPr id="55" name="Oval 22">
                <a:extLst>
                  <a:ext uri="{FF2B5EF4-FFF2-40B4-BE49-F238E27FC236}">
                    <a16:creationId xmlns:a16="http://schemas.microsoft.com/office/drawing/2014/main" xmlns="" id="{2C207183-E9F4-4A16-B7AA-824358DB14D0}"/>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Rounded Rectangle 23">
                <a:extLst>
                  <a:ext uri="{FF2B5EF4-FFF2-40B4-BE49-F238E27FC236}">
                    <a16:creationId xmlns:a16="http://schemas.microsoft.com/office/drawing/2014/main" xmlns="" id="{3C2FFB2B-25D8-4BC3-99AC-AA5A9611C74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49" name="Group 48"/>
          <p:cNvGrpSpPr/>
          <p:nvPr/>
        </p:nvGrpSpPr>
        <p:grpSpPr>
          <a:xfrm>
            <a:off x="9371752" y="269032"/>
            <a:ext cx="2028337" cy="2028337"/>
            <a:chOff x="7249546" y="167887"/>
            <a:chExt cx="1575792" cy="1575792"/>
          </a:xfrm>
        </p:grpSpPr>
        <p:sp>
          <p:nvSpPr>
            <p:cNvPr id="51" name="Oval 50"/>
            <p:cNvSpPr/>
            <p:nvPr userDrawn="1"/>
          </p:nvSpPr>
          <p:spPr>
            <a:xfrm>
              <a:off x="7249546" y="167887"/>
              <a:ext cx="1575792" cy="1575792"/>
            </a:xfrm>
            <a:prstGeom prst="ellipse">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0" name="Oval 49"/>
            <p:cNvSpPr/>
            <p:nvPr userDrawn="1"/>
          </p:nvSpPr>
          <p:spPr>
            <a:xfrm>
              <a:off x="7308304" y="226644"/>
              <a:ext cx="1458278" cy="1458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2" name="그룹 11">
            <a:extLst>
              <a:ext uri="{FF2B5EF4-FFF2-40B4-BE49-F238E27FC236}">
                <a16:creationId xmlns:a16="http://schemas.microsoft.com/office/drawing/2014/main" xmlns="" id="{908A2903-23F8-47E8-B3FD-9DD57AFC1B68}"/>
              </a:ext>
            </a:extLst>
          </p:cNvPr>
          <p:cNvGrpSpPr/>
          <p:nvPr/>
        </p:nvGrpSpPr>
        <p:grpSpPr>
          <a:xfrm>
            <a:off x="9663036" y="729092"/>
            <a:ext cx="1445770" cy="1108218"/>
            <a:chOff x="9064829" y="526174"/>
            <a:chExt cx="1445770" cy="1108218"/>
          </a:xfrm>
        </p:grpSpPr>
        <p:sp>
          <p:nvSpPr>
            <p:cNvPr id="32" name="TextBox 31"/>
            <p:cNvSpPr txBox="1"/>
            <p:nvPr/>
          </p:nvSpPr>
          <p:spPr>
            <a:xfrm>
              <a:off x="9064829" y="526174"/>
              <a:ext cx="1445770" cy="830997"/>
            </a:xfrm>
            <a:prstGeom prst="rect">
              <a:avLst/>
            </a:prstGeom>
            <a:noFill/>
          </p:spPr>
          <p:txBody>
            <a:bodyPr wrap="square" lIns="0" tIns="0" rIns="0" bIns="0" rtlCol="0" anchor="ctr">
              <a:spAutoFit/>
            </a:bodyPr>
            <a:lstStyle/>
            <a:p>
              <a:pPr algn="ctr"/>
              <a:r>
                <a:rPr lang="en-US" altLang="ko-KR" sz="5400" b="1" dirty="0" smtClean="0">
                  <a:solidFill>
                    <a:schemeClr val="bg1"/>
                  </a:solidFill>
                  <a:cs typeface="Arial" pitchFamily="34" charset="0"/>
                </a:rPr>
                <a:t>20</a:t>
              </a:r>
              <a:r>
                <a:rPr lang="en-US" altLang="ko-KR" sz="3600" b="1" dirty="0" smtClean="0">
                  <a:solidFill>
                    <a:schemeClr val="bg1"/>
                  </a:solidFill>
                  <a:cs typeface="Arial" pitchFamily="34" charset="0"/>
                </a:rPr>
                <a:t>%</a:t>
              </a:r>
              <a:endParaRPr lang="ko-KR" altLang="en-US" sz="3600" b="1" dirty="0">
                <a:solidFill>
                  <a:schemeClr val="bg1"/>
                </a:solidFill>
                <a:cs typeface="Arial" pitchFamily="34" charset="0"/>
              </a:endParaRPr>
            </a:p>
          </p:txBody>
        </p:sp>
        <p:sp>
          <p:nvSpPr>
            <p:cNvPr id="33" name="TextBox 32"/>
            <p:cNvSpPr txBox="1"/>
            <p:nvPr/>
          </p:nvSpPr>
          <p:spPr>
            <a:xfrm>
              <a:off x="9081597" y="1326615"/>
              <a:ext cx="1429002" cy="307777"/>
            </a:xfrm>
            <a:prstGeom prst="rect">
              <a:avLst/>
            </a:prstGeom>
            <a:noFill/>
          </p:spPr>
          <p:txBody>
            <a:bodyPr wrap="square" rtlCol="0">
              <a:spAutoFit/>
            </a:bodyPr>
            <a:lstStyle/>
            <a:p>
              <a:pPr algn="ctr"/>
              <a:r>
                <a:rPr lang="zh-TW" altLang="en-US" sz="1400" dirty="0" smtClean="0">
                  <a:solidFill>
                    <a:schemeClr val="bg1"/>
                  </a:solidFill>
                  <a:cs typeface="Arial" pitchFamily="34" charset="0"/>
                </a:rPr>
                <a:t>李同學、賴同學</a:t>
              </a:r>
              <a:endParaRPr lang="ko-KR" altLang="en-US" sz="1400" dirty="0">
                <a:solidFill>
                  <a:schemeClr val="bg1"/>
                </a:solidFill>
                <a:cs typeface="Arial" pitchFamily="34" charset="0"/>
              </a:endParaRPr>
            </a:p>
          </p:txBody>
        </p:sp>
      </p:grpSp>
      <p:sp>
        <p:nvSpPr>
          <p:cNvPr id="10" name="Oval 9"/>
          <p:cNvSpPr/>
          <p:nvPr/>
        </p:nvSpPr>
        <p:spPr>
          <a:xfrm>
            <a:off x="4072384" y="4150002"/>
            <a:ext cx="709194" cy="709194"/>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grpSp>
        <p:nvGrpSpPr>
          <p:cNvPr id="7" name="그룹 6">
            <a:extLst>
              <a:ext uri="{FF2B5EF4-FFF2-40B4-BE49-F238E27FC236}">
                <a16:creationId xmlns:a16="http://schemas.microsoft.com/office/drawing/2014/main" xmlns="" id="{60CFBC39-F118-4C40-8D0A-A00A01832B51}"/>
              </a:ext>
            </a:extLst>
          </p:cNvPr>
          <p:cNvGrpSpPr/>
          <p:nvPr/>
        </p:nvGrpSpPr>
        <p:grpSpPr>
          <a:xfrm>
            <a:off x="4903822" y="3953054"/>
            <a:ext cx="2772000" cy="733763"/>
            <a:chOff x="4903822" y="3840016"/>
            <a:chExt cx="2772000" cy="733763"/>
          </a:xfrm>
        </p:grpSpPr>
        <p:sp>
          <p:nvSpPr>
            <p:cNvPr id="11" name="TextBox 10"/>
            <p:cNvSpPr txBox="1"/>
            <p:nvPr/>
          </p:nvSpPr>
          <p:spPr>
            <a:xfrm>
              <a:off x="4903822" y="4112114"/>
              <a:ext cx="2772000"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利用 </a:t>
              </a:r>
              <a:r>
                <a:rPr lang="en-US" altLang="ko-KR" sz="1200" dirty="0" err="1"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bot.onText</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 接訊息後再把拉到的圖表用 </a:t>
              </a:r>
              <a:r>
                <a:rPr lang="en-US" altLang="zh-TW" sz="1200" dirty="0" err="1"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bot.sendPhoto</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 </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回傳給使用者</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sp>
          <p:nvSpPr>
            <p:cNvPr id="34" name="TextBox 33"/>
            <p:cNvSpPr txBox="1"/>
            <p:nvPr/>
          </p:nvSpPr>
          <p:spPr>
            <a:xfrm>
              <a:off x="4903822" y="3840016"/>
              <a:ext cx="2772000" cy="276999"/>
            </a:xfrm>
            <a:prstGeom prst="rect">
              <a:avLst/>
            </a:prstGeom>
            <a:noFill/>
          </p:spPr>
          <p:txBody>
            <a:bodyPr wrap="square" rtlCol="0">
              <a:spAutoFit/>
            </a:bodyPr>
            <a:lstStyle/>
            <a:p>
              <a:r>
                <a:rPr lang="zh-TW" altLang="en-US" sz="1200" b="1" dirty="0" smtClean="0">
                  <a:solidFill>
                    <a:schemeClr val="tx1">
                      <a:lumMod val="75000"/>
                      <a:lumOff val="25000"/>
                    </a:schemeClr>
                  </a:solidFill>
                  <a:cs typeface="Arial" pitchFamily="34" charset="0"/>
                </a:rPr>
                <a:t>走勢圖</a:t>
              </a:r>
              <a:endParaRPr lang="en-US" altLang="ko-KR" sz="1200" b="1" dirty="0">
                <a:solidFill>
                  <a:schemeClr val="tx1">
                    <a:lumMod val="75000"/>
                    <a:lumOff val="25000"/>
                  </a:schemeClr>
                </a:solidFill>
                <a:cs typeface="Arial" pitchFamily="34" charset="0"/>
              </a:endParaRPr>
            </a:p>
          </p:txBody>
        </p:sp>
      </p:grpSp>
      <p:sp>
        <p:nvSpPr>
          <p:cNvPr id="37" name="Oval 36"/>
          <p:cNvSpPr/>
          <p:nvPr/>
        </p:nvSpPr>
        <p:spPr>
          <a:xfrm>
            <a:off x="7892746" y="4150002"/>
            <a:ext cx="709194" cy="709194"/>
          </a:xfrm>
          <a:prstGeom prst="ellipse">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nvGrpSpPr>
          <p:cNvPr id="8" name="그룹 7">
            <a:extLst>
              <a:ext uri="{FF2B5EF4-FFF2-40B4-BE49-F238E27FC236}">
                <a16:creationId xmlns:a16="http://schemas.microsoft.com/office/drawing/2014/main" xmlns="" id="{4C65A623-F28B-4F05-802A-0E801E155392}"/>
              </a:ext>
            </a:extLst>
          </p:cNvPr>
          <p:cNvGrpSpPr/>
          <p:nvPr/>
        </p:nvGrpSpPr>
        <p:grpSpPr>
          <a:xfrm>
            <a:off x="8724184" y="3953054"/>
            <a:ext cx="2772000" cy="733763"/>
            <a:chOff x="8621632" y="3839869"/>
            <a:chExt cx="2772000" cy="733763"/>
          </a:xfrm>
        </p:grpSpPr>
        <p:sp>
          <p:nvSpPr>
            <p:cNvPr id="38" name="TextBox 37"/>
            <p:cNvSpPr txBox="1"/>
            <p:nvPr/>
          </p:nvSpPr>
          <p:spPr>
            <a:xfrm>
              <a:off x="8621632" y="4111967"/>
              <a:ext cx="2772000"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指定個股的盤後資料包含走勢圖及</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K</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線圖一同回傳給使用者</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sp>
          <p:nvSpPr>
            <p:cNvPr id="39" name="TextBox 38"/>
            <p:cNvSpPr txBox="1"/>
            <p:nvPr/>
          </p:nvSpPr>
          <p:spPr>
            <a:xfrm>
              <a:off x="8621632" y="3839869"/>
              <a:ext cx="2772000" cy="276999"/>
            </a:xfrm>
            <a:prstGeom prst="rect">
              <a:avLst/>
            </a:prstGeom>
            <a:noFill/>
          </p:spPr>
          <p:txBody>
            <a:bodyPr wrap="square" rtlCol="0">
              <a:spAutoFit/>
            </a:bodyPr>
            <a:lstStyle/>
            <a:p>
              <a:r>
                <a:rPr lang="zh-TW" altLang="en-US" sz="1200" b="1" dirty="0">
                  <a:solidFill>
                    <a:schemeClr val="tx1">
                      <a:lumMod val="75000"/>
                      <a:lumOff val="25000"/>
                    </a:schemeClr>
                  </a:solidFill>
                </a:rPr>
                <a:t>盤後資料</a:t>
              </a:r>
            </a:p>
          </p:txBody>
        </p:sp>
      </p:grpSp>
      <p:sp>
        <p:nvSpPr>
          <p:cNvPr id="41" name="Oval 40"/>
          <p:cNvSpPr/>
          <p:nvPr/>
        </p:nvSpPr>
        <p:spPr>
          <a:xfrm>
            <a:off x="4079076" y="5396772"/>
            <a:ext cx="709194" cy="709194"/>
          </a:xfrm>
          <a:prstGeom prst="ellipse">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grpSp>
        <p:nvGrpSpPr>
          <p:cNvPr id="6" name="그룹 5">
            <a:extLst>
              <a:ext uri="{FF2B5EF4-FFF2-40B4-BE49-F238E27FC236}">
                <a16:creationId xmlns:a16="http://schemas.microsoft.com/office/drawing/2014/main" xmlns="" id="{FCFA42CD-23F9-4BA0-88A4-52A346A9ED9A}"/>
              </a:ext>
            </a:extLst>
          </p:cNvPr>
          <p:cNvGrpSpPr/>
          <p:nvPr/>
        </p:nvGrpSpPr>
        <p:grpSpPr>
          <a:xfrm>
            <a:off x="4903822" y="5199824"/>
            <a:ext cx="2772000" cy="733763"/>
            <a:chOff x="4903822" y="4915304"/>
            <a:chExt cx="2772000" cy="733763"/>
          </a:xfrm>
        </p:grpSpPr>
        <p:sp>
          <p:nvSpPr>
            <p:cNvPr id="42" name="TextBox 41"/>
            <p:cNvSpPr txBox="1"/>
            <p:nvPr/>
          </p:nvSpPr>
          <p:spPr>
            <a:xfrm>
              <a:off x="4903822" y="5187402"/>
              <a:ext cx="2772000" cy="461665"/>
            </a:xfrm>
            <a:prstGeom prst="rect">
              <a:avLst/>
            </a:prstGeom>
            <a:noFill/>
          </p:spPr>
          <p:txBody>
            <a:bodyPr wrap="square" rtlCol="0">
              <a:spAutoFit/>
            </a:bodyPr>
            <a:lstStyle/>
            <a:p>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將對應個股、大盤資訊用</a:t>
              </a:r>
              <a:r>
                <a:rPr lang="en-US" altLang="zh-TW"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bot</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特定指令</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回傳給</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使用者</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43" name="TextBox 42"/>
            <p:cNvSpPr txBox="1"/>
            <p:nvPr/>
          </p:nvSpPr>
          <p:spPr>
            <a:xfrm>
              <a:off x="4903822" y="4915304"/>
              <a:ext cx="2772000" cy="276999"/>
            </a:xfrm>
            <a:prstGeom prst="rect">
              <a:avLst/>
            </a:prstGeom>
            <a:noFill/>
          </p:spPr>
          <p:txBody>
            <a:bodyPr wrap="square" rtlCol="0">
              <a:spAutoFit/>
            </a:bodyPr>
            <a:lstStyle/>
            <a:p>
              <a:r>
                <a:rPr lang="zh-TW" altLang="en-US" sz="1200" b="1" dirty="0" smtClean="0">
                  <a:solidFill>
                    <a:schemeClr val="tx1">
                      <a:lumMod val="75000"/>
                      <a:lumOff val="25000"/>
                    </a:schemeClr>
                  </a:solidFill>
                  <a:cs typeface="Arial" pitchFamily="34" charset="0"/>
                </a:rPr>
                <a:t>文字報價</a:t>
              </a:r>
              <a:endParaRPr lang="ko-KR" altLang="en-US" sz="1200" b="1" dirty="0">
                <a:solidFill>
                  <a:schemeClr val="tx1">
                    <a:lumMod val="75000"/>
                    <a:lumOff val="25000"/>
                  </a:schemeClr>
                </a:solidFill>
                <a:cs typeface="Arial" pitchFamily="34" charset="0"/>
              </a:endParaRPr>
            </a:p>
          </p:txBody>
        </p:sp>
      </p:grpSp>
      <p:sp>
        <p:nvSpPr>
          <p:cNvPr id="45" name="Oval 44"/>
          <p:cNvSpPr/>
          <p:nvPr/>
        </p:nvSpPr>
        <p:spPr>
          <a:xfrm>
            <a:off x="7899438" y="5396772"/>
            <a:ext cx="709194" cy="709194"/>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nvGrpSpPr>
          <p:cNvPr id="9" name="그룹 8">
            <a:extLst>
              <a:ext uri="{FF2B5EF4-FFF2-40B4-BE49-F238E27FC236}">
                <a16:creationId xmlns:a16="http://schemas.microsoft.com/office/drawing/2014/main" xmlns="" id="{A727B846-75DD-4CA8-9B36-661A62F2123C}"/>
              </a:ext>
            </a:extLst>
          </p:cNvPr>
          <p:cNvGrpSpPr/>
          <p:nvPr/>
        </p:nvGrpSpPr>
        <p:grpSpPr>
          <a:xfrm>
            <a:off x="8724184" y="5199824"/>
            <a:ext cx="2772000" cy="733763"/>
            <a:chOff x="8621632" y="4933373"/>
            <a:chExt cx="2772000" cy="733763"/>
          </a:xfrm>
        </p:grpSpPr>
        <p:sp>
          <p:nvSpPr>
            <p:cNvPr id="46" name="TextBox 45"/>
            <p:cNvSpPr txBox="1"/>
            <p:nvPr/>
          </p:nvSpPr>
          <p:spPr>
            <a:xfrm>
              <a:off x="8621632" y="5205471"/>
              <a:ext cx="2772000"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推播給使用者所購支股票之相關新聞，並用清單的方式以便閱讀</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sp>
          <p:nvSpPr>
            <p:cNvPr id="47" name="TextBox 46"/>
            <p:cNvSpPr txBox="1"/>
            <p:nvPr/>
          </p:nvSpPr>
          <p:spPr>
            <a:xfrm>
              <a:off x="8621632" y="4933373"/>
              <a:ext cx="2772000" cy="276999"/>
            </a:xfrm>
            <a:prstGeom prst="rect">
              <a:avLst/>
            </a:prstGeom>
            <a:noFill/>
          </p:spPr>
          <p:txBody>
            <a:bodyPr wrap="square" rtlCol="0">
              <a:spAutoFit/>
            </a:bodyPr>
            <a:lstStyle/>
            <a:p>
              <a:r>
                <a:rPr lang="zh-TW" altLang="en-US" sz="1200" b="1" dirty="0" smtClean="0">
                  <a:solidFill>
                    <a:schemeClr val="tx1">
                      <a:lumMod val="75000"/>
                      <a:lumOff val="25000"/>
                    </a:schemeClr>
                  </a:solidFill>
                  <a:cs typeface="Arial" pitchFamily="34" charset="0"/>
                </a:rPr>
                <a:t>個股相關新聞</a:t>
              </a:r>
              <a:endParaRPr lang="ko-KR" altLang="en-US" sz="1200" b="1" dirty="0">
                <a:solidFill>
                  <a:schemeClr val="tx1">
                    <a:lumMod val="75000"/>
                    <a:lumOff val="25000"/>
                  </a:schemeClr>
                </a:solidFill>
                <a:cs typeface="Arial" pitchFamily="34" charset="0"/>
              </a:endParaRPr>
            </a:p>
          </p:txBody>
        </p:sp>
      </p:grpSp>
      <p:sp>
        <p:nvSpPr>
          <p:cNvPr id="36" name="Rounded Rectangle 27">
            <a:extLst>
              <a:ext uri="{FF2B5EF4-FFF2-40B4-BE49-F238E27FC236}">
                <a16:creationId xmlns:a16="http://schemas.microsoft.com/office/drawing/2014/main" xmlns="" id="{371D73E6-33D9-43A7-AE69-F4C127AEFE6D}"/>
              </a:ext>
            </a:extLst>
          </p:cNvPr>
          <p:cNvSpPr/>
          <p:nvPr/>
        </p:nvSpPr>
        <p:spPr>
          <a:xfrm>
            <a:off x="4249597" y="5605469"/>
            <a:ext cx="350627" cy="26932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0" name="Rounded Rectangle 7">
            <a:extLst>
              <a:ext uri="{FF2B5EF4-FFF2-40B4-BE49-F238E27FC236}">
                <a16:creationId xmlns:a16="http://schemas.microsoft.com/office/drawing/2014/main" xmlns="" id="{CD7C4185-B102-4289-9C5F-11C2839FB9D3}"/>
              </a:ext>
            </a:extLst>
          </p:cNvPr>
          <p:cNvSpPr/>
          <p:nvPr/>
        </p:nvSpPr>
        <p:spPr>
          <a:xfrm>
            <a:off x="4249596" y="4315685"/>
            <a:ext cx="356478" cy="3076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4" name="Rectangle 16">
            <a:extLst>
              <a:ext uri="{FF2B5EF4-FFF2-40B4-BE49-F238E27FC236}">
                <a16:creationId xmlns:a16="http://schemas.microsoft.com/office/drawing/2014/main" xmlns="" id="{4097C796-6926-423A-A7D5-AB30714B83E4}"/>
              </a:ext>
            </a:extLst>
          </p:cNvPr>
          <p:cNvSpPr/>
          <p:nvPr/>
        </p:nvSpPr>
        <p:spPr>
          <a:xfrm rot="2700000">
            <a:off x="8122131" y="4247939"/>
            <a:ext cx="250429" cy="4489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Rectangle 9">
            <a:extLst>
              <a:ext uri="{FF2B5EF4-FFF2-40B4-BE49-F238E27FC236}">
                <a16:creationId xmlns:a16="http://schemas.microsoft.com/office/drawing/2014/main" xmlns="" id="{B96BED6D-4D7D-4C72-96EE-C9CDD6B72B5A}"/>
              </a:ext>
            </a:extLst>
          </p:cNvPr>
          <p:cNvSpPr/>
          <p:nvPr/>
        </p:nvSpPr>
        <p:spPr>
          <a:xfrm>
            <a:off x="8112599" y="5594047"/>
            <a:ext cx="339147" cy="31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7" name="TextBox 56">
            <a:extLst>
              <a:ext uri="{FF2B5EF4-FFF2-40B4-BE49-F238E27FC236}">
                <a16:creationId xmlns:a16="http://schemas.microsoft.com/office/drawing/2014/main" xmlns="" id="{35DF6422-3806-4899-9DC2-D541CCC12A96}"/>
              </a:ext>
            </a:extLst>
          </p:cNvPr>
          <p:cNvSpPr txBox="1"/>
          <p:nvPr/>
        </p:nvSpPr>
        <p:spPr>
          <a:xfrm>
            <a:off x="677622" y="609698"/>
            <a:ext cx="6130419" cy="830997"/>
          </a:xfrm>
          <a:prstGeom prst="rect">
            <a:avLst/>
          </a:prstGeom>
          <a:noFill/>
        </p:spPr>
        <p:txBody>
          <a:bodyPr wrap="square" lIns="36000" tIns="0" rIns="36000" bIns="0" rtlCol="0" anchor="ctr">
            <a:spAutoFit/>
          </a:bodyPr>
          <a:lstStyle/>
          <a:p>
            <a:r>
              <a:rPr lang="en-US" altLang="ko-KR" sz="5400" b="1" dirty="0" smtClean="0">
                <a:solidFill>
                  <a:schemeClr val="bg1"/>
                </a:solidFill>
                <a:latin typeface="Nirmala UI" panose="020B0502040204020203" pitchFamily="34" charset="0"/>
                <a:ea typeface="Nirmala UI" panose="020B0502040204020203" pitchFamily="34" charset="0"/>
                <a:cs typeface="Nirmala UI" panose="020B0502040204020203" pitchFamily="34" charset="0"/>
              </a:rPr>
              <a:t>Telegram Bot</a:t>
            </a:r>
            <a:endParaRPr lang="ko-KR" altLang="en-US" sz="5400" b="1" dirty="0">
              <a:solidFill>
                <a:schemeClr val="bg1"/>
              </a:solidFill>
              <a:latin typeface="Nirmala UI" panose="020B0502040204020203" pitchFamily="34" charset="0"/>
              <a:cs typeface="Nirmala UI" panose="020B0502040204020203" pitchFamily="34" charset="0"/>
            </a:endParaRPr>
          </a:p>
        </p:txBody>
      </p:sp>
      <p:pic>
        <p:nvPicPr>
          <p:cNvPr id="4" name="圖片版面配置區 3"/>
          <p:cNvPicPr>
            <a:picLocks noGrp="1" noChangeAspect="1"/>
          </p:cNvPicPr>
          <p:nvPr>
            <p:ph type="pic" sz="quarter" idx="10"/>
          </p:nvPr>
        </p:nvPicPr>
        <p:blipFill rotWithShape="1">
          <a:blip r:embed="rId4" cstate="print">
            <a:extLst>
              <a:ext uri="{28A0092B-C50C-407E-A947-70E740481C1C}">
                <a14:useLocalDpi xmlns:a14="http://schemas.microsoft.com/office/drawing/2010/main" val="0"/>
              </a:ext>
            </a:extLst>
          </a:blip>
          <a:srcRect l="54588" t="274" r="1009" b="1829"/>
          <a:stretch/>
        </p:blipFill>
        <p:spPr>
          <a:xfrm>
            <a:off x="930275" y="2228850"/>
            <a:ext cx="2025650" cy="3511550"/>
          </a:xfrm>
        </p:spPr>
      </p:pic>
    </p:spTree>
    <p:extLst>
      <p:ext uri="{BB962C8B-B14F-4D97-AF65-F5344CB8AC3E}">
        <p14:creationId xmlns:p14="http://schemas.microsoft.com/office/powerpoint/2010/main" val="330050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rmAutofit fontScale="92500" lnSpcReduction="10000"/>
          </a:bodyPr>
          <a:lstStyle/>
          <a:p>
            <a:r>
              <a:rPr lang="en-US" altLang="zh-TW" b="1" dirty="0" err="1" smtClean="0">
                <a:ea typeface="Arial Unicode MS" panose="020B0604020202020204" pitchFamily="34" charset="-120"/>
                <a:cs typeface="Arial Unicode MS" panose="020B0604020202020204" pitchFamily="34" charset="-120"/>
              </a:rPr>
              <a:t>HowItWorks</a:t>
            </a:r>
            <a:endParaRPr lang="en-US" b="1" dirty="0">
              <a:ea typeface="Arial Unicode MS" panose="020B0604020202020204" pitchFamily="34" charset="-120"/>
              <a:cs typeface="Arial Unicode MS" panose="020B0604020202020204" pitchFamily="34" charset="-120"/>
            </a:endParaRPr>
          </a:p>
        </p:txBody>
      </p:sp>
      <p:grpSp>
        <p:nvGrpSpPr>
          <p:cNvPr id="3" name="그룹 12">
            <a:extLst>
              <a:ext uri="{FF2B5EF4-FFF2-40B4-BE49-F238E27FC236}">
                <a16:creationId xmlns:a16="http://schemas.microsoft.com/office/drawing/2014/main" xmlns="" id="{F9100D22-6F2D-4BBF-9C17-554A67E0CC25}"/>
              </a:ext>
            </a:extLst>
          </p:cNvPr>
          <p:cNvGrpSpPr/>
          <p:nvPr/>
        </p:nvGrpSpPr>
        <p:grpSpPr>
          <a:xfrm>
            <a:off x="3938137" y="2062160"/>
            <a:ext cx="4289312" cy="1262873"/>
            <a:chOff x="4054872" y="2062159"/>
            <a:chExt cx="4289312" cy="1262873"/>
          </a:xfrm>
        </p:grpSpPr>
        <p:sp>
          <p:nvSpPr>
            <p:cNvPr id="4" name="Rectangle 44">
              <a:extLst>
                <a:ext uri="{FF2B5EF4-FFF2-40B4-BE49-F238E27FC236}">
                  <a16:creationId xmlns:a16="http://schemas.microsoft.com/office/drawing/2014/main" xmlns="" id="{2F5CDD95-A6F5-423A-A99F-F02C31F5DC46}"/>
                </a:ext>
              </a:extLst>
            </p:cNvPr>
            <p:cNvSpPr/>
            <p:nvPr/>
          </p:nvSpPr>
          <p:spPr>
            <a:xfrm>
              <a:off x="5317238" y="3133113"/>
              <a:ext cx="785533" cy="1919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Rectangle 4">
              <a:extLst>
                <a:ext uri="{FF2B5EF4-FFF2-40B4-BE49-F238E27FC236}">
                  <a16:creationId xmlns:a16="http://schemas.microsoft.com/office/drawing/2014/main" xmlns="" id="{DA542ADC-AD48-44A8-AD43-D1362927C678}"/>
                </a:ext>
              </a:extLst>
            </p:cNvPr>
            <p:cNvSpPr/>
            <p:nvPr/>
          </p:nvSpPr>
          <p:spPr>
            <a:xfrm>
              <a:off x="5317238" y="2231199"/>
              <a:ext cx="2747277" cy="1927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Isosceles Triangle 5">
              <a:extLst>
                <a:ext uri="{FF2B5EF4-FFF2-40B4-BE49-F238E27FC236}">
                  <a16:creationId xmlns:a16="http://schemas.microsoft.com/office/drawing/2014/main" xmlns="" id="{E7161380-3D67-4D1B-81A7-16F22900EFF0}"/>
                </a:ext>
              </a:extLst>
            </p:cNvPr>
            <p:cNvSpPr/>
            <p:nvPr/>
          </p:nvSpPr>
          <p:spPr>
            <a:xfrm rot="5400000">
              <a:off x="7894041" y="2157089"/>
              <a:ext cx="545074" cy="3552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Block Arc 2">
              <a:extLst>
                <a:ext uri="{FF2B5EF4-FFF2-40B4-BE49-F238E27FC236}">
                  <a16:creationId xmlns:a16="http://schemas.microsoft.com/office/drawing/2014/main" xmlns="" id="{C7493750-D971-4D80-A215-1DCE9898D37C}"/>
                </a:ext>
              </a:extLst>
            </p:cNvPr>
            <p:cNvSpPr/>
            <p:nvPr/>
          </p:nvSpPr>
          <p:spPr>
            <a:xfrm rot="16200000">
              <a:off x="4139139" y="2146933"/>
              <a:ext cx="1093832" cy="1262365"/>
            </a:xfrm>
            <a:custGeom>
              <a:avLst/>
              <a:gdLst>
                <a:gd name="connsiteX0" fmla="*/ 990372 w 1011518"/>
                <a:gd name="connsiteY0" fmla="*/ 485411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14" fmla="*/ 990372 w 1011518"/>
                <a:gd name="connsiteY14" fmla="*/ 485411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485411 h 1167369"/>
                <a:gd name="connsiteX10" fmla="*/ 1856 w 1011518"/>
                <a:gd name="connsiteY10" fmla="*/ 485411 h 1167369"/>
                <a:gd name="connsiteX11" fmla="*/ 494398 w 1011518"/>
                <a:gd name="connsiteY11" fmla="*/ 94 h 1167369"/>
                <a:gd name="connsiteX12" fmla="*/ 1007742 w 1011518"/>
                <a:gd name="connsiteY12"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1381 w 1011518"/>
                <a:gd name="connsiteY3" fmla="*/ 491507 h 1167369"/>
                <a:gd name="connsiteX4" fmla="*/ 497779 w 1011518"/>
                <a:gd name="connsiteY4" fmla="*/ 176552 h 1167369"/>
                <a:gd name="connsiteX5" fmla="*/ 177148 w 1011518"/>
                <a:gd name="connsiteY5" fmla="*/ 497438 h 1167369"/>
                <a:gd name="connsiteX6" fmla="*/ 177148 w 1011518"/>
                <a:gd name="connsiteY6" fmla="*/ 1167369 h 1167369"/>
                <a:gd name="connsiteX7" fmla="*/ 0 w 1011518"/>
                <a:gd name="connsiteY7" fmla="*/ 1167369 h 1167369"/>
                <a:gd name="connsiteX8" fmla="*/ 0 w 1011518"/>
                <a:gd name="connsiteY8" fmla="*/ 485411 h 1167369"/>
                <a:gd name="connsiteX9" fmla="*/ 1856 w 1011518"/>
                <a:gd name="connsiteY9" fmla="*/ 485411 h 1167369"/>
                <a:gd name="connsiteX10" fmla="*/ 494398 w 1011518"/>
                <a:gd name="connsiteY10" fmla="*/ 94 h 1167369"/>
                <a:gd name="connsiteX11" fmla="*/ 1007742 w 1011518"/>
                <a:gd name="connsiteY11" fmla="*/ 484745 h 116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1518" h="1167369">
                  <a:moveTo>
                    <a:pt x="1007742" y="484745"/>
                  </a:moveTo>
                  <a:cubicBezTo>
                    <a:pt x="1009001" y="712286"/>
                    <a:pt x="1010259" y="939828"/>
                    <a:pt x="1011518" y="1167369"/>
                  </a:cubicBezTo>
                  <a:lnTo>
                    <a:pt x="834370" y="1167369"/>
                  </a:lnTo>
                  <a:cubicBezTo>
                    <a:pt x="833374" y="942082"/>
                    <a:pt x="832377" y="716794"/>
                    <a:pt x="831381" y="491507"/>
                  </a:cubicBezTo>
                  <a:cubicBezTo>
                    <a:pt x="824543" y="313175"/>
                    <a:pt x="676210" y="173132"/>
                    <a:pt x="497779" y="176552"/>
                  </a:cubicBezTo>
                  <a:cubicBezTo>
                    <a:pt x="321564" y="179929"/>
                    <a:pt x="180042" y="322001"/>
                    <a:pt x="177148" y="497438"/>
                  </a:cubicBezTo>
                  <a:lnTo>
                    <a:pt x="177148" y="1167369"/>
                  </a:lnTo>
                  <a:lnTo>
                    <a:pt x="0" y="1167369"/>
                  </a:lnTo>
                  <a:lnTo>
                    <a:pt x="0" y="485411"/>
                  </a:lnTo>
                  <a:lnTo>
                    <a:pt x="1856" y="485411"/>
                  </a:lnTo>
                  <a:cubicBezTo>
                    <a:pt x="10052" y="219336"/>
                    <a:pt x="226090" y="5235"/>
                    <a:pt x="494398" y="94"/>
                  </a:cubicBezTo>
                  <a:cubicBezTo>
                    <a:pt x="768966" y="-5168"/>
                    <a:pt x="997220" y="210329"/>
                    <a:pt x="1007742" y="4847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grpSp>
        <p:nvGrpSpPr>
          <p:cNvPr id="8" name="그룹 13">
            <a:extLst>
              <a:ext uri="{FF2B5EF4-FFF2-40B4-BE49-F238E27FC236}">
                <a16:creationId xmlns:a16="http://schemas.microsoft.com/office/drawing/2014/main" xmlns="" id="{757BF4CE-A7B4-4C30-B5A2-CEF1AF6F82F8}"/>
              </a:ext>
            </a:extLst>
          </p:cNvPr>
          <p:cNvGrpSpPr/>
          <p:nvPr/>
        </p:nvGrpSpPr>
        <p:grpSpPr>
          <a:xfrm>
            <a:off x="5630822" y="2962342"/>
            <a:ext cx="2075574" cy="1257774"/>
            <a:chOff x="5747557" y="2962342"/>
            <a:chExt cx="2075574" cy="1257774"/>
          </a:xfrm>
        </p:grpSpPr>
        <p:sp>
          <p:nvSpPr>
            <p:cNvPr id="9" name="Rectangle 44">
              <a:extLst>
                <a:ext uri="{FF2B5EF4-FFF2-40B4-BE49-F238E27FC236}">
                  <a16:creationId xmlns:a16="http://schemas.microsoft.com/office/drawing/2014/main" xmlns="" id="{8AEF3A5F-ED00-46D2-9374-11595279C1DC}"/>
                </a:ext>
              </a:extLst>
            </p:cNvPr>
            <p:cNvSpPr/>
            <p:nvPr/>
          </p:nvSpPr>
          <p:spPr>
            <a:xfrm>
              <a:off x="5778874" y="4028197"/>
              <a:ext cx="784800" cy="191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Isosceles Triangle 9">
              <a:extLst>
                <a:ext uri="{FF2B5EF4-FFF2-40B4-BE49-F238E27FC236}">
                  <a16:creationId xmlns:a16="http://schemas.microsoft.com/office/drawing/2014/main" xmlns="" id="{F19534FF-1EBB-46EF-93F4-0D85B38FEF67}"/>
                </a:ext>
              </a:extLst>
            </p:cNvPr>
            <p:cNvSpPr/>
            <p:nvPr/>
          </p:nvSpPr>
          <p:spPr>
            <a:xfrm rot="16200000">
              <a:off x="5652627" y="3057272"/>
              <a:ext cx="545074" cy="35521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44">
              <a:extLst>
                <a:ext uri="{FF2B5EF4-FFF2-40B4-BE49-F238E27FC236}">
                  <a16:creationId xmlns:a16="http://schemas.microsoft.com/office/drawing/2014/main" xmlns="" id="{BCBB4509-4980-4D60-A85C-1C57D33719E0}"/>
                </a:ext>
              </a:extLst>
            </p:cNvPr>
            <p:cNvSpPr/>
            <p:nvPr/>
          </p:nvSpPr>
          <p:spPr>
            <a:xfrm>
              <a:off x="6095999" y="3126283"/>
              <a:ext cx="467675" cy="191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Block Arc 2">
              <a:extLst>
                <a:ext uri="{FF2B5EF4-FFF2-40B4-BE49-F238E27FC236}">
                  <a16:creationId xmlns:a16="http://schemas.microsoft.com/office/drawing/2014/main" xmlns="" id="{ED8164D0-B083-44B8-AA73-51D95E291918}"/>
                </a:ext>
              </a:extLst>
            </p:cNvPr>
            <p:cNvSpPr/>
            <p:nvPr/>
          </p:nvSpPr>
          <p:spPr>
            <a:xfrm rot="5400000">
              <a:off x="6645033" y="3041261"/>
              <a:ext cx="1093832" cy="1262365"/>
            </a:xfrm>
            <a:custGeom>
              <a:avLst/>
              <a:gdLst>
                <a:gd name="connsiteX0" fmla="*/ 990372 w 1011518"/>
                <a:gd name="connsiteY0" fmla="*/ 485411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14" fmla="*/ 990372 w 1011518"/>
                <a:gd name="connsiteY14" fmla="*/ 485411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485411 h 1167369"/>
                <a:gd name="connsiteX10" fmla="*/ 1856 w 1011518"/>
                <a:gd name="connsiteY10" fmla="*/ 485411 h 1167369"/>
                <a:gd name="connsiteX11" fmla="*/ 494398 w 1011518"/>
                <a:gd name="connsiteY11" fmla="*/ 94 h 1167369"/>
                <a:gd name="connsiteX12" fmla="*/ 1007742 w 1011518"/>
                <a:gd name="connsiteY12"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1381 w 1011518"/>
                <a:gd name="connsiteY3" fmla="*/ 491507 h 1167369"/>
                <a:gd name="connsiteX4" fmla="*/ 497779 w 1011518"/>
                <a:gd name="connsiteY4" fmla="*/ 176552 h 1167369"/>
                <a:gd name="connsiteX5" fmla="*/ 177148 w 1011518"/>
                <a:gd name="connsiteY5" fmla="*/ 497438 h 1167369"/>
                <a:gd name="connsiteX6" fmla="*/ 177148 w 1011518"/>
                <a:gd name="connsiteY6" fmla="*/ 1167369 h 1167369"/>
                <a:gd name="connsiteX7" fmla="*/ 0 w 1011518"/>
                <a:gd name="connsiteY7" fmla="*/ 1167369 h 1167369"/>
                <a:gd name="connsiteX8" fmla="*/ 0 w 1011518"/>
                <a:gd name="connsiteY8" fmla="*/ 485411 h 1167369"/>
                <a:gd name="connsiteX9" fmla="*/ 1856 w 1011518"/>
                <a:gd name="connsiteY9" fmla="*/ 485411 h 1167369"/>
                <a:gd name="connsiteX10" fmla="*/ 494398 w 1011518"/>
                <a:gd name="connsiteY10" fmla="*/ 94 h 1167369"/>
                <a:gd name="connsiteX11" fmla="*/ 1007742 w 1011518"/>
                <a:gd name="connsiteY11" fmla="*/ 484745 h 116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1518" h="1167369">
                  <a:moveTo>
                    <a:pt x="1007742" y="484745"/>
                  </a:moveTo>
                  <a:cubicBezTo>
                    <a:pt x="1009001" y="712286"/>
                    <a:pt x="1010259" y="939828"/>
                    <a:pt x="1011518" y="1167369"/>
                  </a:cubicBezTo>
                  <a:lnTo>
                    <a:pt x="834370" y="1167369"/>
                  </a:lnTo>
                  <a:cubicBezTo>
                    <a:pt x="833374" y="942082"/>
                    <a:pt x="832377" y="716794"/>
                    <a:pt x="831381" y="491507"/>
                  </a:cubicBezTo>
                  <a:cubicBezTo>
                    <a:pt x="824543" y="313175"/>
                    <a:pt x="676210" y="173132"/>
                    <a:pt x="497779" y="176552"/>
                  </a:cubicBezTo>
                  <a:cubicBezTo>
                    <a:pt x="321564" y="179929"/>
                    <a:pt x="180042" y="322001"/>
                    <a:pt x="177148" y="497438"/>
                  </a:cubicBezTo>
                  <a:lnTo>
                    <a:pt x="177148" y="1167369"/>
                  </a:lnTo>
                  <a:lnTo>
                    <a:pt x="0" y="1167369"/>
                  </a:lnTo>
                  <a:lnTo>
                    <a:pt x="0" y="485411"/>
                  </a:lnTo>
                  <a:lnTo>
                    <a:pt x="1856" y="485411"/>
                  </a:lnTo>
                  <a:cubicBezTo>
                    <a:pt x="10052" y="219336"/>
                    <a:pt x="226090" y="5235"/>
                    <a:pt x="494398" y="94"/>
                  </a:cubicBezTo>
                  <a:cubicBezTo>
                    <a:pt x="768966" y="-5168"/>
                    <a:pt x="997220" y="210329"/>
                    <a:pt x="1007742" y="4847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3" name="Group 12">
            <a:extLst>
              <a:ext uri="{FF2B5EF4-FFF2-40B4-BE49-F238E27FC236}">
                <a16:creationId xmlns:a16="http://schemas.microsoft.com/office/drawing/2014/main" xmlns="" id="{D310F15E-0743-4456-BD4A-E1F7BCBB262B}"/>
              </a:ext>
            </a:extLst>
          </p:cNvPr>
          <p:cNvGrpSpPr/>
          <p:nvPr/>
        </p:nvGrpSpPr>
        <p:grpSpPr>
          <a:xfrm>
            <a:off x="1418863" y="2276791"/>
            <a:ext cx="2395361" cy="676301"/>
            <a:chOff x="186703" y="2121142"/>
            <a:chExt cx="2395361" cy="676301"/>
          </a:xfrm>
        </p:grpSpPr>
        <p:sp>
          <p:nvSpPr>
            <p:cNvPr id="14" name="TextBox 13">
              <a:extLst>
                <a:ext uri="{FF2B5EF4-FFF2-40B4-BE49-F238E27FC236}">
                  <a16:creationId xmlns:a16="http://schemas.microsoft.com/office/drawing/2014/main" xmlns="" id="{8F5C169A-CAAD-4B83-8A2E-EC43F8645CDE}"/>
                </a:ext>
              </a:extLst>
            </p:cNvPr>
            <p:cNvSpPr txBox="1"/>
            <p:nvPr/>
          </p:nvSpPr>
          <p:spPr>
            <a:xfrm>
              <a:off x="186703" y="2121142"/>
              <a:ext cx="2395361" cy="307777"/>
            </a:xfrm>
            <a:prstGeom prst="rect">
              <a:avLst/>
            </a:prstGeom>
            <a:noFill/>
          </p:spPr>
          <p:txBody>
            <a:bodyPr wrap="square" rtlCol="0" anchor="ctr">
              <a:spAutoFit/>
            </a:bodyPr>
            <a:lstStyle/>
            <a:p>
              <a:pPr algn="r"/>
              <a:r>
                <a:rPr lang="en-US" altLang="zh-TW" sz="1400" b="1" dirty="0" smtClean="0">
                  <a:solidFill>
                    <a:schemeClr val="tx1">
                      <a:lumMod val="75000"/>
                      <a:lumOff val="25000"/>
                    </a:schemeClr>
                  </a:solidFill>
                  <a:cs typeface="Arial" pitchFamily="34" charset="0"/>
                </a:rPr>
                <a:t>STOCKINFO</a:t>
              </a:r>
              <a:endParaRPr lang="ko-KR" altLang="en-US" sz="14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xmlns="" id="{424E9521-AD72-4C28-B645-517D48D4133F}"/>
                </a:ext>
              </a:extLst>
            </p:cNvPr>
            <p:cNvSpPr txBox="1"/>
            <p:nvPr/>
          </p:nvSpPr>
          <p:spPr>
            <a:xfrm>
              <a:off x="186703" y="2335778"/>
              <a:ext cx="2395361" cy="461665"/>
            </a:xfrm>
            <a:prstGeom prst="rect">
              <a:avLst/>
            </a:prstGeom>
            <a:noFill/>
          </p:spPr>
          <p:txBody>
            <a:bodyPr wrap="square" rtlCol="0">
              <a:spAutoFit/>
            </a:bodyPr>
            <a:lstStyle/>
            <a:p>
              <a:pPr algn="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機器人推播相對應類似股票</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pPr algn="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及股票資訊</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grpSp>
        <p:nvGrpSpPr>
          <p:cNvPr id="16" name="Group 15">
            <a:extLst>
              <a:ext uri="{FF2B5EF4-FFF2-40B4-BE49-F238E27FC236}">
                <a16:creationId xmlns:a16="http://schemas.microsoft.com/office/drawing/2014/main" xmlns="" id="{4FE73605-9440-4C3F-9927-4ADB1BB4C9C3}"/>
              </a:ext>
            </a:extLst>
          </p:cNvPr>
          <p:cNvGrpSpPr/>
          <p:nvPr/>
        </p:nvGrpSpPr>
        <p:grpSpPr>
          <a:xfrm>
            <a:off x="7834756" y="3237796"/>
            <a:ext cx="2084225" cy="676301"/>
            <a:chOff x="5546540" y="3082146"/>
            <a:chExt cx="2084225" cy="676301"/>
          </a:xfrm>
        </p:grpSpPr>
        <p:sp>
          <p:nvSpPr>
            <p:cNvPr id="17" name="TextBox 16">
              <a:extLst>
                <a:ext uri="{FF2B5EF4-FFF2-40B4-BE49-F238E27FC236}">
                  <a16:creationId xmlns:a16="http://schemas.microsoft.com/office/drawing/2014/main" xmlns="" id="{F6974B36-3D99-4C63-A38F-FB00ADCC25D8}"/>
                </a:ext>
              </a:extLst>
            </p:cNvPr>
            <p:cNvSpPr txBox="1"/>
            <p:nvPr/>
          </p:nvSpPr>
          <p:spPr>
            <a:xfrm>
              <a:off x="5546540" y="3082146"/>
              <a:ext cx="2084225" cy="307777"/>
            </a:xfrm>
            <a:prstGeom prst="rect">
              <a:avLst/>
            </a:prstGeom>
            <a:noFill/>
          </p:spPr>
          <p:txBody>
            <a:bodyPr wrap="square" rtlCol="0" anchor="ctr">
              <a:spAutoFit/>
            </a:bodyPr>
            <a:lstStyle/>
            <a:p>
              <a:r>
                <a:rPr lang="en-US" altLang="zh-TW" sz="1400" b="1" dirty="0" smtClean="0">
                  <a:solidFill>
                    <a:schemeClr val="tx1">
                      <a:lumMod val="75000"/>
                      <a:lumOff val="25000"/>
                    </a:schemeClr>
                  </a:solidFill>
                  <a:cs typeface="Arial" pitchFamily="34" charset="0"/>
                </a:rPr>
                <a:t>CONFIRM</a:t>
              </a:r>
              <a:endParaRPr lang="ko-KR" altLang="en-US" sz="12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xmlns="" id="{7AFA2F3A-D401-4D31-AA0F-548413EB0F95}"/>
                </a:ext>
              </a:extLst>
            </p:cNvPr>
            <p:cNvSpPr txBox="1"/>
            <p:nvPr/>
          </p:nvSpPr>
          <p:spPr>
            <a:xfrm>
              <a:off x="5546540" y="3296782"/>
              <a:ext cx="2084225"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投資人了解後可再詢問其相關資訊</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grpSp>
        <p:nvGrpSpPr>
          <p:cNvPr id="19" name="Group 18">
            <a:extLst>
              <a:ext uri="{FF2B5EF4-FFF2-40B4-BE49-F238E27FC236}">
                <a16:creationId xmlns:a16="http://schemas.microsoft.com/office/drawing/2014/main" xmlns="" id="{2AAB91EE-9BAA-4746-B3C5-601584BCD56D}"/>
              </a:ext>
            </a:extLst>
          </p:cNvPr>
          <p:cNvGrpSpPr/>
          <p:nvPr/>
        </p:nvGrpSpPr>
        <p:grpSpPr>
          <a:xfrm>
            <a:off x="7834756" y="5043327"/>
            <a:ext cx="2084225" cy="676301"/>
            <a:chOff x="5561445" y="4887679"/>
            <a:chExt cx="2084225" cy="676301"/>
          </a:xfrm>
        </p:grpSpPr>
        <p:sp>
          <p:nvSpPr>
            <p:cNvPr id="20" name="TextBox 19">
              <a:extLst>
                <a:ext uri="{FF2B5EF4-FFF2-40B4-BE49-F238E27FC236}">
                  <a16:creationId xmlns:a16="http://schemas.microsoft.com/office/drawing/2014/main" xmlns="" id="{428D605A-9FF8-4740-8D14-7114442DAF31}"/>
                </a:ext>
              </a:extLst>
            </p:cNvPr>
            <p:cNvSpPr txBox="1"/>
            <p:nvPr/>
          </p:nvSpPr>
          <p:spPr>
            <a:xfrm>
              <a:off x="5561445" y="4887679"/>
              <a:ext cx="2084225" cy="307777"/>
            </a:xfrm>
            <a:prstGeom prst="rect">
              <a:avLst/>
            </a:prstGeom>
            <a:noFill/>
          </p:spPr>
          <p:txBody>
            <a:bodyPr wrap="square" rtlCol="0" anchor="ctr">
              <a:spAutoFit/>
            </a:bodyPr>
            <a:lstStyle/>
            <a:p>
              <a:r>
                <a:rPr lang="en-US" altLang="ko-KR" sz="1400" b="1" dirty="0" smtClean="0">
                  <a:solidFill>
                    <a:schemeClr val="tx1">
                      <a:lumMod val="75000"/>
                      <a:lumOff val="25000"/>
                    </a:schemeClr>
                  </a:solidFill>
                  <a:cs typeface="Arial" pitchFamily="34" charset="0"/>
                </a:rPr>
                <a:t>ASK</a:t>
              </a:r>
              <a:endParaRPr lang="ko-KR" altLang="en-US" sz="12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xmlns="" id="{5AC8F174-E647-4B9B-AF26-7A0FC7B2422C}"/>
                </a:ext>
              </a:extLst>
            </p:cNvPr>
            <p:cNvSpPr txBox="1"/>
            <p:nvPr/>
          </p:nvSpPr>
          <p:spPr>
            <a:xfrm>
              <a:off x="5561445" y="5102315"/>
              <a:ext cx="2084225"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投資人想詢問此種投資行為的風險高低</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grpSp>
        <p:nvGrpSpPr>
          <p:cNvPr id="22" name="Group 21">
            <a:extLst>
              <a:ext uri="{FF2B5EF4-FFF2-40B4-BE49-F238E27FC236}">
                <a16:creationId xmlns:a16="http://schemas.microsoft.com/office/drawing/2014/main" xmlns="" id="{D6C3AB22-D184-465A-92A9-62DEB76DCC18}"/>
              </a:ext>
            </a:extLst>
          </p:cNvPr>
          <p:cNvGrpSpPr/>
          <p:nvPr/>
        </p:nvGrpSpPr>
        <p:grpSpPr>
          <a:xfrm>
            <a:off x="1418863" y="4202475"/>
            <a:ext cx="2395361" cy="676301"/>
            <a:chOff x="232423" y="4046825"/>
            <a:chExt cx="2395361" cy="676301"/>
          </a:xfrm>
        </p:grpSpPr>
        <p:sp>
          <p:nvSpPr>
            <p:cNvPr id="23" name="TextBox 22">
              <a:extLst>
                <a:ext uri="{FF2B5EF4-FFF2-40B4-BE49-F238E27FC236}">
                  <a16:creationId xmlns:a16="http://schemas.microsoft.com/office/drawing/2014/main" xmlns="" id="{76CFB836-F50E-4C5C-A4B5-64A5A3FFE335}"/>
                </a:ext>
              </a:extLst>
            </p:cNvPr>
            <p:cNvSpPr txBox="1"/>
            <p:nvPr/>
          </p:nvSpPr>
          <p:spPr>
            <a:xfrm>
              <a:off x="232423" y="4046825"/>
              <a:ext cx="2395361" cy="307777"/>
            </a:xfrm>
            <a:prstGeom prst="rect">
              <a:avLst/>
            </a:prstGeom>
            <a:noFill/>
          </p:spPr>
          <p:txBody>
            <a:bodyPr wrap="square" rtlCol="0" anchor="ctr">
              <a:spAutoFit/>
            </a:bodyPr>
            <a:lstStyle/>
            <a:p>
              <a:pPr algn="r"/>
              <a:r>
                <a:rPr lang="en-US" altLang="ko-KR" sz="1400" b="1" dirty="0" smtClean="0">
                  <a:solidFill>
                    <a:schemeClr val="tx1">
                      <a:lumMod val="75000"/>
                      <a:lumOff val="25000"/>
                    </a:schemeClr>
                  </a:solidFill>
                  <a:cs typeface="Arial" pitchFamily="34" charset="0"/>
                </a:rPr>
                <a:t>JUDGE&amp;ANSWER</a:t>
              </a:r>
              <a:endParaRPr lang="ko-KR" altLang="en-US" sz="14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xmlns="" id="{D51D4A1D-05BF-4709-A091-7DA4BD951B39}"/>
                </a:ext>
              </a:extLst>
            </p:cNvPr>
            <p:cNvSpPr txBox="1"/>
            <p:nvPr/>
          </p:nvSpPr>
          <p:spPr>
            <a:xfrm>
              <a:off x="232423" y="4261461"/>
              <a:ext cx="2395361" cy="461665"/>
            </a:xfrm>
            <a:prstGeom prst="rect">
              <a:avLst/>
            </a:prstGeom>
            <a:noFill/>
          </p:spPr>
          <p:txBody>
            <a:bodyPr wrap="square" rtlCol="0">
              <a:spAutoFit/>
            </a:bodyPr>
            <a:lstStyle/>
            <a:p>
              <a:pPr algn="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建立能夠偵測投資行為改變的</a:t>
              </a:r>
              <a:r>
                <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AI</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，判斷需要回傳關心與否</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grpSp>
        <p:nvGrpSpPr>
          <p:cNvPr id="26" name="Group 25">
            <a:extLst>
              <a:ext uri="{FF2B5EF4-FFF2-40B4-BE49-F238E27FC236}">
                <a16:creationId xmlns:a16="http://schemas.microsoft.com/office/drawing/2014/main" xmlns="" id="{B8A0E653-C9DA-459D-A0F6-4332F8673894}"/>
              </a:ext>
            </a:extLst>
          </p:cNvPr>
          <p:cNvGrpSpPr/>
          <p:nvPr/>
        </p:nvGrpSpPr>
        <p:grpSpPr>
          <a:xfrm>
            <a:off x="9521497" y="1888936"/>
            <a:ext cx="2143947" cy="706853"/>
            <a:chOff x="7308304" y="1342901"/>
            <a:chExt cx="1691680" cy="706853"/>
          </a:xfrm>
        </p:grpSpPr>
        <p:sp>
          <p:nvSpPr>
            <p:cNvPr id="27" name="TextBox 26">
              <a:extLst>
                <a:ext uri="{FF2B5EF4-FFF2-40B4-BE49-F238E27FC236}">
                  <a16:creationId xmlns:a16="http://schemas.microsoft.com/office/drawing/2014/main" xmlns="" id="{5159DF5A-1B0A-430A-B131-8FC4C269F2F2}"/>
                </a:ext>
              </a:extLst>
            </p:cNvPr>
            <p:cNvSpPr txBox="1"/>
            <p:nvPr/>
          </p:nvSpPr>
          <p:spPr>
            <a:xfrm>
              <a:off x="7308304" y="1342901"/>
              <a:ext cx="1691680" cy="307777"/>
            </a:xfrm>
            <a:prstGeom prst="rect">
              <a:avLst/>
            </a:prstGeom>
            <a:noFill/>
          </p:spPr>
          <p:txBody>
            <a:bodyPr wrap="square" rtlCol="0" anchor="ctr">
              <a:spAutoFit/>
            </a:bodyPr>
            <a:lstStyle/>
            <a:p>
              <a:r>
                <a:rPr lang="en-US" altLang="zh-TW" sz="1400" b="1" dirty="0" smtClean="0">
                  <a:solidFill>
                    <a:schemeClr val="tx1">
                      <a:lumMod val="75000"/>
                      <a:lumOff val="25000"/>
                    </a:schemeClr>
                  </a:solidFill>
                  <a:cs typeface="Arial" pitchFamily="34" charset="0"/>
                </a:rPr>
                <a:t>PREVENT</a:t>
              </a:r>
              <a:endParaRPr lang="ko-KR" altLang="en-US" sz="14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xmlns="" id="{6AABB121-2C89-4989-AF97-D2F8CAB007AA}"/>
                </a:ext>
              </a:extLst>
            </p:cNvPr>
            <p:cNvSpPr txBox="1"/>
            <p:nvPr/>
          </p:nvSpPr>
          <p:spPr>
            <a:xfrm>
              <a:off x="7308304" y="1588089"/>
              <a:ext cx="1691680" cy="461665"/>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避免投資人做出不理智行為</a:t>
              </a:r>
              <a:endParaRPr lang="en-US" altLang="zh-TW"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a:p>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並</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推薦投資人適合的選擇</a:t>
              </a:r>
              <a:endParaRPr lang="ko-KR" altLang="en-US" sz="1200" dirty="0">
                <a:solidFill>
                  <a:schemeClr val="tx1">
                    <a:lumMod val="75000"/>
                    <a:lumOff val="25000"/>
                  </a:schemeClr>
                </a:solidFill>
                <a:latin typeface="微軟正黑體 Light" panose="020B0304030504040204" pitchFamily="34" charset="-120"/>
                <a:cs typeface="Arial" pitchFamily="34" charset="0"/>
              </a:endParaRPr>
            </a:p>
          </p:txBody>
        </p:sp>
      </p:grpSp>
      <p:sp>
        <p:nvSpPr>
          <p:cNvPr id="29" name="Oval 28">
            <a:extLst>
              <a:ext uri="{FF2B5EF4-FFF2-40B4-BE49-F238E27FC236}">
                <a16:creationId xmlns:a16="http://schemas.microsoft.com/office/drawing/2014/main" xmlns="" id="{021EF4BF-26F9-4040-8939-2CE7A6995298}"/>
              </a:ext>
            </a:extLst>
          </p:cNvPr>
          <p:cNvSpPr/>
          <p:nvPr/>
        </p:nvSpPr>
        <p:spPr>
          <a:xfrm>
            <a:off x="4175723" y="2484378"/>
            <a:ext cx="609425" cy="60942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Oval 29">
            <a:extLst>
              <a:ext uri="{FF2B5EF4-FFF2-40B4-BE49-F238E27FC236}">
                <a16:creationId xmlns:a16="http://schemas.microsoft.com/office/drawing/2014/main" xmlns="" id="{32C32B2D-E12C-44A3-BA3B-0E56497B410E}"/>
              </a:ext>
            </a:extLst>
          </p:cNvPr>
          <p:cNvSpPr/>
          <p:nvPr/>
        </p:nvSpPr>
        <p:spPr>
          <a:xfrm>
            <a:off x="6861191" y="3370092"/>
            <a:ext cx="609425" cy="609424"/>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a16="http://schemas.microsoft.com/office/drawing/2014/main" xmlns="" id="{6DC87023-689C-4DF0-B8BB-3626E861EFD1}"/>
              </a:ext>
            </a:extLst>
          </p:cNvPr>
          <p:cNvSpPr/>
          <p:nvPr/>
        </p:nvSpPr>
        <p:spPr>
          <a:xfrm>
            <a:off x="4175723" y="4284786"/>
            <a:ext cx="609425" cy="609424"/>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a16="http://schemas.microsoft.com/office/drawing/2014/main" xmlns="" id="{49A9C859-E442-42D1-AE47-7FF5ECC57352}"/>
              </a:ext>
            </a:extLst>
          </p:cNvPr>
          <p:cNvSpPr/>
          <p:nvPr/>
        </p:nvSpPr>
        <p:spPr>
          <a:xfrm>
            <a:off x="6861191" y="5183317"/>
            <a:ext cx="609425" cy="609424"/>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3" name="그룹 14">
            <a:extLst>
              <a:ext uri="{FF2B5EF4-FFF2-40B4-BE49-F238E27FC236}">
                <a16:creationId xmlns:a16="http://schemas.microsoft.com/office/drawing/2014/main" xmlns="" id="{E06BBE54-E860-4812-8A9D-14E4E3212CCE}"/>
              </a:ext>
            </a:extLst>
          </p:cNvPr>
          <p:cNvGrpSpPr/>
          <p:nvPr/>
        </p:nvGrpSpPr>
        <p:grpSpPr>
          <a:xfrm>
            <a:off x="3938138" y="3855554"/>
            <a:ext cx="2079217" cy="1269226"/>
            <a:chOff x="4054872" y="3855554"/>
            <a:chExt cx="2079217" cy="1269226"/>
          </a:xfrm>
        </p:grpSpPr>
        <p:sp>
          <p:nvSpPr>
            <p:cNvPr id="34" name="Rectangle 44">
              <a:extLst>
                <a:ext uri="{FF2B5EF4-FFF2-40B4-BE49-F238E27FC236}">
                  <a16:creationId xmlns:a16="http://schemas.microsoft.com/office/drawing/2014/main" xmlns="" id="{8640024A-38CA-4774-A680-12ED0BE3CAC5}"/>
                </a:ext>
              </a:extLst>
            </p:cNvPr>
            <p:cNvSpPr/>
            <p:nvPr/>
          </p:nvSpPr>
          <p:spPr>
            <a:xfrm>
              <a:off x="5317238" y="4932861"/>
              <a:ext cx="785533" cy="1919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5" name="Block Arc 2">
              <a:extLst>
                <a:ext uri="{FF2B5EF4-FFF2-40B4-BE49-F238E27FC236}">
                  <a16:creationId xmlns:a16="http://schemas.microsoft.com/office/drawing/2014/main" xmlns="" id="{18BED823-96BD-4EB3-8945-4DCDA5F4B6E6}"/>
                </a:ext>
              </a:extLst>
            </p:cNvPr>
            <p:cNvSpPr/>
            <p:nvPr/>
          </p:nvSpPr>
          <p:spPr>
            <a:xfrm rot="16200000">
              <a:off x="4139139" y="3946681"/>
              <a:ext cx="1093832" cy="1262365"/>
            </a:xfrm>
            <a:custGeom>
              <a:avLst/>
              <a:gdLst>
                <a:gd name="connsiteX0" fmla="*/ 990372 w 1011518"/>
                <a:gd name="connsiteY0" fmla="*/ 485411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14" fmla="*/ 990372 w 1011518"/>
                <a:gd name="connsiteY14" fmla="*/ 485411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504057 h 1167369"/>
                <a:gd name="connsiteX10" fmla="*/ 0 w 1011518"/>
                <a:gd name="connsiteY10" fmla="*/ 485411 h 1167369"/>
                <a:gd name="connsiteX11" fmla="*/ 1856 w 1011518"/>
                <a:gd name="connsiteY11" fmla="*/ 485411 h 1167369"/>
                <a:gd name="connsiteX12" fmla="*/ 494398 w 1011518"/>
                <a:gd name="connsiteY12" fmla="*/ 94 h 1167369"/>
                <a:gd name="connsiteX13" fmla="*/ 1007742 w 1011518"/>
                <a:gd name="connsiteY13"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4370 w 1011518"/>
                <a:gd name="connsiteY3" fmla="*/ 491393 h 1167369"/>
                <a:gd name="connsiteX4" fmla="*/ 831381 w 1011518"/>
                <a:gd name="connsiteY4" fmla="*/ 491507 h 1167369"/>
                <a:gd name="connsiteX5" fmla="*/ 497779 w 1011518"/>
                <a:gd name="connsiteY5" fmla="*/ 176552 h 1167369"/>
                <a:gd name="connsiteX6" fmla="*/ 177148 w 1011518"/>
                <a:gd name="connsiteY6" fmla="*/ 497438 h 1167369"/>
                <a:gd name="connsiteX7" fmla="*/ 177148 w 1011518"/>
                <a:gd name="connsiteY7" fmla="*/ 1167369 h 1167369"/>
                <a:gd name="connsiteX8" fmla="*/ 0 w 1011518"/>
                <a:gd name="connsiteY8" fmla="*/ 1167369 h 1167369"/>
                <a:gd name="connsiteX9" fmla="*/ 0 w 1011518"/>
                <a:gd name="connsiteY9" fmla="*/ 485411 h 1167369"/>
                <a:gd name="connsiteX10" fmla="*/ 1856 w 1011518"/>
                <a:gd name="connsiteY10" fmla="*/ 485411 h 1167369"/>
                <a:gd name="connsiteX11" fmla="*/ 494398 w 1011518"/>
                <a:gd name="connsiteY11" fmla="*/ 94 h 1167369"/>
                <a:gd name="connsiteX12" fmla="*/ 1007742 w 1011518"/>
                <a:gd name="connsiteY12" fmla="*/ 484745 h 1167369"/>
                <a:gd name="connsiteX0" fmla="*/ 1007742 w 1011518"/>
                <a:gd name="connsiteY0" fmla="*/ 484745 h 1167369"/>
                <a:gd name="connsiteX1" fmla="*/ 1011518 w 1011518"/>
                <a:gd name="connsiteY1" fmla="*/ 1167369 h 1167369"/>
                <a:gd name="connsiteX2" fmla="*/ 834370 w 1011518"/>
                <a:gd name="connsiteY2" fmla="*/ 1167369 h 1167369"/>
                <a:gd name="connsiteX3" fmla="*/ 831381 w 1011518"/>
                <a:gd name="connsiteY3" fmla="*/ 491507 h 1167369"/>
                <a:gd name="connsiteX4" fmla="*/ 497779 w 1011518"/>
                <a:gd name="connsiteY4" fmla="*/ 176552 h 1167369"/>
                <a:gd name="connsiteX5" fmla="*/ 177148 w 1011518"/>
                <a:gd name="connsiteY5" fmla="*/ 497438 h 1167369"/>
                <a:gd name="connsiteX6" fmla="*/ 177148 w 1011518"/>
                <a:gd name="connsiteY6" fmla="*/ 1167369 h 1167369"/>
                <a:gd name="connsiteX7" fmla="*/ 0 w 1011518"/>
                <a:gd name="connsiteY7" fmla="*/ 1167369 h 1167369"/>
                <a:gd name="connsiteX8" fmla="*/ 0 w 1011518"/>
                <a:gd name="connsiteY8" fmla="*/ 485411 h 1167369"/>
                <a:gd name="connsiteX9" fmla="*/ 1856 w 1011518"/>
                <a:gd name="connsiteY9" fmla="*/ 485411 h 1167369"/>
                <a:gd name="connsiteX10" fmla="*/ 494398 w 1011518"/>
                <a:gd name="connsiteY10" fmla="*/ 94 h 1167369"/>
                <a:gd name="connsiteX11" fmla="*/ 1007742 w 1011518"/>
                <a:gd name="connsiteY11" fmla="*/ 484745 h 116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1518" h="1167369">
                  <a:moveTo>
                    <a:pt x="1007742" y="484745"/>
                  </a:moveTo>
                  <a:cubicBezTo>
                    <a:pt x="1009001" y="712286"/>
                    <a:pt x="1010259" y="939828"/>
                    <a:pt x="1011518" y="1167369"/>
                  </a:cubicBezTo>
                  <a:lnTo>
                    <a:pt x="834370" y="1167369"/>
                  </a:lnTo>
                  <a:cubicBezTo>
                    <a:pt x="833374" y="942082"/>
                    <a:pt x="832377" y="716794"/>
                    <a:pt x="831381" y="491507"/>
                  </a:cubicBezTo>
                  <a:cubicBezTo>
                    <a:pt x="824543" y="313175"/>
                    <a:pt x="676210" y="173132"/>
                    <a:pt x="497779" y="176552"/>
                  </a:cubicBezTo>
                  <a:cubicBezTo>
                    <a:pt x="321564" y="179929"/>
                    <a:pt x="180042" y="322001"/>
                    <a:pt x="177148" y="497438"/>
                  </a:cubicBezTo>
                  <a:lnTo>
                    <a:pt x="177148" y="1167369"/>
                  </a:lnTo>
                  <a:lnTo>
                    <a:pt x="0" y="1167369"/>
                  </a:lnTo>
                  <a:lnTo>
                    <a:pt x="0" y="485411"/>
                  </a:lnTo>
                  <a:lnTo>
                    <a:pt x="1856" y="485411"/>
                  </a:lnTo>
                  <a:cubicBezTo>
                    <a:pt x="10052" y="219336"/>
                    <a:pt x="226090" y="5235"/>
                    <a:pt x="494398" y="94"/>
                  </a:cubicBezTo>
                  <a:cubicBezTo>
                    <a:pt x="768966" y="-5168"/>
                    <a:pt x="997220" y="210329"/>
                    <a:pt x="1007742" y="4847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36" name="Isosceles Triangle 35">
              <a:extLst>
                <a:ext uri="{FF2B5EF4-FFF2-40B4-BE49-F238E27FC236}">
                  <a16:creationId xmlns:a16="http://schemas.microsoft.com/office/drawing/2014/main" xmlns="" id="{8BD57713-BD8B-4AE3-9B63-9DFBD7EB9D21}"/>
                </a:ext>
              </a:extLst>
            </p:cNvPr>
            <p:cNvSpPr/>
            <p:nvPr/>
          </p:nvSpPr>
          <p:spPr>
            <a:xfrm rot="5400000">
              <a:off x="5683946" y="3950484"/>
              <a:ext cx="545074" cy="35521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ectangle 44">
              <a:extLst>
                <a:ext uri="{FF2B5EF4-FFF2-40B4-BE49-F238E27FC236}">
                  <a16:creationId xmlns:a16="http://schemas.microsoft.com/office/drawing/2014/main" xmlns="" id="{146BD6C3-0ADF-4ACC-B1E1-755F03497CDD}"/>
                </a:ext>
              </a:extLst>
            </p:cNvPr>
            <p:cNvSpPr/>
            <p:nvPr/>
          </p:nvSpPr>
          <p:spPr>
            <a:xfrm>
              <a:off x="5317239" y="4030947"/>
              <a:ext cx="559042" cy="1919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38" name="그룹 15">
            <a:extLst>
              <a:ext uri="{FF2B5EF4-FFF2-40B4-BE49-F238E27FC236}">
                <a16:creationId xmlns:a16="http://schemas.microsoft.com/office/drawing/2014/main" xmlns="" id="{5B646D24-989E-40CE-9ABE-211DD1919461}"/>
              </a:ext>
            </a:extLst>
          </p:cNvPr>
          <p:cNvGrpSpPr/>
          <p:nvPr/>
        </p:nvGrpSpPr>
        <p:grpSpPr>
          <a:xfrm>
            <a:off x="1629366" y="4753301"/>
            <a:ext cx="6077030" cy="1270361"/>
            <a:chOff x="1746101" y="4753300"/>
            <a:chExt cx="6077030" cy="1270361"/>
          </a:xfrm>
        </p:grpSpPr>
        <p:sp>
          <p:nvSpPr>
            <p:cNvPr id="39" name="Block Arc 2">
              <a:extLst>
                <a:ext uri="{FF2B5EF4-FFF2-40B4-BE49-F238E27FC236}">
                  <a16:creationId xmlns:a16="http://schemas.microsoft.com/office/drawing/2014/main" xmlns="" id="{82B75635-848B-4D1F-AEC3-A9C9787CBA1D}"/>
                </a:ext>
              </a:extLst>
            </p:cNvPr>
            <p:cNvSpPr/>
            <p:nvPr/>
          </p:nvSpPr>
          <p:spPr>
            <a:xfrm rot="5400000">
              <a:off x="6645033" y="4845562"/>
              <a:ext cx="1093832" cy="1262365"/>
            </a:xfrm>
            <a:custGeom>
              <a:avLst/>
              <a:gdLst/>
              <a:ahLst/>
              <a:cxnLst/>
              <a:rect l="l" t="t" r="r" b="b"/>
              <a:pathLst>
                <a:path w="1011518" h="1167369">
                  <a:moveTo>
                    <a:pt x="1011518" y="485411"/>
                  </a:moveTo>
                  <a:lnTo>
                    <a:pt x="1011518" y="1167369"/>
                  </a:lnTo>
                  <a:lnTo>
                    <a:pt x="834370" y="1167369"/>
                  </a:lnTo>
                  <a:lnTo>
                    <a:pt x="834370" y="491393"/>
                  </a:lnTo>
                  <a:lnTo>
                    <a:pt x="831381" y="491507"/>
                  </a:lnTo>
                  <a:cubicBezTo>
                    <a:pt x="824543" y="313175"/>
                    <a:pt x="676210" y="173132"/>
                    <a:pt x="497779" y="176552"/>
                  </a:cubicBezTo>
                  <a:cubicBezTo>
                    <a:pt x="321564" y="179929"/>
                    <a:pt x="180042" y="322001"/>
                    <a:pt x="177148" y="497438"/>
                  </a:cubicBezTo>
                  <a:lnTo>
                    <a:pt x="177148" y="1167369"/>
                  </a:lnTo>
                  <a:lnTo>
                    <a:pt x="0" y="1167369"/>
                  </a:lnTo>
                  <a:lnTo>
                    <a:pt x="0" y="504057"/>
                  </a:lnTo>
                  <a:lnTo>
                    <a:pt x="0" y="485411"/>
                  </a:lnTo>
                  <a:lnTo>
                    <a:pt x="1856" y="485411"/>
                  </a:lnTo>
                  <a:cubicBezTo>
                    <a:pt x="10052" y="219336"/>
                    <a:pt x="226090" y="5235"/>
                    <a:pt x="494398" y="94"/>
                  </a:cubicBezTo>
                  <a:cubicBezTo>
                    <a:pt x="768966" y="-5168"/>
                    <a:pt x="997220" y="210329"/>
                    <a:pt x="1007742" y="484745"/>
                  </a:cubicBezTo>
                  <a:lnTo>
                    <a:pt x="990372" y="48541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0" name="Rectangle 39">
              <a:extLst>
                <a:ext uri="{FF2B5EF4-FFF2-40B4-BE49-F238E27FC236}">
                  <a16:creationId xmlns:a16="http://schemas.microsoft.com/office/drawing/2014/main" xmlns="" id="{CBC8FB40-4465-40EC-8BB3-D381EC775854}"/>
                </a:ext>
              </a:extLst>
            </p:cNvPr>
            <p:cNvSpPr/>
            <p:nvPr/>
          </p:nvSpPr>
          <p:spPr>
            <a:xfrm>
              <a:off x="1746101" y="5828472"/>
              <a:ext cx="4817572" cy="1919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Isosceles Triangle 40">
              <a:extLst>
                <a:ext uri="{FF2B5EF4-FFF2-40B4-BE49-F238E27FC236}">
                  <a16:creationId xmlns:a16="http://schemas.microsoft.com/office/drawing/2014/main" xmlns="" id="{42963681-4EBA-49BC-B0D0-FAC3DA06B35D}"/>
                </a:ext>
              </a:extLst>
            </p:cNvPr>
            <p:cNvSpPr/>
            <p:nvPr/>
          </p:nvSpPr>
          <p:spPr>
            <a:xfrm rot="16200000">
              <a:off x="5652627" y="4848230"/>
              <a:ext cx="545074" cy="35521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Rectangle 44">
              <a:extLst>
                <a:ext uri="{FF2B5EF4-FFF2-40B4-BE49-F238E27FC236}">
                  <a16:creationId xmlns:a16="http://schemas.microsoft.com/office/drawing/2014/main" xmlns="" id="{F8A6D69D-0985-4CCD-8BE6-2CE52574F85C}"/>
                </a:ext>
              </a:extLst>
            </p:cNvPr>
            <p:cNvSpPr/>
            <p:nvPr/>
          </p:nvSpPr>
          <p:spPr>
            <a:xfrm>
              <a:off x="6102771" y="4936555"/>
              <a:ext cx="460903" cy="1919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4" name="Rounded Rectangle 10">
            <a:extLst>
              <a:ext uri="{FF2B5EF4-FFF2-40B4-BE49-F238E27FC236}">
                <a16:creationId xmlns:a16="http://schemas.microsoft.com/office/drawing/2014/main" xmlns="" id="{F887A7C0-A74B-4C41-992C-32BF73D74B8B}"/>
              </a:ext>
            </a:extLst>
          </p:cNvPr>
          <p:cNvSpPr/>
          <p:nvPr/>
        </p:nvSpPr>
        <p:spPr>
          <a:xfrm>
            <a:off x="7043975" y="3519201"/>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Frame 17">
            <a:extLst>
              <a:ext uri="{FF2B5EF4-FFF2-40B4-BE49-F238E27FC236}">
                <a16:creationId xmlns:a16="http://schemas.microsoft.com/office/drawing/2014/main" xmlns="" id="{FC7A52F0-04B7-48A9-9838-5D9DBB87721E}"/>
              </a:ext>
            </a:extLst>
          </p:cNvPr>
          <p:cNvSpPr/>
          <p:nvPr/>
        </p:nvSpPr>
        <p:spPr>
          <a:xfrm>
            <a:off x="4321218" y="2629874"/>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6" name="Rounded Rectangle 5">
            <a:extLst>
              <a:ext uri="{FF2B5EF4-FFF2-40B4-BE49-F238E27FC236}">
                <a16:creationId xmlns:a16="http://schemas.microsoft.com/office/drawing/2014/main" xmlns="" id="{27451FAA-5645-4A7F-A46E-BD8138E07EDC}"/>
              </a:ext>
            </a:extLst>
          </p:cNvPr>
          <p:cNvSpPr/>
          <p:nvPr/>
        </p:nvSpPr>
        <p:spPr>
          <a:xfrm flipH="1">
            <a:off x="4280240" y="4427942"/>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7" name="Oval 7">
            <a:extLst>
              <a:ext uri="{FF2B5EF4-FFF2-40B4-BE49-F238E27FC236}">
                <a16:creationId xmlns:a16="http://schemas.microsoft.com/office/drawing/2014/main" xmlns="" id="{F59119B5-750F-4381-8915-B555ADC69974}"/>
              </a:ext>
            </a:extLst>
          </p:cNvPr>
          <p:cNvSpPr/>
          <p:nvPr/>
        </p:nvSpPr>
        <p:spPr>
          <a:xfrm>
            <a:off x="6985264" y="5296106"/>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48" name="Group 115">
            <a:extLst>
              <a:ext uri="{FF2B5EF4-FFF2-40B4-BE49-F238E27FC236}">
                <a16:creationId xmlns:a16="http://schemas.microsoft.com/office/drawing/2014/main" xmlns="" id="{96D3B590-B0E9-45F5-BD00-05B3544E7CA1}"/>
              </a:ext>
            </a:extLst>
          </p:cNvPr>
          <p:cNvGrpSpPr/>
          <p:nvPr/>
        </p:nvGrpSpPr>
        <p:grpSpPr>
          <a:xfrm rot="5400000">
            <a:off x="585561" y="5283231"/>
            <a:ext cx="805206" cy="1282403"/>
            <a:chOff x="6867874" y="3721883"/>
            <a:chExt cx="1093501" cy="1741553"/>
          </a:xfrm>
        </p:grpSpPr>
        <p:sp>
          <p:nvSpPr>
            <p:cNvPr id="49" name="Oval 7">
              <a:extLst>
                <a:ext uri="{FF2B5EF4-FFF2-40B4-BE49-F238E27FC236}">
                  <a16:creationId xmlns:a16="http://schemas.microsoft.com/office/drawing/2014/main" xmlns="" id="{C4968815-35AC-47E1-AA90-AE1E1545E641}"/>
                </a:ext>
              </a:extLst>
            </p:cNvPr>
            <p:cNvSpPr/>
            <p:nvPr/>
          </p:nvSpPr>
          <p:spPr>
            <a:xfrm>
              <a:off x="6867874" y="3721883"/>
              <a:ext cx="1093501" cy="1741553"/>
            </a:xfrm>
            <a:custGeom>
              <a:avLst/>
              <a:gdLst/>
              <a:ahLst/>
              <a:cxnLst/>
              <a:rect l="l" t="t" r="r" b="b"/>
              <a:pathLst>
                <a:path w="1093501" h="1741553">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0" name="Rounded Rectangle 108">
              <a:extLst>
                <a:ext uri="{FF2B5EF4-FFF2-40B4-BE49-F238E27FC236}">
                  <a16:creationId xmlns:a16="http://schemas.microsoft.com/office/drawing/2014/main" xmlns="" id="{41537A03-55CA-4A94-86B9-E2733194DA5D}"/>
                </a:ext>
              </a:extLst>
            </p:cNvPr>
            <p:cNvSpPr/>
            <p:nvPr/>
          </p:nvSpPr>
          <p:spPr>
            <a:xfrm>
              <a:off x="7309131" y="3809649"/>
              <a:ext cx="210986" cy="4572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2" name="Group 51">
            <a:extLst>
              <a:ext uri="{FF2B5EF4-FFF2-40B4-BE49-F238E27FC236}">
                <a16:creationId xmlns:a16="http://schemas.microsoft.com/office/drawing/2014/main" xmlns="" id="{9B0980FB-357A-414B-A235-EF1FC419EBB2}"/>
              </a:ext>
            </a:extLst>
          </p:cNvPr>
          <p:cNvGrpSpPr/>
          <p:nvPr/>
        </p:nvGrpSpPr>
        <p:grpSpPr>
          <a:xfrm>
            <a:off x="8229922" y="1320763"/>
            <a:ext cx="1293891" cy="1773039"/>
            <a:chOff x="149043" y="399678"/>
            <a:chExt cx="1877570" cy="2572864"/>
          </a:xfrm>
        </p:grpSpPr>
        <p:sp>
          <p:nvSpPr>
            <p:cNvPr id="53" name="Rounded Rectangle 39">
              <a:extLst>
                <a:ext uri="{FF2B5EF4-FFF2-40B4-BE49-F238E27FC236}">
                  <a16:creationId xmlns:a16="http://schemas.microsoft.com/office/drawing/2014/main" xmlns="" id="{F788514F-57BD-4FB4-BB0A-B6F8D1854EA6}"/>
                </a:ext>
              </a:extLst>
            </p:cNvPr>
            <p:cNvSpPr/>
            <p:nvPr/>
          </p:nvSpPr>
          <p:spPr>
            <a:xfrm rot="2483232">
              <a:off x="149043" y="703955"/>
              <a:ext cx="1877570" cy="2268587"/>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grpSp>
          <p:nvGrpSpPr>
            <p:cNvPr id="54" name="Group 53">
              <a:extLst>
                <a:ext uri="{FF2B5EF4-FFF2-40B4-BE49-F238E27FC236}">
                  <a16:creationId xmlns:a16="http://schemas.microsoft.com/office/drawing/2014/main" xmlns="" id="{EABDF997-D8F0-4793-9BC0-325BD455A6D5}"/>
                </a:ext>
              </a:extLst>
            </p:cNvPr>
            <p:cNvGrpSpPr/>
            <p:nvPr/>
          </p:nvGrpSpPr>
          <p:grpSpPr>
            <a:xfrm>
              <a:off x="664860" y="399678"/>
              <a:ext cx="1074221" cy="1717693"/>
              <a:chOff x="664860" y="399678"/>
              <a:chExt cx="1074221" cy="1717693"/>
            </a:xfrm>
          </p:grpSpPr>
          <p:grpSp>
            <p:nvGrpSpPr>
              <p:cNvPr id="55" name="Group 54">
                <a:extLst>
                  <a:ext uri="{FF2B5EF4-FFF2-40B4-BE49-F238E27FC236}">
                    <a16:creationId xmlns:a16="http://schemas.microsoft.com/office/drawing/2014/main" xmlns="" id="{97F00225-F5AB-40B7-874F-745A8104A5BA}"/>
                  </a:ext>
                </a:extLst>
              </p:cNvPr>
              <p:cNvGrpSpPr/>
              <p:nvPr/>
            </p:nvGrpSpPr>
            <p:grpSpPr>
              <a:xfrm rot="20671139">
                <a:off x="664860" y="399678"/>
                <a:ext cx="920312" cy="1717693"/>
                <a:chOff x="3501573" y="3178068"/>
                <a:chExt cx="1340594" cy="2737840"/>
              </a:xfrm>
            </p:grpSpPr>
            <p:sp>
              <p:nvSpPr>
                <p:cNvPr id="59" name="Freeform: Shape 58">
                  <a:extLst>
                    <a:ext uri="{FF2B5EF4-FFF2-40B4-BE49-F238E27FC236}">
                      <a16:creationId xmlns:a16="http://schemas.microsoft.com/office/drawing/2014/main" xmlns="" id="{57F78C17-B246-47F0-B740-112984E52643}"/>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xmlns="" id="{9651AA12-E3A8-4758-9CCA-20DBC4440451}"/>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xmlns="" id="{1F542D0E-A035-48AE-9CE2-87436B5E5DEE}"/>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xmlns="" id="{1F6BF979-9805-471D-AC76-389632C6A90B}"/>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xmlns="" id="{C5C14AEB-789D-4545-A72D-6A34B0E4341A}"/>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xmlns="" id="{4C629FE2-B500-4E35-98FC-07EBCC72310F}"/>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65" name="Group 64">
                  <a:extLst>
                    <a:ext uri="{FF2B5EF4-FFF2-40B4-BE49-F238E27FC236}">
                      <a16:creationId xmlns:a16="http://schemas.microsoft.com/office/drawing/2014/main" xmlns="" id="{E59C20D9-CE8B-48C4-9C66-7C4D378E64DE}"/>
                    </a:ext>
                  </a:extLst>
                </p:cNvPr>
                <p:cNvGrpSpPr/>
                <p:nvPr/>
              </p:nvGrpSpPr>
              <p:grpSpPr>
                <a:xfrm>
                  <a:off x="4088508" y="5635852"/>
                  <a:ext cx="173080" cy="173080"/>
                  <a:chOff x="6768665" y="6038214"/>
                  <a:chExt cx="147968" cy="147968"/>
                </a:xfrm>
              </p:grpSpPr>
              <p:sp>
                <p:nvSpPr>
                  <p:cNvPr id="69" name="Oval 68">
                    <a:extLst>
                      <a:ext uri="{FF2B5EF4-FFF2-40B4-BE49-F238E27FC236}">
                        <a16:creationId xmlns:a16="http://schemas.microsoft.com/office/drawing/2014/main" xmlns="" id="{FDB7D03D-9282-4DE9-904F-17ACCC89C8AE}"/>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xmlns="" id="{46B6EE85-04A7-475F-B569-336DD289BCC4}"/>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Freeform: Shape 65">
                  <a:extLst>
                    <a:ext uri="{FF2B5EF4-FFF2-40B4-BE49-F238E27FC236}">
                      <a16:creationId xmlns:a16="http://schemas.microsoft.com/office/drawing/2014/main" xmlns="" id="{55D00922-C018-49AF-A8EB-C9EFBFCE3772}"/>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67" name="Rectangle: Rounded Corners 66">
                  <a:extLst>
                    <a:ext uri="{FF2B5EF4-FFF2-40B4-BE49-F238E27FC236}">
                      <a16:creationId xmlns:a16="http://schemas.microsoft.com/office/drawing/2014/main" xmlns="" id="{8B6C582F-4337-419B-98EE-DEE80E587CBF}"/>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xmlns="" id="{A5D38A93-CE35-4CBC-8267-0A9BD24EA0DB}"/>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ounded Rectangle 51">
                <a:extLst>
                  <a:ext uri="{FF2B5EF4-FFF2-40B4-BE49-F238E27FC236}">
                    <a16:creationId xmlns:a16="http://schemas.microsoft.com/office/drawing/2014/main" xmlns="" id="{5D8EE758-1B64-4E5D-9173-8D81009E057F}"/>
                  </a:ext>
                </a:extLst>
              </p:cNvPr>
              <p:cNvSpPr/>
              <p:nvPr/>
            </p:nvSpPr>
            <p:spPr>
              <a:xfrm rot="3148397">
                <a:off x="1443651" y="1047331"/>
                <a:ext cx="227781" cy="304797"/>
              </a:xfrm>
              <a:prstGeom prst="roundRect">
                <a:avLst>
                  <a:gd name="adj" fmla="val 50000"/>
                </a:avLst>
              </a:pr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sp>
            <p:nvSpPr>
              <p:cNvPr id="57" name="Rounded Rectangle 52">
                <a:extLst>
                  <a:ext uri="{FF2B5EF4-FFF2-40B4-BE49-F238E27FC236}">
                    <a16:creationId xmlns:a16="http://schemas.microsoft.com/office/drawing/2014/main" xmlns="" id="{42AB6689-921F-40DE-84CA-54B216685B94}"/>
                  </a:ext>
                </a:extLst>
              </p:cNvPr>
              <p:cNvSpPr/>
              <p:nvPr/>
            </p:nvSpPr>
            <p:spPr>
              <a:xfrm rot="3148397">
                <a:off x="1463592" y="1265972"/>
                <a:ext cx="227781" cy="304797"/>
              </a:xfrm>
              <a:prstGeom prst="roundRect">
                <a:avLst>
                  <a:gd name="adj" fmla="val 50000"/>
                </a:avLst>
              </a:pr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sp>
            <p:nvSpPr>
              <p:cNvPr id="58" name="Rounded Rectangle 53">
                <a:extLst>
                  <a:ext uri="{FF2B5EF4-FFF2-40B4-BE49-F238E27FC236}">
                    <a16:creationId xmlns:a16="http://schemas.microsoft.com/office/drawing/2014/main" xmlns="" id="{FE93D1CA-F359-4FE3-B77E-AA48E6FAD03D}"/>
                  </a:ext>
                </a:extLst>
              </p:cNvPr>
              <p:cNvSpPr/>
              <p:nvPr/>
            </p:nvSpPr>
            <p:spPr>
              <a:xfrm rot="3148397">
                <a:off x="1500837" y="1488593"/>
                <a:ext cx="215985" cy="260502"/>
              </a:xfrm>
              <a:prstGeom prst="roundRect">
                <a:avLst>
                  <a:gd name="adj" fmla="val 50000"/>
                </a:avLst>
              </a:prstGeom>
              <a:solidFill>
                <a:srgbClr val="FCC698"/>
              </a:solidFill>
              <a:ln w="33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grpSp>
      </p:grpSp>
    </p:spTree>
    <p:extLst>
      <p:ext uri="{BB962C8B-B14F-4D97-AF65-F5344CB8AC3E}">
        <p14:creationId xmlns:p14="http://schemas.microsoft.com/office/powerpoint/2010/main" val="232961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5CF5BDA4-10C7-46A6-AC30-523A3FC438AC}"/>
              </a:ext>
            </a:extLst>
          </p:cNvPr>
          <p:cNvSpPr txBox="1"/>
          <p:nvPr/>
        </p:nvSpPr>
        <p:spPr>
          <a:xfrm>
            <a:off x="6223000" y="3231596"/>
            <a:ext cx="5969000" cy="738664"/>
          </a:xfrm>
          <a:prstGeom prst="rect">
            <a:avLst/>
          </a:prstGeom>
          <a:noFill/>
        </p:spPr>
        <p:txBody>
          <a:bodyPr wrap="square" rtlCol="0" anchor="ctr">
            <a:spAutoFit/>
          </a:bodyPr>
          <a:lstStyle/>
          <a:p>
            <a:pPr algn="ctr"/>
            <a:r>
              <a:rPr lang="en-US" altLang="zh-TW" sz="4200" b="1" dirty="0" smtClean="0">
                <a:solidFill>
                  <a:schemeClr val="bg1"/>
                </a:solidFill>
                <a:latin typeface="+mj-lt"/>
                <a:ea typeface="Arial Unicode MS" panose="020B0604020202020204" pitchFamily="34" charset="-120"/>
                <a:cs typeface="Arial Unicode MS" panose="020B0604020202020204" pitchFamily="34" charset="-120"/>
              </a:rPr>
              <a:t>Introduction</a:t>
            </a:r>
            <a:endParaRPr lang="zh-TW" altLang="en-US" sz="4200" b="1" dirty="0">
              <a:solidFill>
                <a:schemeClr val="bg1"/>
              </a:solidFill>
              <a:latin typeface="+mj-lt"/>
              <a:ea typeface="Arial Unicode MS" panose="020B0604020202020204" pitchFamily="34" charset="-120"/>
              <a:cs typeface="Arial Unicode MS" panose="020B0604020202020204" pitchFamily="34" charset="-120"/>
            </a:endParaRPr>
          </a:p>
        </p:txBody>
      </p:sp>
      <p:sp>
        <p:nvSpPr>
          <p:cNvPr id="6" name="TextBox 6">
            <a:extLst>
              <a:ext uri="{FF2B5EF4-FFF2-40B4-BE49-F238E27FC236}">
                <a16:creationId xmlns:a16="http://schemas.microsoft.com/office/drawing/2014/main" xmlns="" id="{89D53A5A-B18B-4EDC-BA10-843AF3775AB4}"/>
              </a:ext>
            </a:extLst>
          </p:cNvPr>
          <p:cNvSpPr txBox="1"/>
          <p:nvPr/>
        </p:nvSpPr>
        <p:spPr>
          <a:xfrm>
            <a:off x="7495067" y="1436928"/>
            <a:ext cx="3047162" cy="1107996"/>
          </a:xfrm>
          <a:prstGeom prst="rect">
            <a:avLst/>
          </a:prstGeom>
          <a:noFill/>
        </p:spPr>
        <p:txBody>
          <a:bodyPr wrap="square" lIns="108000" rIns="108000" rtlCol="0">
            <a:spAutoFit/>
          </a:bodyPr>
          <a:lstStyle/>
          <a:p>
            <a:r>
              <a:rPr lang="en-US" altLang="ko-KR" sz="6600" b="1" dirty="0" smtClean="0">
                <a:solidFill>
                  <a:schemeClr val="accent5">
                    <a:lumMod val="75000"/>
                  </a:schemeClr>
                </a:solidFill>
                <a:cs typeface="Arial" pitchFamily="34" charset="0"/>
              </a:rPr>
              <a:t>0</a:t>
            </a:r>
            <a:r>
              <a:rPr lang="en-US" altLang="zh-TW" sz="6600" b="1" dirty="0" smtClean="0">
                <a:solidFill>
                  <a:schemeClr val="accent5">
                    <a:lumMod val="75000"/>
                  </a:schemeClr>
                </a:solidFill>
                <a:cs typeface="Arial" pitchFamily="34" charset="0"/>
              </a:rPr>
              <a:t>1</a:t>
            </a:r>
            <a:endParaRPr lang="ko-KR" altLang="en-US" sz="6600" b="1" dirty="0">
              <a:solidFill>
                <a:schemeClr val="accent5">
                  <a:lumMod val="75000"/>
                </a:schemeClr>
              </a:solidFill>
              <a:cs typeface="Arial" pitchFamily="34" charset="0"/>
            </a:endParaRPr>
          </a:p>
        </p:txBody>
      </p:sp>
    </p:spTree>
    <p:extLst>
      <p:ext uri="{BB962C8B-B14F-4D97-AF65-F5344CB8AC3E}">
        <p14:creationId xmlns:p14="http://schemas.microsoft.com/office/powerpoint/2010/main" val="2606283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39E06874-5BF4-42C0-9585-4D92B033E71B}"/>
              </a:ext>
            </a:extLst>
          </p:cNvPr>
          <p:cNvGrpSpPr/>
          <p:nvPr/>
        </p:nvGrpSpPr>
        <p:grpSpPr>
          <a:xfrm>
            <a:off x="5115318" y="4135125"/>
            <a:ext cx="1952636" cy="1951635"/>
            <a:chOff x="4574848" y="1897856"/>
            <a:chExt cx="3028217" cy="3026664"/>
          </a:xfrm>
        </p:grpSpPr>
        <p:sp>
          <p:nvSpPr>
            <p:cNvPr id="4" name="Freeform: Shape 3">
              <a:extLst>
                <a:ext uri="{FF2B5EF4-FFF2-40B4-BE49-F238E27FC236}">
                  <a16:creationId xmlns:a16="http://schemas.microsoft.com/office/drawing/2014/main" xmlns="" id="{6D67BF62-A8A4-4841-BFB0-AF9D616162BD}"/>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5" name="Freeform: Shape 4">
              <a:extLst>
                <a:ext uri="{FF2B5EF4-FFF2-40B4-BE49-F238E27FC236}">
                  <a16:creationId xmlns:a16="http://schemas.microsoft.com/office/drawing/2014/main" xmlns="" id="{184C2095-99E3-4871-ADB7-E32129C7C2DB}"/>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grpSp>
        <p:nvGrpSpPr>
          <p:cNvPr id="67" name="Group 66">
            <a:extLst>
              <a:ext uri="{FF2B5EF4-FFF2-40B4-BE49-F238E27FC236}">
                <a16:creationId xmlns:a16="http://schemas.microsoft.com/office/drawing/2014/main" xmlns="" id="{5F7B1DF5-FCBF-48F9-963D-6570E25DDE44}"/>
              </a:ext>
            </a:extLst>
          </p:cNvPr>
          <p:cNvGrpSpPr/>
          <p:nvPr/>
        </p:nvGrpSpPr>
        <p:grpSpPr>
          <a:xfrm>
            <a:off x="2643840" y="3538233"/>
            <a:ext cx="1588486" cy="1354527"/>
            <a:chOff x="2203944" y="3086356"/>
            <a:chExt cx="1794618" cy="1530300"/>
          </a:xfrm>
        </p:grpSpPr>
        <p:sp>
          <p:nvSpPr>
            <p:cNvPr id="11" name="Freeform: Shape 10">
              <a:extLst>
                <a:ext uri="{FF2B5EF4-FFF2-40B4-BE49-F238E27FC236}">
                  <a16:creationId xmlns:a16="http://schemas.microsoft.com/office/drawing/2014/main" xmlns="" id="{94E4984F-9B4E-48A0-8373-5676BFA4D60B}"/>
                </a:ext>
              </a:extLst>
            </p:cNvPr>
            <p:cNvSpPr/>
            <p:nvPr/>
          </p:nvSpPr>
          <p:spPr>
            <a:xfrm>
              <a:off x="2497026" y="3212644"/>
              <a:ext cx="990906" cy="823473"/>
            </a:xfrm>
            <a:custGeom>
              <a:avLst/>
              <a:gdLst>
                <a:gd name="connsiteX0" fmla="*/ 776461 w 990906"/>
                <a:gd name="connsiteY0" fmla="*/ 771405 h 823473"/>
                <a:gd name="connsiteX1" fmla="*/ 760634 w 990906"/>
                <a:gd name="connsiteY1" fmla="*/ 748863 h 823473"/>
                <a:gd name="connsiteX2" fmla="*/ 667110 w 990906"/>
                <a:gd name="connsiteY2" fmla="*/ 709535 h 823473"/>
                <a:gd name="connsiteX3" fmla="*/ 646487 w 990906"/>
                <a:gd name="connsiteY3" fmla="*/ 714331 h 823473"/>
                <a:gd name="connsiteX4" fmla="*/ 384140 w 990906"/>
                <a:gd name="connsiteY4" fmla="*/ 789151 h 823473"/>
                <a:gd name="connsiteX5" fmla="*/ 370231 w 990906"/>
                <a:gd name="connsiteY5" fmla="*/ 786273 h 823473"/>
                <a:gd name="connsiteX6" fmla="*/ 281023 w 990906"/>
                <a:gd name="connsiteY6" fmla="*/ 797784 h 823473"/>
                <a:gd name="connsiteX7" fmla="*/ 67117 w 990906"/>
                <a:gd name="connsiteY7" fmla="*/ 759415 h 823473"/>
                <a:gd name="connsiteX8" fmla="*/ 46493 w 990906"/>
                <a:gd name="connsiteY8" fmla="*/ 699943 h 823473"/>
                <a:gd name="connsiteX9" fmla="*/ 93016 w 990906"/>
                <a:gd name="connsiteY9" fmla="*/ 692749 h 823473"/>
                <a:gd name="connsiteX10" fmla="*/ 186060 w 990906"/>
                <a:gd name="connsiteY10" fmla="*/ 724883 h 823473"/>
                <a:gd name="connsiteX11" fmla="*/ 35462 w 990906"/>
                <a:gd name="connsiteY11" fmla="*/ 612174 h 823473"/>
                <a:gd name="connsiteX12" fmla="*/ 19156 w 990906"/>
                <a:gd name="connsiteY12" fmla="*/ 601623 h 823473"/>
                <a:gd name="connsiteX13" fmla="*/ 22993 w 990906"/>
                <a:gd name="connsiteY13" fmla="*/ 550304 h 823473"/>
                <a:gd name="connsiteX14" fmla="*/ 189418 w 990906"/>
                <a:gd name="connsiteY14" fmla="*/ 357980 h 823473"/>
                <a:gd name="connsiteX15" fmla="*/ 199969 w 990906"/>
                <a:gd name="connsiteY15" fmla="*/ 142635 h 823473"/>
                <a:gd name="connsiteX16" fmla="*/ 192295 w 990906"/>
                <a:gd name="connsiteY16" fmla="*/ 92756 h 823473"/>
                <a:gd name="connsiteX17" fmla="*/ 215317 w 990906"/>
                <a:gd name="connsiteY17" fmla="*/ 72612 h 823473"/>
                <a:gd name="connsiteX18" fmla="*/ 229225 w 990906"/>
                <a:gd name="connsiteY18" fmla="*/ 76449 h 823473"/>
                <a:gd name="connsiteX19" fmla="*/ 418672 w 990906"/>
                <a:gd name="connsiteY19" fmla="*/ 97072 h 823473"/>
                <a:gd name="connsiteX20" fmla="*/ 437856 w 990906"/>
                <a:gd name="connsiteY20" fmla="*/ 94194 h 823473"/>
                <a:gd name="connsiteX21" fmla="*/ 453204 w 990906"/>
                <a:gd name="connsiteY21" fmla="*/ 87960 h 823473"/>
                <a:gd name="connsiteX22" fmla="*/ 393732 w 990906"/>
                <a:gd name="connsiteY22" fmla="*/ 52948 h 823473"/>
                <a:gd name="connsiteX23" fmla="*/ 354883 w 990906"/>
                <a:gd name="connsiteY23" fmla="*/ 4987 h 823473"/>
                <a:gd name="connsiteX24" fmla="*/ 551044 w 990906"/>
                <a:gd name="connsiteY24" fmla="*/ 92276 h 823473"/>
                <a:gd name="connsiteX25" fmla="*/ 560157 w 990906"/>
                <a:gd name="connsiteY25" fmla="*/ 126328 h 823473"/>
                <a:gd name="connsiteX26" fmla="*/ 610516 w 990906"/>
                <a:gd name="connsiteY26" fmla="*/ 193953 h 823473"/>
                <a:gd name="connsiteX27" fmla="*/ 757757 w 990906"/>
                <a:gd name="connsiteY27" fmla="*/ 439994 h 823473"/>
                <a:gd name="connsiteX28" fmla="*/ 769267 w 990906"/>
                <a:gd name="connsiteY28" fmla="*/ 455341 h 823473"/>
                <a:gd name="connsiteX29" fmla="*/ 858475 w 990906"/>
                <a:gd name="connsiteY29" fmla="*/ 492272 h 823473"/>
                <a:gd name="connsiteX30" fmla="*/ 891088 w 990906"/>
                <a:gd name="connsiteY30" fmla="*/ 488435 h 823473"/>
                <a:gd name="connsiteX31" fmla="*/ 963030 w 990906"/>
                <a:gd name="connsiteY31" fmla="*/ 541671 h 823473"/>
                <a:gd name="connsiteX32" fmla="*/ 969265 w 990906"/>
                <a:gd name="connsiteY32" fmla="*/ 707137 h 823473"/>
                <a:gd name="connsiteX33" fmla="*/ 826341 w 990906"/>
                <a:gd name="connsiteY33" fmla="*/ 787712 h 823473"/>
                <a:gd name="connsiteX34" fmla="*/ 776461 w 990906"/>
                <a:gd name="connsiteY34" fmla="*/ 771405 h 82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0906" h="823473">
                  <a:moveTo>
                    <a:pt x="776461" y="771405"/>
                  </a:moveTo>
                  <a:cubicBezTo>
                    <a:pt x="776461" y="760374"/>
                    <a:pt x="772625" y="753180"/>
                    <a:pt x="760634" y="748863"/>
                  </a:cubicBezTo>
                  <a:cubicBezTo>
                    <a:pt x="728980" y="736873"/>
                    <a:pt x="697805" y="723444"/>
                    <a:pt x="667110" y="709535"/>
                  </a:cubicBezTo>
                  <a:cubicBezTo>
                    <a:pt x="657518" y="705219"/>
                    <a:pt x="652242" y="709535"/>
                    <a:pt x="646487" y="714331"/>
                  </a:cubicBezTo>
                  <a:cubicBezTo>
                    <a:pt x="570229" y="779079"/>
                    <a:pt x="480062" y="793947"/>
                    <a:pt x="384140" y="789151"/>
                  </a:cubicBezTo>
                  <a:cubicBezTo>
                    <a:pt x="379344" y="788671"/>
                    <a:pt x="375027" y="786753"/>
                    <a:pt x="370231" y="786273"/>
                  </a:cubicBezTo>
                  <a:cubicBezTo>
                    <a:pt x="339536" y="781957"/>
                    <a:pt x="312198" y="775722"/>
                    <a:pt x="281023" y="797784"/>
                  </a:cubicBezTo>
                  <a:cubicBezTo>
                    <a:pt x="219153" y="842388"/>
                    <a:pt x="117955" y="828479"/>
                    <a:pt x="67117" y="759415"/>
                  </a:cubicBezTo>
                  <a:cubicBezTo>
                    <a:pt x="54167" y="742149"/>
                    <a:pt x="46973" y="722005"/>
                    <a:pt x="46493" y="699943"/>
                  </a:cubicBezTo>
                  <a:cubicBezTo>
                    <a:pt x="59923" y="685555"/>
                    <a:pt x="76709" y="687953"/>
                    <a:pt x="93016" y="692749"/>
                  </a:cubicBezTo>
                  <a:cubicBezTo>
                    <a:pt x="124670" y="701862"/>
                    <a:pt x="153926" y="715770"/>
                    <a:pt x="186060" y="724883"/>
                  </a:cubicBezTo>
                  <a:cubicBezTo>
                    <a:pt x="139538" y="682197"/>
                    <a:pt x="88699" y="644788"/>
                    <a:pt x="35462" y="612174"/>
                  </a:cubicBezTo>
                  <a:cubicBezTo>
                    <a:pt x="30187" y="608817"/>
                    <a:pt x="24431" y="605460"/>
                    <a:pt x="19156" y="601623"/>
                  </a:cubicBezTo>
                  <a:cubicBezTo>
                    <a:pt x="-7223" y="581479"/>
                    <a:pt x="-6743" y="566611"/>
                    <a:pt x="22993" y="550304"/>
                  </a:cubicBezTo>
                  <a:cubicBezTo>
                    <a:pt x="102608" y="506660"/>
                    <a:pt x="161600" y="445270"/>
                    <a:pt x="189418" y="357980"/>
                  </a:cubicBezTo>
                  <a:cubicBezTo>
                    <a:pt x="211959" y="287478"/>
                    <a:pt x="211959" y="215056"/>
                    <a:pt x="199969" y="142635"/>
                  </a:cubicBezTo>
                  <a:cubicBezTo>
                    <a:pt x="197091" y="126328"/>
                    <a:pt x="193254" y="109542"/>
                    <a:pt x="192295" y="92756"/>
                  </a:cubicBezTo>
                  <a:cubicBezTo>
                    <a:pt x="191336" y="75010"/>
                    <a:pt x="197571" y="69734"/>
                    <a:pt x="215317" y="72612"/>
                  </a:cubicBezTo>
                  <a:cubicBezTo>
                    <a:pt x="220113" y="73571"/>
                    <a:pt x="224429" y="75010"/>
                    <a:pt x="229225" y="76449"/>
                  </a:cubicBezTo>
                  <a:cubicBezTo>
                    <a:pt x="291095" y="96113"/>
                    <a:pt x="354404" y="100429"/>
                    <a:pt x="418672" y="97072"/>
                  </a:cubicBezTo>
                  <a:cubicBezTo>
                    <a:pt x="424907" y="96592"/>
                    <a:pt x="431621" y="95633"/>
                    <a:pt x="437856" y="94194"/>
                  </a:cubicBezTo>
                  <a:cubicBezTo>
                    <a:pt x="442173" y="93235"/>
                    <a:pt x="447448" y="93235"/>
                    <a:pt x="453204" y="87960"/>
                  </a:cubicBezTo>
                  <a:cubicBezTo>
                    <a:pt x="433540" y="75010"/>
                    <a:pt x="412437" y="65418"/>
                    <a:pt x="393732" y="52948"/>
                  </a:cubicBezTo>
                  <a:cubicBezTo>
                    <a:pt x="375986" y="40958"/>
                    <a:pt x="358241" y="28967"/>
                    <a:pt x="354883" y="4987"/>
                  </a:cubicBezTo>
                  <a:cubicBezTo>
                    <a:pt x="446009" y="-12759"/>
                    <a:pt x="511716" y="16977"/>
                    <a:pt x="551044" y="92276"/>
                  </a:cubicBezTo>
                  <a:cubicBezTo>
                    <a:pt x="556800" y="103307"/>
                    <a:pt x="560637" y="115777"/>
                    <a:pt x="560157" y="126328"/>
                  </a:cubicBezTo>
                  <a:cubicBezTo>
                    <a:pt x="558718" y="163738"/>
                    <a:pt x="588454" y="176208"/>
                    <a:pt x="610516" y="193953"/>
                  </a:cubicBezTo>
                  <a:cubicBezTo>
                    <a:pt x="690131" y="258221"/>
                    <a:pt x="747685" y="334479"/>
                    <a:pt x="757757" y="439994"/>
                  </a:cubicBezTo>
                  <a:cubicBezTo>
                    <a:pt x="758716" y="448147"/>
                    <a:pt x="761114" y="451984"/>
                    <a:pt x="769267" y="455341"/>
                  </a:cubicBezTo>
                  <a:cubicBezTo>
                    <a:pt x="799483" y="466852"/>
                    <a:pt x="828739" y="480281"/>
                    <a:pt x="858475" y="492272"/>
                  </a:cubicBezTo>
                  <a:cubicBezTo>
                    <a:pt x="869506" y="496588"/>
                    <a:pt x="881496" y="498986"/>
                    <a:pt x="891088" y="488435"/>
                  </a:cubicBezTo>
                  <a:cubicBezTo>
                    <a:pt x="926580" y="490353"/>
                    <a:pt x="946723" y="516252"/>
                    <a:pt x="963030" y="541671"/>
                  </a:cubicBezTo>
                  <a:cubicBezTo>
                    <a:pt x="997562" y="594908"/>
                    <a:pt x="1000440" y="651502"/>
                    <a:pt x="969265" y="707137"/>
                  </a:cubicBezTo>
                  <a:cubicBezTo>
                    <a:pt x="938570" y="762772"/>
                    <a:pt x="887731" y="785794"/>
                    <a:pt x="826341" y="787712"/>
                  </a:cubicBezTo>
                  <a:cubicBezTo>
                    <a:pt x="808595" y="788671"/>
                    <a:pt x="789891" y="787232"/>
                    <a:pt x="776461" y="771405"/>
                  </a:cubicBezTo>
                  <a:close/>
                </a:path>
              </a:pathLst>
            </a:custGeom>
            <a:solidFill>
              <a:srgbClr val="F0C8A4"/>
            </a:solidFill>
            <a:ln w="479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1295710C-96B5-44FA-8F0A-CC36CA0551E7}"/>
                </a:ext>
              </a:extLst>
            </p:cNvPr>
            <p:cNvSpPr/>
            <p:nvPr/>
          </p:nvSpPr>
          <p:spPr>
            <a:xfrm>
              <a:off x="3252527" y="3382205"/>
              <a:ext cx="746035" cy="1234451"/>
            </a:xfrm>
            <a:custGeom>
              <a:avLst/>
              <a:gdLst>
                <a:gd name="connsiteX0" fmla="*/ 20960 w 746035"/>
                <a:gd name="connsiteY0" fmla="*/ 601845 h 1234451"/>
                <a:gd name="connsiteX1" fmla="*/ 214723 w 746035"/>
                <a:gd name="connsiteY1" fmla="*/ 519831 h 1234451"/>
                <a:gd name="connsiteX2" fmla="*/ 148057 w 746035"/>
                <a:gd name="connsiteY2" fmla="*/ 326548 h 1234451"/>
                <a:gd name="connsiteX3" fmla="*/ 136067 w 746035"/>
                <a:gd name="connsiteY3" fmla="*/ 318874 h 1234451"/>
                <a:gd name="connsiteX4" fmla="*/ 262684 w 746035"/>
                <a:gd name="connsiteY4" fmla="*/ 160123 h 1234451"/>
                <a:gd name="connsiteX5" fmla="*/ 425272 w 746035"/>
                <a:gd name="connsiteY5" fmla="*/ 21515 h 1234451"/>
                <a:gd name="connsiteX6" fmla="*/ 531746 w 746035"/>
                <a:gd name="connsiteY6" fmla="*/ 2810 h 1234451"/>
                <a:gd name="connsiteX7" fmla="*/ 657404 w 746035"/>
                <a:gd name="connsiteY7" fmla="*/ 15280 h 1234451"/>
                <a:gd name="connsiteX8" fmla="*/ 729825 w 746035"/>
                <a:gd name="connsiteY8" fmla="*/ 26791 h 1234451"/>
                <a:gd name="connsiteX9" fmla="*/ 737019 w 746035"/>
                <a:gd name="connsiteY9" fmla="*/ 57486 h 1234451"/>
                <a:gd name="connsiteX10" fmla="*/ 440140 w 746035"/>
                <a:gd name="connsiteY10" fmla="*/ 596089 h 1234451"/>
                <a:gd name="connsiteX11" fmla="*/ 317360 w 746035"/>
                <a:gd name="connsiteY11" fmla="*/ 985533 h 1234451"/>
                <a:gd name="connsiteX12" fmla="*/ 270837 w 746035"/>
                <a:gd name="connsiteY12" fmla="*/ 1234451 h 1234451"/>
                <a:gd name="connsiteX13" fmla="*/ 78034 w 746035"/>
                <a:gd name="connsiteY13" fmla="*/ 1098721 h 1234451"/>
                <a:gd name="connsiteX14" fmla="*/ 10888 w 746035"/>
                <a:gd name="connsiteY14" fmla="*/ 980737 h 1234451"/>
                <a:gd name="connsiteX15" fmla="*/ 10409 w 746035"/>
                <a:gd name="connsiteY15" fmla="*/ 683858 h 1234451"/>
                <a:gd name="connsiteX16" fmla="*/ 20960 w 746035"/>
                <a:gd name="connsiteY16" fmla="*/ 601845 h 123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6035" h="1234451">
                  <a:moveTo>
                    <a:pt x="20960" y="601845"/>
                  </a:moveTo>
                  <a:cubicBezTo>
                    <a:pt x="115923" y="633979"/>
                    <a:pt x="191222" y="577384"/>
                    <a:pt x="214723" y="519831"/>
                  </a:cubicBezTo>
                  <a:cubicBezTo>
                    <a:pt x="244938" y="445971"/>
                    <a:pt x="217601" y="365396"/>
                    <a:pt x="148057" y="326548"/>
                  </a:cubicBezTo>
                  <a:cubicBezTo>
                    <a:pt x="143741" y="324150"/>
                    <a:pt x="139904" y="321752"/>
                    <a:pt x="136067" y="318874"/>
                  </a:cubicBezTo>
                  <a:cubicBezTo>
                    <a:pt x="172517" y="261321"/>
                    <a:pt x="217601" y="210482"/>
                    <a:pt x="262684" y="160123"/>
                  </a:cubicBezTo>
                  <a:cubicBezTo>
                    <a:pt x="310645" y="106406"/>
                    <a:pt x="361484" y="56047"/>
                    <a:pt x="425272" y="21515"/>
                  </a:cubicBezTo>
                  <a:cubicBezTo>
                    <a:pt x="457886" y="3769"/>
                    <a:pt x="492418" y="-4863"/>
                    <a:pt x="531746" y="2810"/>
                  </a:cubicBezTo>
                  <a:cubicBezTo>
                    <a:pt x="572513" y="10964"/>
                    <a:pt x="615678" y="8086"/>
                    <a:pt x="657404" y="15280"/>
                  </a:cubicBezTo>
                  <a:cubicBezTo>
                    <a:pt x="681385" y="19117"/>
                    <a:pt x="704885" y="28709"/>
                    <a:pt x="729825" y="26791"/>
                  </a:cubicBezTo>
                  <a:cubicBezTo>
                    <a:pt x="752367" y="32067"/>
                    <a:pt x="748050" y="42138"/>
                    <a:pt x="737019" y="57486"/>
                  </a:cubicBezTo>
                  <a:cubicBezTo>
                    <a:pt x="616157" y="224870"/>
                    <a:pt x="517357" y="404724"/>
                    <a:pt x="440140" y="596089"/>
                  </a:cubicBezTo>
                  <a:cubicBezTo>
                    <a:pt x="389301" y="722707"/>
                    <a:pt x="347575" y="852202"/>
                    <a:pt x="317360" y="985533"/>
                  </a:cubicBezTo>
                  <a:cubicBezTo>
                    <a:pt x="298175" y="1068027"/>
                    <a:pt x="285226" y="1151479"/>
                    <a:pt x="270837" y="1234451"/>
                  </a:cubicBezTo>
                  <a:cubicBezTo>
                    <a:pt x="203692" y="1193205"/>
                    <a:pt x="142781" y="1143325"/>
                    <a:pt x="78034" y="1098721"/>
                  </a:cubicBezTo>
                  <a:cubicBezTo>
                    <a:pt x="35828" y="1069465"/>
                    <a:pt x="18562" y="1028698"/>
                    <a:pt x="10888" y="980737"/>
                  </a:cubicBezTo>
                  <a:cubicBezTo>
                    <a:pt x="-5419" y="881937"/>
                    <a:pt x="-1582" y="782658"/>
                    <a:pt x="10409" y="683858"/>
                  </a:cubicBezTo>
                  <a:cubicBezTo>
                    <a:pt x="12807" y="656520"/>
                    <a:pt x="9449" y="628223"/>
                    <a:pt x="20960" y="601845"/>
                  </a:cubicBezTo>
                  <a:close/>
                </a:path>
              </a:pathLst>
            </a:custGeom>
            <a:solidFill>
              <a:schemeClr val="accent1">
                <a:lumMod val="50000"/>
              </a:schemeClr>
            </a:solidFill>
            <a:ln w="479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90CDE1F1-31AB-4798-AC6C-150E2CBE3AAB}"/>
                </a:ext>
              </a:extLst>
            </p:cNvPr>
            <p:cNvSpPr/>
            <p:nvPr/>
          </p:nvSpPr>
          <p:spPr>
            <a:xfrm>
              <a:off x="2203944" y="3086356"/>
              <a:ext cx="770265" cy="865079"/>
            </a:xfrm>
            <a:custGeom>
              <a:avLst/>
              <a:gdLst>
                <a:gd name="connsiteX0" fmla="*/ 647965 w 770265"/>
                <a:gd name="connsiteY0" fmla="*/ 131275 h 865079"/>
                <a:gd name="connsiteX1" fmla="*/ 727580 w 770265"/>
                <a:gd name="connsiteY1" fmla="*/ 194104 h 865079"/>
                <a:gd name="connsiteX2" fmla="*/ 770266 w 770265"/>
                <a:gd name="connsiteY2" fmla="*/ 219044 h 865079"/>
                <a:gd name="connsiteX3" fmla="*/ 580819 w 770265"/>
                <a:gd name="connsiteY3" fmla="*/ 223840 h 865079"/>
                <a:gd name="connsiteX4" fmla="*/ 506959 w 770265"/>
                <a:gd name="connsiteY4" fmla="*/ 204176 h 865079"/>
                <a:gd name="connsiteX5" fmla="*/ 492571 w 770265"/>
                <a:gd name="connsiteY5" fmla="*/ 217605 h 865079"/>
                <a:gd name="connsiteX6" fmla="*/ 506000 w 770265"/>
                <a:gd name="connsiteY6" fmla="*/ 410408 h 865079"/>
                <a:gd name="connsiteX7" fmla="*/ 317513 w 770265"/>
                <a:gd name="connsiteY7" fmla="*/ 684746 h 865079"/>
                <a:gd name="connsiteX8" fmla="*/ 317513 w 770265"/>
                <a:gd name="connsiteY8" fmla="*/ 722155 h 865079"/>
                <a:gd name="connsiteX9" fmla="*/ 395689 w 770265"/>
                <a:gd name="connsiteY9" fmla="*/ 772994 h 865079"/>
                <a:gd name="connsiteX10" fmla="*/ 499285 w 770265"/>
                <a:gd name="connsiteY10" fmla="*/ 865080 h 865079"/>
                <a:gd name="connsiteX11" fmla="*/ 396169 w 770265"/>
                <a:gd name="connsiteY11" fmla="*/ 829109 h 865079"/>
                <a:gd name="connsiteX12" fmla="*/ 340055 w 770265"/>
                <a:gd name="connsiteY12" fmla="*/ 825752 h 865079"/>
                <a:gd name="connsiteX13" fmla="*/ 139098 w 770265"/>
                <a:gd name="connsiteY13" fmla="*/ 784025 h 865079"/>
                <a:gd name="connsiteX14" fmla="*/ 3847 w 770265"/>
                <a:gd name="connsiteY14" fmla="*/ 583068 h 865079"/>
                <a:gd name="connsiteX15" fmla="*/ 75309 w 770265"/>
                <a:gd name="connsiteY15" fmla="*/ 267005 h 865079"/>
                <a:gd name="connsiteX16" fmla="*/ 204804 w 770265"/>
                <a:gd name="connsiteY16" fmla="*/ 65568 h 865079"/>
                <a:gd name="connsiteX17" fmla="*/ 414394 w 770265"/>
                <a:gd name="connsiteY17" fmla="*/ 9933 h 865079"/>
                <a:gd name="connsiteX18" fmla="*/ 647965 w 770265"/>
                <a:gd name="connsiteY18" fmla="*/ 131275 h 86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0265" h="865079">
                  <a:moveTo>
                    <a:pt x="647965" y="131275"/>
                  </a:moveTo>
                  <a:cubicBezTo>
                    <a:pt x="666670" y="161970"/>
                    <a:pt x="696885" y="178277"/>
                    <a:pt x="727580" y="194104"/>
                  </a:cubicBezTo>
                  <a:cubicBezTo>
                    <a:pt x="740530" y="201298"/>
                    <a:pt x="753479" y="208972"/>
                    <a:pt x="770266" y="219044"/>
                  </a:cubicBezTo>
                  <a:cubicBezTo>
                    <a:pt x="703600" y="236310"/>
                    <a:pt x="642210" y="235350"/>
                    <a:pt x="580819" y="223840"/>
                  </a:cubicBezTo>
                  <a:cubicBezTo>
                    <a:pt x="555880" y="219044"/>
                    <a:pt x="530940" y="212329"/>
                    <a:pt x="506959" y="204176"/>
                  </a:cubicBezTo>
                  <a:cubicBezTo>
                    <a:pt x="490652" y="198900"/>
                    <a:pt x="489693" y="202737"/>
                    <a:pt x="492571" y="217605"/>
                  </a:cubicBezTo>
                  <a:cubicBezTo>
                    <a:pt x="505041" y="281393"/>
                    <a:pt x="512715" y="345181"/>
                    <a:pt x="506000" y="410408"/>
                  </a:cubicBezTo>
                  <a:cubicBezTo>
                    <a:pt x="492571" y="536066"/>
                    <a:pt x="426864" y="625274"/>
                    <a:pt x="317513" y="684746"/>
                  </a:cubicBezTo>
                  <a:cubicBezTo>
                    <a:pt x="292573" y="698175"/>
                    <a:pt x="292573" y="705369"/>
                    <a:pt x="317513" y="722155"/>
                  </a:cubicBezTo>
                  <a:cubicBezTo>
                    <a:pt x="343412" y="739422"/>
                    <a:pt x="370270" y="755249"/>
                    <a:pt x="395689" y="772994"/>
                  </a:cubicBezTo>
                  <a:cubicBezTo>
                    <a:pt x="433579" y="799373"/>
                    <a:pt x="469070" y="828629"/>
                    <a:pt x="499285" y="865080"/>
                  </a:cubicBezTo>
                  <a:cubicBezTo>
                    <a:pt x="464753" y="853090"/>
                    <a:pt x="430221" y="842058"/>
                    <a:pt x="396169" y="829109"/>
                  </a:cubicBezTo>
                  <a:cubicBezTo>
                    <a:pt x="377464" y="821915"/>
                    <a:pt x="359239" y="819996"/>
                    <a:pt x="340055" y="825752"/>
                  </a:cubicBezTo>
                  <a:cubicBezTo>
                    <a:pt x="270031" y="827190"/>
                    <a:pt x="201447" y="819517"/>
                    <a:pt x="139098" y="784025"/>
                  </a:cubicBezTo>
                  <a:cubicBezTo>
                    <a:pt x="60441" y="739901"/>
                    <a:pt x="16797" y="672276"/>
                    <a:pt x="3847" y="583068"/>
                  </a:cubicBezTo>
                  <a:cubicBezTo>
                    <a:pt x="-12939" y="468441"/>
                    <a:pt x="27828" y="366764"/>
                    <a:pt x="75309" y="267005"/>
                  </a:cubicBezTo>
                  <a:cubicBezTo>
                    <a:pt x="109841" y="194583"/>
                    <a:pt x="152527" y="127438"/>
                    <a:pt x="204804" y="65568"/>
                  </a:cubicBezTo>
                  <a:cubicBezTo>
                    <a:pt x="262837" y="-3496"/>
                    <a:pt x="333340" y="-10210"/>
                    <a:pt x="414394" y="9933"/>
                  </a:cubicBezTo>
                  <a:cubicBezTo>
                    <a:pt x="501684" y="31995"/>
                    <a:pt x="579381" y="72762"/>
                    <a:pt x="647965" y="131275"/>
                  </a:cubicBezTo>
                  <a:close/>
                </a:path>
              </a:pathLst>
            </a:custGeom>
            <a:solidFill>
              <a:srgbClr val="2E150B"/>
            </a:solidFill>
            <a:ln w="4795" cap="flat">
              <a:noFill/>
              <a:prstDash val="solid"/>
              <a:miter/>
            </a:ln>
          </p:spPr>
          <p:txBody>
            <a:bodyPr rtlCol="0" anchor="ctr"/>
            <a:lstStyle/>
            <a:p>
              <a:endParaRPr lang="en-US"/>
            </a:p>
          </p:txBody>
        </p:sp>
      </p:grpSp>
      <p:grpSp>
        <p:nvGrpSpPr>
          <p:cNvPr id="66" name="Group 65">
            <a:extLst>
              <a:ext uri="{FF2B5EF4-FFF2-40B4-BE49-F238E27FC236}">
                <a16:creationId xmlns:a16="http://schemas.microsoft.com/office/drawing/2014/main" xmlns="" id="{E7BCFABF-65BF-435A-A192-F7E71C7069D6}"/>
              </a:ext>
            </a:extLst>
          </p:cNvPr>
          <p:cNvGrpSpPr/>
          <p:nvPr/>
        </p:nvGrpSpPr>
        <p:grpSpPr>
          <a:xfrm>
            <a:off x="4410741" y="1733806"/>
            <a:ext cx="1376272" cy="1646389"/>
            <a:chOff x="4200129" y="1047775"/>
            <a:chExt cx="1554866" cy="1860035"/>
          </a:xfrm>
        </p:grpSpPr>
        <p:sp>
          <p:nvSpPr>
            <p:cNvPr id="7" name="Freeform: Shape 6">
              <a:extLst>
                <a:ext uri="{FF2B5EF4-FFF2-40B4-BE49-F238E27FC236}">
                  <a16:creationId xmlns:a16="http://schemas.microsoft.com/office/drawing/2014/main" xmlns="" id="{E17C1D3F-B1C4-4006-B51D-8597ED3D1BB6}"/>
                </a:ext>
              </a:extLst>
            </p:cNvPr>
            <p:cNvSpPr/>
            <p:nvPr/>
          </p:nvSpPr>
          <p:spPr>
            <a:xfrm>
              <a:off x="4251869" y="1221592"/>
              <a:ext cx="875470" cy="1248812"/>
            </a:xfrm>
            <a:custGeom>
              <a:avLst/>
              <a:gdLst>
                <a:gd name="connsiteX0" fmla="*/ 547260 w 875470"/>
                <a:gd name="connsiteY0" fmla="*/ 1064634 h 1248812"/>
                <a:gd name="connsiteX1" fmla="*/ 500738 w 875470"/>
                <a:gd name="connsiteY1" fmla="*/ 963916 h 1248812"/>
                <a:gd name="connsiteX2" fmla="*/ 480595 w 875470"/>
                <a:gd name="connsiteY2" fmla="*/ 948089 h 1248812"/>
                <a:gd name="connsiteX3" fmla="*/ 310333 w 875470"/>
                <a:gd name="connsiteY3" fmla="*/ 889576 h 1248812"/>
                <a:gd name="connsiteX4" fmla="*/ 177001 w 875470"/>
                <a:gd name="connsiteY4" fmla="*/ 754326 h 1248812"/>
                <a:gd name="connsiteX5" fmla="*/ 117529 w 875470"/>
                <a:gd name="connsiteY5" fmla="*/ 709722 h 1248812"/>
                <a:gd name="connsiteX6" fmla="*/ 24 w 875470"/>
                <a:gd name="connsiteY6" fmla="*/ 546654 h 1248812"/>
                <a:gd name="connsiteX7" fmla="*/ 10576 w 875470"/>
                <a:gd name="connsiteY7" fmla="*/ 495815 h 1248812"/>
                <a:gd name="connsiteX8" fmla="*/ 74364 w 875470"/>
                <a:gd name="connsiteY8" fmla="*/ 489101 h 1248812"/>
                <a:gd name="connsiteX9" fmla="*/ 115131 w 875470"/>
                <a:gd name="connsiteY9" fmla="*/ 560083 h 1248812"/>
                <a:gd name="connsiteX10" fmla="*/ 118009 w 875470"/>
                <a:gd name="connsiteY10" fmla="*/ 565839 h 1248812"/>
                <a:gd name="connsiteX11" fmla="*/ 116570 w 875470"/>
                <a:gd name="connsiteY11" fmla="*/ 563920 h 1248812"/>
                <a:gd name="connsiteX12" fmla="*/ 58537 w 875470"/>
                <a:gd name="connsiteY12" fmla="*/ 401812 h 1248812"/>
                <a:gd name="connsiteX13" fmla="*/ 94028 w 875470"/>
                <a:gd name="connsiteY13" fmla="*/ 328431 h 1248812"/>
                <a:gd name="connsiteX14" fmla="*/ 283475 w 875470"/>
                <a:gd name="connsiteY14" fmla="*/ 239223 h 1248812"/>
                <a:gd name="connsiteX15" fmla="*/ 419205 w 875470"/>
                <a:gd name="connsiteY15" fmla="*/ 102055 h 1248812"/>
                <a:gd name="connsiteX16" fmla="*/ 451338 w 875470"/>
                <a:gd name="connsiteY16" fmla="*/ 32991 h 1248812"/>
                <a:gd name="connsiteX17" fmla="*/ 499299 w 875470"/>
                <a:gd name="connsiteY17" fmla="*/ 2296 h 1248812"/>
                <a:gd name="connsiteX18" fmla="*/ 606732 w 875470"/>
                <a:gd name="connsiteY18" fmla="*/ 73278 h 1248812"/>
                <a:gd name="connsiteX19" fmla="*/ 699777 w 875470"/>
                <a:gd name="connsiteY19" fmla="*/ 237305 h 1248812"/>
                <a:gd name="connsiteX20" fmla="*/ 705532 w 875470"/>
                <a:gd name="connsiteY20" fmla="*/ 259367 h 1248812"/>
                <a:gd name="connsiteX21" fmla="*/ 710808 w 875470"/>
                <a:gd name="connsiteY21" fmla="*/ 193181 h 1248812"/>
                <a:gd name="connsiteX22" fmla="*/ 763085 w 875470"/>
                <a:gd name="connsiteY22" fmla="*/ 169680 h 1248812"/>
                <a:gd name="connsiteX23" fmla="*/ 872916 w 875470"/>
                <a:gd name="connsiteY23" fmla="*/ 293899 h 1248812"/>
                <a:gd name="connsiteX24" fmla="*/ 837425 w 875470"/>
                <a:gd name="connsiteY24" fmla="*/ 441619 h 1248812"/>
                <a:gd name="connsiteX25" fmla="*/ 838384 w 875470"/>
                <a:gd name="connsiteY25" fmla="*/ 513081 h 1248812"/>
                <a:gd name="connsiteX26" fmla="*/ 837425 w 875470"/>
                <a:gd name="connsiteY26" fmla="*/ 655046 h 1248812"/>
                <a:gd name="connsiteX27" fmla="*/ 769321 w 875470"/>
                <a:gd name="connsiteY27" fmla="*/ 816196 h 1248812"/>
                <a:gd name="connsiteX28" fmla="*/ 770759 w 875470"/>
                <a:gd name="connsiteY28" fmla="*/ 843054 h 1248812"/>
                <a:gd name="connsiteX29" fmla="*/ 814884 w 875470"/>
                <a:gd name="connsiteY29" fmla="*/ 947129 h 1248812"/>
                <a:gd name="connsiteX30" fmla="*/ 820639 w 875470"/>
                <a:gd name="connsiteY30" fmla="*/ 1024347 h 1248812"/>
                <a:gd name="connsiteX31" fmla="*/ 802414 w 875470"/>
                <a:gd name="connsiteY31" fmla="*/ 1214273 h 1248812"/>
                <a:gd name="connsiteX32" fmla="*/ 765004 w 875470"/>
                <a:gd name="connsiteY32" fmla="*/ 1243529 h 1248812"/>
                <a:gd name="connsiteX33" fmla="*/ 695940 w 875470"/>
                <a:gd name="connsiteY33" fmla="*/ 1193170 h 1248812"/>
                <a:gd name="connsiteX34" fmla="*/ 643183 w 875470"/>
                <a:gd name="connsiteY34" fmla="*/ 1152883 h 1248812"/>
                <a:gd name="connsiteX35" fmla="*/ 569323 w 875470"/>
                <a:gd name="connsiteY35" fmla="*/ 1100605 h 1248812"/>
                <a:gd name="connsiteX36" fmla="*/ 547260 w 875470"/>
                <a:gd name="connsiteY36" fmla="*/ 1064634 h 1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75470" h="1248812">
                  <a:moveTo>
                    <a:pt x="547260" y="1064634"/>
                  </a:moveTo>
                  <a:cubicBezTo>
                    <a:pt x="531433" y="1031061"/>
                    <a:pt x="515127" y="997968"/>
                    <a:pt x="500738" y="963916"/>
                  </a:cubicBezTo>
                  <a:cubicBezTo>
                    <a:pt x="496422" y="953364"/>
                    <a:pt x="491626" y="949048"/>
                    <a:pt x="480595" y="948089"/>
                  </a:cubicBezTo>
                  <a:cubicBezTo>
                    <a:pt x="418245" y="944731"/>
                    <a:pt x="361651" y="924108"/>
                    <a:pt x="310333" y="889576"/>
                  </a:cubicBezTo>
                  <a:cubicBezTo>
                    <a:pt x="257096" y="853605"/>
                    <a:pt x="212492" y="807563"/>
                    <a:pt x="177001" y="754326"/>
                  </a:cubicBezTo>
                  <a:cubicBezTo>
                    <a:pt x="161653" y="730825"/>
                    <a:pt x="143428" y="718355"/>
                    <a:pt x="117529" y="709722"/>
                  </a:cubicBezTo>
                  <a:cubicBezTo>
                    <a:pt x="50863" y="687660"/>
                    <a:pt x="1463" y="616677"/>
                    <a:pt x="24" y="546654"/>
                  </a:cubicBezTo>
                  <a:cubicBezTo>
                    <a:pt x="-455" y="528429"/>
                    <a:pt x="6259" y="512602"/>
                    <a:pt x="10576" y="495815"/>
                  </a:cubicBezTo>
                  <a:cubicBezTo>
                    <a:pt x="28321" y="473274"/>
                    <a:pt x="53261" y="470396"/>
                    <a:pt x="74364" y="489101"/>
                  </a:cubicBezTo>
                  <a:cubicBezTo>
                    <a:pt x="97385" y="509244"/>
                    <a:pt x="109855" y="536103"/>
                    <a:pt x="115131" y="560083"/>
                  </a:cubicBezTo>
                  <a:cubicBezTo>
                    <a:pt x="118009" y="568716"/>
                    <a:pt x="120407" y="564400"/>
                    <a:pt x="118009" y="565839"/>
                  </a:cubicBezTo>
                  <a:cubicBezTo>
                    <a:pt x="117529" y="565839"/>
                    <a:pt x="117049" y="565359"/>
                    <a:pt x="116570" y="563920"/>
                  </a:cubicBezTo>
                  <a:cubicBezTo>
                    <a:pt x="99304" y="509244"/>
                    <a:pt x="82518" y="454089"/>
                    <a:pt x="58537" y="401812"/>
                  </a:cubicBezTo>
                  <a:cubicBezTo>
                    <a:pt x="40312" y="362004"/>
                    <a:pt x="51343" y="339462"/>
                    <a:pt x="94028" y="328431"/>
                  </a:cubicBezTo>
                  <a:cubicBezTo>
                    <a:pt x="163092" y="310686"/>
                    <a:pt x="225921" y="280950"/>
                    <a:pt x="283475" y="239223"/>
                  </a:cubicBezTo>
                  <a:cubicBezTo>
                    <a:pt x="336232" y="201334"/>
                    <a:pt x="382754" y="156251"/>
                    <a:pt x="419205" y="102055"/>
                  </a:cubicBezTo>
                  <a:cubicBezTo>
                    <a:pt x="433593" y="80952"/>
                    <a:pt x="445103" y="57931"/>
                    <a:pt x="451338" y="32991"/>
                  </a:cubicBezTo>
                  <a:cubicBezTo>
                    <a:pt x="459012" y="1336"/>
                    <a:pt x="466686" y="-3939"/>
                    <a:pt x="499299" y="2296"/>
                  </a:cubicBezTo>
                  <a:cubicBezTo>
                    <a:pt x="544862" y="10929"/>
                    <a:pt x="578915" y="37787"/>
                    <a:pt x="606732" y="73278"/>
                  </a:cubicBezTo>
                  <a:cubicBezTo>
                    <a:pt x="646060" y="123158"/>
                    <a:pt x="675796" y="178793"/>
                    <a:pt x="699777" y="237305"/>
                  </a:cubicBezTo>
                  <a:cubicBezTo>
                    <a:pt x="703614" y="246418"/>
                    <a:pt x="705053" y="255530"/>
                    <a:pt x="705532" y="259367"/>
                  </a:cubicBezTo>
                  <a:cubicBezTo>
                    <a:pt x="700736" y="240183"/>
                    <a:pt x="699777" y="216202"/>
                    <a:pt x="710808" y="193181"/>
                  </a:cubicBezTo>
                  <a:cubicBezTo>
                    <a:pt x="721839" y="170159"/>
                    <a:pt x="739105" y="162486"/>
                    <a:pt x="763085" y="169680"/>
                  </a:cubicBezTo>
                  <a:cubicBezTo>
                    <a:pt x="816322" y="182150"/>
                    <a:pt x="865243" y="237785"/>
                    <a:pt x="872916" y="293899"/>
                  </a:cubicBezTo>
                  <a:cubicBezTo>
                    <a:pt x="879631" y="347616"/>
                    <a:pt x="874835" y="397016"/>
                    <a:pt x="837425" y="441619"/>
                  </a:cubicBezTo>
                  <a:cubicBezTo>
                    <a:pt x="821119" y="460804"/>
                    <a:pt x="835027" y="489580"/>
                    <a:pt x="838384" y="513081"/>
                  </a:cubicBezTo>
                  <a:cubicBezTo>
                    <a:pt x="845099" y="560563"/>
                    <a:pt x="844619" y="607085"/>
                    <a:pt x="837425" y="655046"/>
                  </a:cubicBezTo>
                  <a:cubicBezTo>
                    <a:pt x="828792" y="715477"/>
                    <a:pt x="805771" y="768234"/>
                    <a:pt x="769321" y="816196"/>
                  </a:cubicBezTo>
                  <a:cubicBezTo>
                    <a:pt x="763565" y="823869"/>
                    <a:pt x="766443" y="833941"/>
                    <a:pt x="770759" y="843054"/>
                  </a:cubicBezTo>
                  <a:cubicBezTo>
                    <a:pt x="786586" y="877106"/>
                    <a:pt x="803373" y="911159"/>
                    <a:pt x="814884" y="947129"/>
                  </a:cubicBezTo>
                  <a:cubicBezTo>
                    <a:pt x="829751" y="972069"/>
                    <a:pt x="823996" y="998448"/>
                    <a:pt x="820639" y="1024347"/>
                  </a:cubicBezTo>
                  <a:cubicBezTo>
                    <a:pt x="812006" y="1087176"/>
                    <a:pt x="801454" y="1150005"/>
                    <a:pt x="802414" y="1214273"/>
                  </a:cubicBezTo>
                  <a:cubicBezTo>
                    <a:pt x="799056" y="1248805"/>
                    <a:pt x="790903" y="1255040"/>
                    <a:pt x="765004" y="1243529"/>
                  </a:cubicBezTo>
                  <a:cubicBezTo>
                    <a:pt x="741503" y="1227222"/>
                    <a:pt x="721839" y="1206599"/>
                    <a:pt x="695940" y="1193170"/>
                  </a:cubicBezTo>
                  <a:cubicBezTo>
                    <a:pt x="676755" y="1183098"/>
                    <a:pt x="660928" y="1165832"/>
                    <a:pt x="643183" y="1152883"/>
                  </a:cubicBezTo>
                  <a:cubicBezTo>
                    <a:pt x="618723" y="1135137"/>
                    <a:pt x="596181" y="1114993"/>
                    <a:pt x="569323" y="1100605"/>
                  </a:cubicBezTo>
                  <a:cubicBezTo>
                    <a:pt x="555894" y="1094370"/>
                    <a:pt x="552057" y="1079023"/>
                    <a:pt x="547260" y="1064634"/>
                  </a:cubicBezTo>
                  <a:close/>
                </a:path>
              </a:pathLst>
            </a:custGeom>
            <a:solidFill>
              <a:srgbClr val="F0C8A4"/>
            </a:solidFill>
            <a:ln w="479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2572C5B9-05C1-4150-B887-80F74690CB1D}"/>
                </a:ext>
              </a:extLst>
            </p:cNvPr>
            <p:cNvSpPr/>
            <p:nvPr/>
          </p:nvSpPr>
          <p:spPr>
            <a:xfrm>
              <a:off x="4200129" y="1047775"/>
              <a:ext cx="816587" cy="753565"/>
            </a:xfrm>
            <a:custGeom>
              <a:avLst/>
              <a:gdLst>
                <a:gd name="connsiteX0" fmla="*/ 815306 w 816587"/>
                <a:gd name="connsiteY0" fmla="*/ 344457 h 753565"/>
                <a:gd name="connsiteX1" fmla="*/ 762548 w 816587"/>
                <a:gd name="connsiteY1" fmla="*/ 393857 h 753565"/>
                <a:gd name="connsiteX2" fmla="*/ 765906 w 816587"/>
                <a:gd name="connsiteY2" fmla="*/ 453808 h 753565"/>
                <a:gd name="connsiteX3" fmla="*/ 751997 w 816587"/>
                <a:gd name="connsiteY3" fmla="*/ 428389 h 753565"/>
                <a:gd name="connsiteX4" fmla="*/ 626339 w 816587"/>
                <a:gd name="connsiteY4" fmla="*/ 223595 h 753565"/>
                <a:gd name="connsiteX5" fmla="*/ 532815 w 816587"/>
                <a:gd name="connsiteY5" fmla="*/ 180430 h 753565"/>
                <a:gd name="connsiteX6" fmla="*/ 515549 w 816587"/>
                <a:gd name="connsiteY6" fmla="*/ 191461 h 753565"/>
                <a:gd name="connsiteX7" fmla="*/ 382696 w 816587"/>
                <a:gd name="connsiteY7" fmla="*/ 385224 h 753565"/>
                <a:gd name="connsiteX8" fmla="*/ 145289 w 816587"/>
                <a:gd name="connsiteY8" fmla="*/ 508963 h 753565"/>
                <a:gd name="connsiteX9" fmla="*/ 116033 w 816587"/>
                <a:gd name="connsiteY9" fmla="*/ 568915 h 753565"/>
                <a:gd name="connsiteX10" fmla="*/ 175984 w 816587"/>
                <a:gd name="connsiteY10" fmla="*/ 743014 h 753565"/>
                <a:gd name="connsiteX11" fmla="*/ 173106 w 816587"/>
                <a:gd name="connsiteY11" fmla="*/ 753565 h 753565"/>
                <a:gd name="connsiteX12" fmla="*/ 154402 w 816587"/>
                <a:gd name="connsiteY12" fmla="*/ 715196 h 753565"/>
                <a:gd name="connsiteX13" fmla="*/ 131380 w 816587"/>
                <a:gd name="connsiteY13" fmla="*/ 676348 h 753565"/>
                <a:gd name="connsiteX14" fmla="*/ 62796 w 816587"/>
                <a:gd name="connsiteY14" fmla="*/ 669154 h 753565"/>
                <a:gd name="connsiteX15" fmla="*/ 926 w 816587"/>
                <a:gd name="connsiteY15" fmla="*/ 445655 h 753565"/>
                <a:gd name="connsiteX16" fmla="*/ 226823 w 816587"/>
                <a:gd name="connsiteY16" fmla="*/ 58129 h 753565"/>
                <a:gd name="connsiteX17" fmla="*/ 439290 w 816587"/>
                <a:gd name="connsiteY17" fmla="*/ 96 h 753565"/>
                <a:gd name="connsiteX18" fmla="*/ 732333 w 816587"/>
                <a:gd name="connsiteY18" fmla="*/ 161725 h 753565"/>
                <a:gd name="connsiteX19" fmla="*/ 816265 w 816587"/>
                <a:gd name="connsiteY19" fmla="*/ 337742 h 753565"/>
                <a:gd name="connsiteX20" fmla="*/ 815306 w 816587"/>
                <a:gd name="connsiteY20" fmla="*/ 344457 h 75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6587" h="753565">
                  <a:moveTo>
                    <a:pt x="815306" y="344457"/>
                  </a:moveTo>
                  <a:cubicBezTo>
                    <a:pt x="780294" y="346855"/>
                    <a:pt x="766865" y="359325"/>
                    <a:pt x="762548" y="393857"/>
                  </a:cubicBezTo>
                  <a:cubicBezTo>
                    <a:pt x="760150" y="413041"/>
                    <a:pt x="762069" y="432226"/>
                    <a:pt x="765906" y="453808"/>
                  </a:cubicBezTo>
                  <a:cubicBezTo>
                    <a:pt x="756793" y="445655"/>
                    <a:pt x="755354" y="436542"/>
                    <a:pt x="751997" y="428389"/>
                  </a:cubicBezTo>
                  <a:cubicBezTo>
                    <a:pt x="720343" y="354049"/>
                    <a:pt x="686290" y="280669"/>
                    <a:pt x="626339" y="223595"/>
                  </a:cubicBezTo>
                  <a:cubicBezTo>
                    <a:pt x="600440" y="198655"/>
                    <a:pt x="570224" y="181869"/>
                    <a:pt x="532815" y="180430"/>
                  </a:cubicBezTo>
                  <a:cubicBezTo>
                    <a:pt x="524182" y="180430"/>
                    <a:pt x="517467" y="180430"/>
                    <a:pt x="515549" y="191461"/>
                  </a:cubicBezTo>
                  <a:cubicBezTo>
                    <a:pt x="498283" y="274434"/>
                    <a:pt x="444087" y="332467"/>
                    <a:pt x="382696" y="385224"/>
                  </a:cubicBezTo>
                  <a:cubicBezTo>
                    <a:pt x="313632" y="445175"/>
                    <a:pt x="235456" y="488340"/>
                    <a:pt x="145289" y="508963"/>
                  </a:cubicBezTo>
                  <a:cubicBezTo>
                    <a:pt x="109798" y="517117"/>
                    <a:pt x="100685" y="535822"/>
                    <a:pt x="116033" y="568915"/>
                  </a:cubicBezTo>
                  <a:cubicBezTo>
                    <a:pt x="141932" y="625029"/>
                    <a:pt x="161596" y="683062"/>
                    <a:pt x="175984" y="743014"/>
                  </a:cubicBezTo>
                  <a:cubicBezTo>
                    <a:pt x="176464" y="745891"/>
                    <a:pt x="176464" y="749249"/>
                    <a:pt x="173106" y="753565"/>
                  </a:cubicBezTo>
                  <a:cubicBezTo>
                    <a:pt x="166871" y="740616"/>
                    <a:pt x="161116" y="727666"/>
                    <a:pt x="154402" y="715196"/>
                  </a:cubicBezTo>
                  <a:cubicBezTo>
                    <a:pt x="147207" y="701767"/>
                    <a:pt x="140493" y="688338"/>
                    <a:pt x="131380" y="676348"/>
                  </a:cubicBezTo>
                  <a:cubicBezTo>
                    <a:pt x="112196" y="651408"/>
                    <a:pt x="102124" y="650928"/>
                    <a:pt x="62796" y="669154"/>
                  </a:cubicBezTo>
                  <a:cubicBezTo>
                    <a:pt x="28264" y="598171"/>
                    <a:pt x="6202" y="525270"/>
                    <a:pt x="926" y="445655"/>
                  </a:cubicBezTo>
                  <a:cubicBezTo>
                    <a:pt x="-10105" y="282107"/>
                    <a:pt x="78143" y="127673"/>
                    <a:pt x="226823" y="58129"/>
                  </a:cubicBezTo>
                  <a:cubicBezTo>
                    <a:pt x="294448" y="26954"/>
                    <a:pt x="363512" y="2015"/>
                    <a:pt x="439290" y="96"/>
                  </a:cubicBezTo>
                  <a:cubicBezTo>
                    <a:pt x="568306" y="-2781"/>
                    <a:pt x="661830" y="59088"/>
                    <a:pt x="732333" y="161725"/>
                  </a:cubicBezTo>
                  <a:cubicBezTo>
                    <a:pt x="769263" y="215921"/>
                    <a:pt x="795162" y="275873"/>
                    <a:pt x="816265" y="337742"/>
                  </a:cubicBezTo>
                  <a:cubicBezTo>
                    <a:pt x="817224" y="339661"/>
                    <a:pt x="815785" y="342538"/>
                    <a:pt x="815306" y="344457"/>
                  </a:cubicBezTo>
                  <a:close/>
                </a:path>
              </a:pathLst>
            </a:custGeom>
            <a:solidFill>
              <a:srgbClr val="262421"/>
            </a:solidFill>
            <a:ln w="479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C3F6DE8D-2453-4A53-8A34-1CCF7623ABCD}"/>
                </a:ext>
              </a:extLst>
            </p:cNvPr>
            <p:cNvSpPr/>
            <p:nvPr/>
          </p:nvSpPr>
          <p:spPr>
            <a:xfrm>
              <a:off x="4726694" y="2286226"/>
              <a:ext cx="292098" cy="337646"/>
            </a:xfrm>
            <a:custGeom>
              <a:avLst/>
              <a:gdLst>
                <a:gd name="connsiteX0" fmla="*/ 88263 w 292098"/>
                <a:gd name="connsiteY0" fmla="*/ 337646 h 337646"/>
                <a:gd name="connsiteX1" fmla="*/ 3852 w 292098"/>
                <a:gd name="connsiteY1" fmla="*/ 97361 h 337646"/>
                <a:gd name="connsiteX2" fmla="*/ 2413 w 292098"/>
                <a:gd name="connsiteY2" fmla="*/ 71942 h 337646"/>
                <a:gd name="connsiteX3" fmla="*/ 59966 w 292098"/>
                <a:gd name="connsiteY3" fmla="*/ 21103 h 337646"/>
                <a:gd name="connsiteX4" fmla="*/ 71956 w 292098"/>
                <a:gd name="connsiteY4" fmla="*/ 0 h 337646"/>
                <a:gd name="connsiteX5" fmla="*/ 207686 w 292098"/>
                <a:gd name="connsiteY5" fmla="*/ 106953 h 337646"/>
                <a:gd name="connsiteX6" fmla="*/ 292098 w 292098"/>
                <a:gd name="connsiteY6" fmla="*/ 172660 h 337646"/>
                <a:gd name="connsiteX7" fmla="*/ 239820 w 292098"/>
                <a:gd name="connsiteY7" fmla="*/ 164986 h 337646"/>
                <a:gd name="connsiteX8" fmla="*/ 196655 w 292098"/>
                <a:gd name="connsiteY8" fmla="*/ 150598 h 337646"/>
                <a:gd name="connsiteX9" fmla="*/ 168838 w 292098"/>
                <a:gd name="connsiteY9" fmla="*/ 164986 h 337646"/>
                <a:gd name="connsiteX10" fmla="*/ 88263 w 292098"/>
                <a:gd name="connsiteY10" fmla="*/ 337646 h 33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098" h="337646">
                  <a:moveTo>
                    <a:pt x="88263" y="337646"/>
                  </a:moveTo>
                  <a:cubicBezTo>
                    <a:pt x="82028" y="320860"/>
                    <a:pt x="22557" y="151557"/>
                    <a:pt x="3852" y="97361"/>
                  </a:cubicBezTo>
                  <a:cubicBezTo>
                    <a:pt x="974" y="89208"/>
                    <a:pt x="-2383" y="81054"/>
                    <a:pt x="2413" y="71942"/>
                  </a:cubicBezTo>
                  <a:cubicBezTo>
                    <a:pt x="17281" y="49880"/>
                    <a:pt x="40302" y="37410"/>
                    <a:pt x="59966" y="21103"/>
                  </a:cubicBezTo>
                  <a:cubicBezTo>
                    <a:pt x="67160" y="14868"/>
                    <a:pt x="72436" y="9592"/>
                    <a:pt x="71956" y="0"/>
                  </a:cubicBezTo>
                  <a:cubicBezTo>
                    <a:pt x="110325" y="45083"/>
                    <a:pt x="163562" y="70023"/>
                    <a:pt x="207686" y="106953"/>
                  </a:cubicBezTo>
                  <a:cubicBezTo>
                    <a:pt x="235024" y="129974"/>
                    <a:pt x="268597" y="145322"/>
                    <a:pt x="292098" y="172660"/>
                  </a:cubicBezTo>
                  <a:cubicBezTo>
                    <a:pt x="272914" y="182732"/>
                    <a:pt x="256607" y="170262"/>
                    <a:pt x="239820" y="164986"/>
                  </a:cubicBezTo>
                  <a:cubicBezTo>
                    <a:pt x="225432" y="160670"/>
                    <a:pt x="211523" y="154914"/>
                    <a:pt x="196655" y="150598"/>
                  </a:cubicBezTo>
                  <a:cubicBezTo>
                    <a:pt x="182267" y="146281"/>
                    <a:pt x="173634" y="151077"/>
                    <a:pt x="168838" y="164986"/>
                  </a:cubicBezTo>
                  <a:cubicBezTo>
                    <a:pt x="165001" y="177936"/>
                    <a:pt x="94018" y="326615"/>
                    <a:pt x="88263" y="337646"/>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30AFF9F9-502B-4A7B-AEAD-34DFF8C839C1}"/>
                </a:ext>
              </a:extLst>
            </p:cNvPr>
            <p:cNvSpPr/>
            <p:nvPr/>
          </p:nvSpPr>
          <p:spPr>
            <a:xfrm>
              <a:off x="5048048" y="2162752"/>
              <a:ext cx="251318" cy="277982"/>
            </a:xfrm>
            <a:custGeom>
              <a:avLst/>
              <a:gdLst>
                <a:gd name="connsiteX0" fmla="*/ 235009 w 251318"/>
                <a:gd name="connsiteY0" fmla="*/ 204529 h 277982"/>
                <a:gd name="connsiteX1" fmla="*/ 249877 w 251318"/>
                <a:gd name="connsiteY1" fmla="*/ 231387 h 277982"/>
                <a:gd name="connsiteX2" fmla="*/ 239806 w 251318"/>
                <a:gd name="connsiteY2" fmla="*/ 238581 h 277982"/>
                <a:gd name="connsiteX3" fmla="*/ 117984 w 251318"/>
                <a:gd name="connsiteY3" fmla="*/ 202131 h 277982"/>
                <a:gd name="connsiteX4" fmla="*/ 70982 w 251318"/>
                <a:gd name="connsiteY4" fmla="*/ 186783 h 277982"/>
                <a:gd name="connsiteX5" fmla="*/ 42206 w 251318"/>
                <a:gd name="connsiteY5" fmla="*/ 199732 h 277982"/>
                <a:gd name="connsiteX6" fmla="*/ 15348 w 251318"/>
                <a:gd name="connsiteY6" fmla="*/ 263041 h 277982"/>
                <a:gd name="connsiteX7" fmla="*/ 0 w 251318"/>
                <a:gd name="connsiteY7" fmla="*/ 277909 h 277982"/>
                <a:gd name="connsiteX8" fmla="*/ 19664 w 251318"/>
                <a:gd name="connsiteY8" fmla="*/ 7888 h 277982"/>
                <a:gd name="connsiteX9" fmla="*/ 113668 w 251318"/>
                <a:gd name="connsiteY9" fmla="*/ 214 h 277982"/>
                <a:gd name="connsiteX10" fmla="*/ 134771 w 251318"/>
                <a:gd name="connsiteY10" fmla="*/ 25154 h 277982"/>
                <a:gd name="connsiteX11" fmla="*/ 212947 w 251318"/>
                <a:gd name="connsiteY11" fmla="*/ 158486 h 277982"/>
                <a:gd name="connsiteX12" fmla="*/ 235009 w 251318"/>
                <a:gd name="connsiteY12" fmla="*/ 204529 h 27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318" h="277982">
                  <a:moveTo>
                    <a:pt x="235009" y="204529"/>
                  </a:moveTo>
                  <a:cubicBezTo>
                    <a:pt x="240285" y="213162"/>
                    <a:pt x="246040" y="221795"/>
                    <a:pt x="249877" y="231387"/>
                  </a:cubicBezTo>
                  <a:cubicBezTo>
                    <a:pt x="255153" y="243857"/>
                    <a:pt x="244602" y="237622"/>
                    <a:pt x="239806" y="238581"/>
                  </a:cubicBezTo>
                  <a:cubicBezTo>
                    <a:pt x="196641" y="234744"/>
                    <a:pt x="157792" y="216999"/>
                    <a:pt x="117984" y="202131"/>
                  </a:cubicBezTo>
                  <a:cubicBezTo>
                    <a:pt x="102157" y="197334"/>
                    <a:pt x="85850" y="193977"/>
                    <a:pt x="70982" y="186783"/>
                  </a:cubicBezTo>
                  <a:cubicBezTo>
                    <a:pt x="56594" y="179589"/>
                    <a:pt x="47002" y="183426"/>
                    <a:pt x="42206" y="199732"/>
                  </a:cubicBezTo>
                  <a:cubicBezTo>
                    <a:pt x="35491" y="221795"/>
                    <a:pt x="22062" y="240979"/>
                    <a:pt x="15348" y="263041"/>
                  </a:cubicBezTo>
                  <a:cubicBezTo>
                    <a:pt x="12950" y="270235"/>
                    <a:pt x="11031" y="278868"/>
                    <a:pt x="0" y="277909"/>
                  </a:cubicBezTo>
                  <a:cubicBezTo>
                    <a:pt x="0" y="251051"/>
                    <a:pt x="18705" y="33787"/>
                    <a:pt x="19664" y="7888"/>
                  </a:cubicBezTo>
                  <a:cubicBezTo>
                    <a:pt x="51798" y="16521"/>
                    <a:pt x="82013" y="-2184"/>
                    <a:pt x="113668" y="214"/>
                  </a:cubicBezTo>
                  <a:cubicBezTo>
                    <a:pt x="124219" y="5490"/>
                    <a:pt x="129495" y="15562"/>
                    <a:pt x="134771" y="25154"/>
                  </a:cubicBezTo>
                  <a:cubicBezTo>
                    <a:pt x="159231" y="70717"/>
                    <a:pt x="186089" y="114362"/>
                    <a:pt x="212947" y="158486"/>
                  </a:cubicBezTo>
                  <a:cubicBezTo>
                    <a:pt x="222540" y="172395"/>
                    <a:pt x="230693" y="187263"/>
                    <a:pt x="235009" y="204529"/>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xmlns="" id="{2D67DF8B-E719-4046-8471-DB62DE2BA420}"/>
                </a:ext>
              </a:extLst>
            </p:cNvPr>
            <p:cNvSpPr/>
            <p:nvPr/>
          </p:nvSpPr>
          <p:spPr>
            <a:xfrm>
              <a:off x="4875388" y="2336161"/>
              <a:ext cx="321343" cy="270924"/>
            </a:xfrm>
            <a:custGeom>
              <a:avLst/>
              <a:gdLst>
                <a:gd name="connsiteX0" fmla="*/ 172660 w 321343"/>
                <a:gd name="connsiteY0" fmla="*/ 104020 h 270924"/>
                <a:gd name="connsiteX1" fmla="*/ 210070 w 321343"/>
                <a:gd name="connsiteY1" fmla="*/ 17211 h 270924"/>
                <a:gd name="connsiteX2" fmla="*/ 237407 w 321343"/>
                <a:gd name="connsiteY2" fmla="*/ 2822 h 270924"/>
                <a:gd name="connsiteX3" fmla="*/ 292563 w 321343"/>
                <a:gd name="connsiteY3" fmla="*/ 22007 h 270924"/>
                <a:gd name="connsiteX4" fmla="*/ 321339 w 321343"/>
                <a:gd name="connsiteY4" fmla="*/ 175482 h 270924"/>
                <a:gd name="connsiteX5" fmla="*/ 126138 w 321343"/>
                <a:gd name="connsiteY5" fmla="*/ 261812 h 270924"/>
                <a:gd name="connsiteX6" fmla="*/ 101198 w 321343"/>
                <a:gd name="connsiteY6" fmla="*/ 270925 h 270924"/>
                <a:gd name="connsiteX7" fmla="*/ 23501 w 321343"/>
                <a:gd name="connsiteY7" fmla="*/ 188911 h 270924"/>
                <a:gd name="connsiteX8" fmla="*/ 0 w 321343"/>
                <a:gd name="connsiteY8" fmla="*/ 151981 h 270924"/>
                <a:gd name="connsiteX9" fmla="*/ 6235 w 321343"/>
                <a:gd name="connsiteY9" fmla="*/ 134236 h 270924"/>
                <a:gd name="connsiteX10" fmla="*/ 82493 w 321343"/>
                <a:gd name="connsiteY10" fmla="*/ 104979 h 270924"/>
                <a:gd name="connsiteX11" fmla="*/ 143883 w 321343"/>
                <a:gd name="connsiteY11" fmla="*/ 123684 h 270924"/>
                <a:gd name="connsiteX12" fmla="*/ 172660 w 321343"/>
                <a:gd name="connsiteY12" fmla="*/ 104020 h 27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343" h="270924">
                  <a:moveTo>
                    <a:pt x="172660" y="104020"/>
                  </a:moveTo>
                  <a:cubicBezTo>
                    <a:pt x="185130" y="75243"/>
                    <a:pt x="198559" y="46467"/>
                    <a:pt x="210070" y="17211"/>
                  </a:cubicBezTo>
                  <a:cubicBezTo>
                    <a:pt x="215825" y="2822"/>
                    <a:pt x="220621" y="-4372"/>
                    <a:pt x="237407" y="2822"/>
                  </a:cubicBezTo>
                  <a:cubicBezTo>
                    <a:pt x="255153" y="10496"/>
                    <a:pt x="274338" y="15772"/>
                    <a:pt x="292563" y="22007"/>
                  </a:cubicBezTo>
                  <a:cubicBezTo>
                    <a:pt x="299277" y="67570"/>
                    <a:pt x="315105" y="129919"/>
                    <a:pt x="321339" y="175482"/>
                  </a:cubicBezTo>
                  <a:cubicBezTo>
                    <a:pt x="322299" y="183156"/>
                    <a:pt x="173139" y="237832"/>
                    <a:pt x="126138" y="261812"/>
                  </a:cubicBezTo>
                  <a:cubicBezTo>
                    <a:pt x="117984" y="266129"/>
                    <a:pt x="109351" y="267568"/>
                    <a:pt x="101198" y="270925"/>
                  </a:cubicBezTo>
                  <a:cubicBezTo>
                    <a:pt x="69064" y="249342"/>
                    <a:pt x="48920" y="216729"/>
                    <a:pt x="23501" y="188911"/>
                  </a:cubicBezTo>
                  <a:cubicBezTo>
                    <a:pt x="13909" y="178360"/>
                    <a:pt x="0" y="169247"/>
                    <a:pt x="0" y="151981"/>
                  </a:cubicBezTo>
                  <a:cubicBezTo>
                    <a:pt x="1919" y="146226"/>
                    <a:pt x="4317" y="139991"/>
                    <a:pt x="6235" y="134236"/>
                  </a:cubicBezTo>
                  <a:cubicBezTo>
                    <a:pt x="25899" y="76682"/>
                    <a:pt x="16307" y="83877"/>
                    <a:pt x="82493" y="104979"/>
                  </a:cubicBezTo>
                  <a:cubicBezTo>
                    <a:pt x="102637" y="111694"/>
                    <a:pt x="122780" y="118888"/>
                    <a:pt x="143883" y="123684"/>
                  </a:cubicBezTo>
                  <a:cubicBezTo>
                    <a:pt x="165945" y="136154"/>
                    <a:pt x="167384" y="135195"/>
                    <a:pt x="172660" y="104020"/>
                  </a:cubicBezTo>
                  <a:close/>
                </a:path>
              </a:pathLst>
            </a:custGeom>
            <a:solidFill>
              <a:schemeClr val="bg1">
                <a:lumMod val="75000"/>
              </a:schemeClr>
            </a:solidFill>
            <a:ln w="4795" cap="flat">
              <a:noFill/>
              <a:prstDash val="solid"/>
              <a:miter/>
            </a:ln>
          </p:spPr>
          <p:txBody>
            <a:bodyPr rtlCol="0" anchor="ctr"/>
            <a:lstStyle/>
            <a:p>
              <a:endParaRPr lang="en-US"/>
            </a:p>
          </p:txBody>
        </p:sp>
        <p:grpSp>
          <p:nvGrpSpPr>
            <p:cNvPr id="24" name="Graphic 81">
              <a:extLst>
                <a:ext uri="{FF2B5EF4-FFF2-40B4-BE49-F238E27FC236}">
                  <a16:creationId xmlns:a16="http://schemas.microsoft.com/office/drawing/2014/main" xmlns="" id="{18E1E7D9-0ABB-41F2-8995-620BE2B69B0E}"/>
                </a:ext>
              </a:extLst>
            </p:cNvPr>
            <p:cNvGrpSpPr/>
            <p:nvPr/>
          </p:nvGrpSpPr>
          <p:grpSpPr>
            <a:xfrm>
              <a:off x="4459237" y="2148217"/>
              <a:ext cx="1295758" cy="759593"/>
              <a:chOff x="6513334" y="1100346"/>
              <a:chExt cx="1295758" cy="759593"/>
            </a:xfrm>
            <a:solidFill>
              <a:srgbClr val="1B4760"/>
            </a:solidFill>
          </p:grpSpPr>
          <p:sp>
            <p:nvSpPr>
              <p:cNvPr id="28" name="Freeform: Shape 27">
                <a:extLst>
                  <a:ext uri="{FF2B5EF4-FFF2-40B4-BE49-F238E27FC236}">
                    <a16:creationId xmlns:a16="http://schemas.microsoft.com/office/drawing/2014/main" xmlns="" id="{26984A03-F675-45E0-9540-290CF7FAD11F}"/>
                  </a:ext>
                </a:extLst>
              </p:cNvPr>
              <p:cNvSpPr/>
              <p:nvPr/>
            </p:nvSpPr>
            <p:spPr>
              <a:xfrm>
                <a:off x="7216292" y="1100346"/>
                <a:ext cx="592799" cy="368702"/>
              </a:xfrm>
              <a:custGeom>
                <a:avLst/>
                <a:gdLst>
                  <a:gd name="connsiteX0" fmla="*/ 463304 w 592799"/>
                  <a:gd name="connsiteY0" fmla="*/ 64629 h 368702"/>
                  <a:gd name="connsiteX1" fmla="*/ 318941 w 592799"/>
                  <a:gd name="connsiteY1" fmla="*/ 3239 h 368702"/>
                  <a:gd name="connsiteX2" fmla="*/ 318941 w 592799"/>
                  <a:gd name="connsiteY2" fmla="*/ 3239 h 368702"/>
                  <a:gd name="connsiteX3" fmla="*/ 0 w 592799"/>
                  <a:gd name="connsiteY3" fmla="*/ 14270 h 368702"/>
                  <a:gd name="connsiteX4" fmla="*/ 132852 w 592799"/>
                  <a:gd name="connsiteY4" fmla="*/ 252637 h 368702"/>
                  <a:gd name="connsiteX5" fmla="*/ 6235 w 592799"/>
                  <a:gd name="connsiteY5" fmla="*/ 209951 h 368702"/>
                  <a:gd name="connsiteX6" fmla="*/ 19184 w 592799"/>
                  <a:gd name="connsiteY6" fmla="*/ 368702 h 368702"/>
                  <a:gd name="connsiteX7" fmla="*/ 208151 w 592799"/>
                  <a:gd name="connsiteY7" fmla="*/ 306353 h 368702"/>
                  <a:gd name="connsiteX8" fmla="*/ 208151 w 592799"/>
                  <a:gd name="connsiteY8" fmla="*/ 306353 h 368702"/>
                  <a:gd name="connsiteX9" fmla="*/ 384169 w 592799"/>
                  <a:gd name="connsiteY9" fmla="*/ 262708 h 368702"/>
                  <a:gd name="connsiteX10" fmla="*/ 592799 w 592799"/>
                  <a:gd name="connsiteY10" fmla="*/ 223380 h 368702"/>
                  <a:gd name="connsiteX11" fmla="*/ 463304 w 592799"/>
                  <a:gd name="connsiteY11" fmla="*/ 64629 h 36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2799" h="368702">
                    <a:moveTo>
                      <a:pt x="463304" y="64629"/>
                    </a:moveTo>
                    <a:cubicBezTo>
                      <a:pt x="424456" y="20984"/>
                      <a:pt x="374576" y="6116"/>
                      <a:pt x="318941" y="3239"/>
                    </a:cubicBezTo>
                    <a:cubicBezTo>
                      <a:pt x="318941" y="3239"/>
                      <a:pt x="318941" y="3239"/>
                      <a:pt x="318941" y="3239"/>
                    </a:cubicBezTo>
                    <a:cubicBezTo>
                      <a:pt x="311268" y="-3955"/>
                      <a:pt x="35971" y="1320"/>
                      <a:pt x="0" y="14270"/>
                    </a:cubicBezTo>
                    <a:cubicBezTo>
                      <a:pt x="35491" y="81895"/>
                      <a:pt x="126138" y="240646"/>
                      <a:pt x="132852" y="252637"/>
                    </a:cubicBezTo>
                    <a:cubicBezTo>
                      <a:pt x="129975" y="247361"/>
                      <a:pt x="42686" y="222901"/>
                      <a:pt x="6235" y="209951"/>
                    </a:cubicBezTo>
                    <a:cubicBezTo>
                      <a:pt x="-4796" y="222901"/>
                      <a:pt x="13909" y="329374"/>
                      <a:pt x="19184" y="368702"/>
                    </a:cubicBezTo>
                    <a:cubicBezTo>
                      <a:pt x="82014" y="348079"/>
                      <a:pt x="144843" y="326976"/>
                      <a:pt x="208151" y="306353"/>
                    </a:cubicBezTo>
                    <a:cubicBezTo>
                      <a:pt x="208151" y="306353"/>
                      <a:pt x="208151" y="306353"/>
                      <a:pt x="208151" y="306353"/>
                    </a:cubicBezTo>
                    <a:cubicBezTo>
                      <a:pt x="266664" y="291965"/>
                      <a:pt x="325656" y="277576"/>
                      <a:pt x="384169" y="262708"/>
                    </a:cubicBezTo>
                    <a:cubicBezTo>
                      <a:pt x="453232" y="245442"/>
                      <a:pt x="523735" y="237769"/>
                      <a:pt x="592799" y="223380"/>
                    </a:cubicBezTo>
                    <a:cubicBezTo>
                      <a:pt x="553951" y="166307"/>
                      <a:pt x="508867" y="115468"/>
                      <a:pt x="463304" y="64629"/>
                    </a:cubicBezTo>
                    <a:close/>
                  </a:path>
                </a:pathLst>
              </a:custGeom>
              <a:solidFill>
                <a:schemeClr val="accent2">
                  <a:lumMod val="50000"/>
                </a:schemeClr>
              </a:solidFill>
              <a:ln w="479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0E38F644-785D-4E93-A1FD-C047733FE2EA}"/>
                  </a:ext>
                </a:extLst>
              </p:cNvPr>
              <p:cNvSpPr/>
              <p:nvPr/>
            </p:nvSpPr>
            <p:spPr>
              <a:xfrm>
                <a:off x="6513334" y="1308761"/>
                <a:ext cx="517349" cy="551177"/>
              </a:xfrm>
              <a:custGeom>
                <a:avLst/>
                <a:gdLst>
                  <a:gd name="connsiteX0" fmla="*/ 416151 w 517349"/>
                  <a:gd name="connsiteY0" fmla="*/ 131030 h 551177"/>
                  <a:gd name="connsiteX1" fmla="*/ 352363 w 517349"/>
                  <a:gd name="connsiteY1" fmla="*/ 237504 h 551177"/>
                  <a:gd name="connsiteX2" fmla="*/ 270349 w 517349"/>
                  <a:gd name="connsiteY2" fmla="*/ 1535 h 551177"/>
                  <a:gd name="connsiteX3" fmla="*/ 266033 w 517349"/>
                  <a:gd name="connsiteY3" fmla="*/ 97 h 551177"/>
                  <a:gd name="connsiteX4" fmla="*/ 138936 w 517349"/>
                  <a:gd name="connsiteY4" fmla="*/ 121438 h 551177"/>
                  <a:gd name="connsiteX5" fmla="*/ 138936 w 517349"/>
                  <a:gd name="connsiteY5" fmla="*/ 121438 h 551177"/>
                  <a:gd name="connsiteX6" fmla="*/ 27187 w 517349"/>
                  <a:gd name="connsiteY6" fmla="*/ 260525 h 551177"/>
                  <a:gd name="connsiteX7" fmla="*/ 2247 w 517349"/>
                  <a:gd name="connsiteY7" fmla="*/ 365081 h 551177"/>
                  <a:gd name="connsiteX8" fmla="*/ 34381 w 517349"/>
                  <a:gd name="connsiteY8" fmla="*/ 551170 h 551177"/>
                  <a:gd name="connsiteX9" fmla="*/ 210878 w 517349"/>
                  <a:gd name="connsiteY9" fmla="*/ 426471 h 551177"/>
                  <a:gd name="connsiteX10" fmla="*/ 393130 w 517349"/>
                  <a:gd name="connsiteY10" fmla="*/ 313762 h 551177"/>
                  <a:gd name="connsiteX11" fmla="*/ 393130 w 517349"/>
                  <a:gd name="connsiteY11" fmla="*/ 313762 h 551177"/>
                  <a:gd name="connsiteX12" fmla="*/ 517349 w 517349"/>
                  <a:gd name="connsiteY12" fmla="*/ 250454 h 551177"/>
                  <a:gd name="connsiteX13" fmla="*/ 416151 w 517349"/>
                  <a:gd name="connsiteY13" fmla="*/ 131030 h 55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7349" h="551177">
                    <a:moveTo>
                      <a:pt x="416151" y="131030"/>
                    </a:moveTo>
                    <a:cubicBezTo>
                      <a:pt x="397446" y="165083"/>
                      <a:pt x="356200" y="255250"/>
                      <a:pt x="352363" y="237504"/>
                    </a:cubicBezTo>
                    <a:cubicBezTo>
                      <a:pt x="350445" y="229830"/>
                      <a:pt x="295289" y="71559"/>
                      <a:pt x="270349" y="1535"/>
                    </a:cubicBezTo>
                    <a:cubicBezTo>
                      <a:pt x="268911" y="1056"/>
                      <a:pt x="266513" y="-383"/>
                      <a:pt x="266033" y="97"/>
                    </a:cubicBezTo>
                    <a:cubicBezTo>
                      <a:pt x="222388" y="39425"/>
                      <a:pt x="138936" y="121438"/>
                      <a:pt x="138936" y="121438"/>
                    </a:cubicBezTo>
                    <a:lnTo>
                      <a:pt x="138936" y="121438"/>
                    </a:lnTo>
                    <a:cubicBezTo>
                      <a:pt x="95292" y="162685"/>
                      <a:pt x="56923" y="208248"/>
                      <a:pt x="27187" y="260525"/>
                    </a:cubicBezTo>
                    <a:cubicBezTo>
                      <a:pt x="9441" y="292180"/>
                      <a:pt x="-5906" y="324793"/>
                      <a:pt x="2247" y="365081"/>
                    </a:cubicBezTo>
                    <a:cubicBezTo>
                      <a:pt x="15196" y="426471"/>
                      <a:pt x="23830" y="488820"/>
                      <a:pt x="34381" y="551170"/>
                    </a:cubicBezTo>
                    <a:cubicBezTo>
                      <a:pt x="40136" y="552129"/>
                      <a:pt x="154763" y="464360"/>
                      <a:pt x="210878" y="426471"/>
                    </a:cubicBezTo>
                    <a:cubicBezTo>
                      <a:pt x="270349" y="386183"/>
                      <a:pt x="332699" y="351652"/>
                      <a:pt x="393130" y="313762"/>
                    </a:cubicBezTo>
                    <a:cubicBezTo>
                      <a:pt x="393130" y="313762"/>
                      <a:pt x="393130" y="313762"/>
                      <a:pt x="393130" y="313762"/>
                    </a:cubicBezTo>
                    <a:cubicBezTo>
                      <a:pt x="434376" y="292659"/>
                      <a:pt x="475623" y="271556"/>
                      <a:pt x="517349" y="250454"/>
                    </a:cubicBezTo>
                    <a:cubicBezTo>
                      <a:pt x="486174" y="208248"/>
                      <a:pt x="449724" y="170838"/>
                      <a:pt x="416151" y="131030"/>
                    </a:cubicBezTo>
                    <a:close/>
                  </a:path>
                </a:pathLst>
              </a:custGeom>
              <a:solidFill>
                <a:schemeClr val="accent2">
                  <a:lumMod val="50000"/>
                </a:schemeClr>
              </a:solidFill>
              <a:ln w="4795" cap="flat">
                <a:noFill/>
                <a:prstDash val="solid"/>
                <a:miter/>
              </a:ln>
            </p:spPr>
            <p:txBody>
              <a:bodyPr rtlCol="0" anchor="ctr"/>
              <a:lstStyle/>
              <a:p>
                <a:endParaRPr lang="en-US"/>
              </a:p>
            </p:txBody>
          </p:sp>
        </p:grpSp>
      </p:grpSp>
      <p:grpSp>
        <p:nvGrpSpPr>
          <p:cNvPr id="65" name="Group 64">
            <a:extLst>
              <a:ext uri="{FF2B5EF4-FFF2-40B4-BE49-F238E27FC236}">
                <a16:creationId xmlns:a16="http://schemas.microsoft.com/office/drawing/2014/main" xmlns="" id="{74019515-C708-4224-96AF-FB25D0CFC55C}"/>
              </a:ext>
            </a:extLst>
          </p:cNvPr>
          <p:cNvGrpSpPr/>
          <p:nvPr/>
        </p:nvGrpSpPr>
        <p:grpSpPr>
          <a:xfrm>
            <a:off x="6502757" y="1750885"/>
            <a:ext cx="1579169" cy="1635670"/>
            <a:chOff x="6563619" y="1067070"/>
            <a:chExt cx="1784092" cy="1847925"/>
          </a:xfrm>
        </p:grpSpPr>
        <p:sp>
          <p:nvSpPr>
            <p:cNvPr id="8" name="Freeform: Shape 7">
              <a:extLst>
                <a:ext uri="{FF2B5EF4-FFF2-40B4-BE49-F238E27FC236}">
                  <a16:creationId xmlns:a16="http://schemas.microsoft.com/office/drawing/2014/main" xmlns="" id="{8CD1BDD2-61A7-4865-9C24-3E76CCF075B1}"/>
                </a:ext>
              </a:extLst>
            </p:cNvPr>
            <p:cNvSpPr/>
            <p:nvPr/>
          </p:nvSpPr>
          <p:spPr>
            <a:xfrm>
              <a:off x="6722504" y="1067070"/>
              <a:ext cx="1625207" cy="1083905"/>
            </a:xfrm>
            <a:custGeom>
              <a:avLst/>
              <a:gdLst>
                <a:gd name="connsiteX0" fmla="*/ 1433423 w 1625207"/>
                <a:gd name="connsiteY0" fmla="*/ 1036904 h 1083905"/>
                <a:gd name="connsiteX1" fmla="*/ 1366278 w 1625207"/>
                <a:gd name="connsiteY1" fmla="*/ 941461 h 1083905"/>
                <a:gd name="connsiteX2" fmla="*/ 1389779 w 1625207"/>
                <a:gd name="connsiteY2" fmla="*/ 782710 h 1083905"/>
                <a:gd name="connsiteX3" fmla="*/ 1412320 w 1625207"/>
                <a:gd name="connsiteY3" fmla="*/ 671440 h 1083905"/>
                <a:gd name="connsiteX4" fmla="*/ 1388340 w 1625207"/>
                <a:gd name="connsiteY4" fmla="*/ 624918 h 1083905"/>
                <a:gd name="connsiteX5" fmla="*/ 1345654 w 1625207"/>
                <a:gd name="connsiteY5" fmla="*/ 645062 h 1083905"/>
                <a:gd name="connsiteX6" fmla="*/ 1045418 w 1625207"/>
                <a:gd name="connsiteY6" fmla="*/ 1045537 h 1083905"/>
                <a:gd name="connsiteX7" fmla="*/ 923117 w 1625207"/>
                <a:gd name="connsiteY7" fmla="*/ 1083906 h 1083905"/>
                <a:gd name="connsiteX8" fmla="*/ 936546 w 1625207"/>
                <a:gd name="connsiteY8" fmla="*/ 1060884 h 1083905"/>
                <a:gd name="connsiteX9" fmla="*/ 1024795 w 1625207"/>
                <a:gd name="connsiteY9" fmla="*/ 973595 h 1083905"/>
                <a:gd name="connsiteX10" fmla="*/ 1060766 w 1625207"/>
                <a:gd name="connsiteY10" fmla="*/ 952013 h 1083905"/>
                <a:gd name="connsiteX11" fmla="*/ 1184025 w 1625207"/>
                <a:gd name="connsiteY11" fmla="*/ 773597 h 1083905"/>
                <a:gd name="connsiteX12" fmla="*/ 1133666 w 1625207"/>
                <a:gd name="connsiteY12" fmla="*/ 703095 h 1083905"/>
                <a:gd name="connsiteX13" fmla="*/ 1105849 w 1625207"/>
                <a:gd name="connsiteY13" fmla="*/ 689186 h 1083905"/>
                <a:gd name="connsiteX14" fmla="*/ 1084746 w 1625207"/>
                <a:gd name="connsiteY14" fmla="*/ 659450 h 1083905"/>
                <a:gd name="connsiteX15" fmla="*/ 1072756 w 1625207"/>
                <a:gd name="connsiteY15" fmla="*/ 561130 h 1083905"/>
                <a:gd name="connsiteX16" fmla="*/ 1046857 w 1625207"/>
                <a:gd name="connsiteY16" fmla="*/ 604295 h 1083905"/>
                <a:gd name="connsiteX17" fmla="*/ 1009447 w 1625207"/>
                <a:gd name="connsiteY17" fmla="*/ 616765 h 1083905"/>
                <a:gd name="connsiteX18" fmla="*/ 936067 w 1625207"/>
                <a:gd name="connsiteY18" fmla="*/ 587029 h 1083905"/>
                <a:gd name="connsiteX19" fmla="*/ 915443 w 1625207"/>
                <a:gd name="connsiteY19" fmla="*/ 552976 h 1083905"/>
                <a:gd name="connsiteX20" fmla="*/ 924556 w 1625207"/>
                <a:gd name="connsiteY20" fmla="*/ 485831 h 1083905"/>
                <a:gd name="connsiteX21" fmla="*/ 899616 w 1625207"/>
                <a:gd name="connsiteY21" fmla="*/ 548180 h 1083905"/>
                <a:gd name="connsiteX22" fmla="*/ 866523 w 1625207"/>
                <a:gd name="connsiteY22" fmla="*/ 562089 h 1083905"/>
                <a:gd name="connsiteX23" fmla="*/ 815204 w 1625207"/>
                <a:gd name="connsiteY23" fmla="*/ 542425 h 1083905"/>
                <a:gd name="connsiteX24" fmla="*/ 799378 w 1625207"/>
                <a:gd name="connsiteY24" fmla="*/ 504056 h 1083905"/>
                <a:gd name="connsiteX25" fmla="*/ 827195 w 1625207"/>
                <a:gd name="connsiteY25" fmla="*/ 439788 h 1083905"/>
                <a:gd name="connsiteX26" fmla="*/ 774917 w 1625207"/>
                <a:gd name="connsiteY26" fmla="*/ 505495 h 1083905"/>
                <a:gd name="connsiteX27" fmla="*/ 736548 w 1625207"/>
                <a:gd name="connsiteY27" fmla="*/ 516526 h 1083905"/>
                <a:gd name="connsiteX28" fmla="*/ 704894 w 1625207"/>
                <a:gd name="connsiteY28" fmla="*/ 448901 h 1083905"/>
                <a:gd name="connsiteX29" fmla="*/ 712568 w 1625207"/>
                <a:gd name="connsiteY29" fmla="*/ 432114 h 1083905"/>
                <a:gd name="connsiteX30" fmla="*/ 692424 w 1625207"/>
                <a:gd name="connsiteY30" fmla="*/ 472881 h 1083905"/>
                <a:gd name="connsiteX31" fmla="*/ 659810 w 1625207"/>
                <a:gd name="connsiteY31" fmla="*/ 491107 h 1083905"/>
                <a:gd name="connsiteX32" fmla="*/ 598900 w 1625207"/>
                <a:gd name="connsiteY32" fmla="*/ 479116 h 1083905"/>
                <a:gd name="connsiteX33" fmla="*/ 589308 w 1625207"/>
                <a:gd name="connsiteY33" fmla="*/ 452738 h 1083905"/>
                <a:gd name="connsiteX34" fmla="*/ 643024 w 1625207"/>
                <a:gd name="connsiteY34" fmla="*/ 393745 h 1083905"/>
                <a:gd name="connsiteX35" fmla="*/ 580195 w 1625207"/>
                <a:gd name="connsiteY35" fmla="*/ 450819 h 1083905"/>
                <a:gd name="connsiteX36" fmla="*/ 539908 w 1625207"/>
                <a:gd name="connsiteY36" fmla="*/ 457534 h 1083905"/>
                <a:gd name="connsiteX37" fmla="*/ 456935 w 1625207"/>
                <a:gd name="connsiteY37" fmla="*/ 470963 h 1083905"/>
                <a:gd name="connsiteX38" fmla="*/ 413291 w 1625207"/>
                <a:gd name="connsiteY38" fmla="*/ 674318 h 1083905"/>
                <a:gd name="connsiteX39" fmla="*/ 425281 w 1625207"/>
                <a:gd name="connsiteY39" fmla="*/ 730912 h 1083905"/>
                <a:gd name="connsiteX40" fmla="*/ 425281 w 1625207"/>
                <a:gd name="connsiteY40" fmla="*/ 848417 h 1083905"/>
                <a:gd name="connsiteX41" fmla="*/ 419046 w 1625207"/>
                <a:gd name="connsiteY41" fmla="*/ 873836 h 1083905"/>
                <a:gd name="connsiteX42" fmla="*/ 327440 w 1625207"/>
                <a:gd name="connsiteY42" fmla="*/ 566405 h 1083905"/>
                <a:gd name="connsiteX43" fmla="*/ 408495 w 1625207"/>
                <a:gd name="connsiteY43" fmla="*/ 298783 h 1083905"/>
                <a:gd name="connsiteX44" fmla="*/ 403218 w 1625207"/>
                <a:gd name="connsiteY44" fmla="*/ 270965 h 1083905"/>
                <a:gd name="connsiteX45" fmla="*/ 329838 w 1625207"/>
                <a:gd name="connsiteY45" fmla="*/ 275761 h 1083905"/>
                <a:gd name="connsiteX46" fmla="*/ 253100 w 1625207"/>
                <a:gd name="connsiteY46" fmla="*/ 394705 h 1083905"/>
                <a:gd name="connsiteX47" fmla="*/ 156698 w 1625207"/>
                <a:gd name="connsiteY47" fmla="*/ 506934 h 1083905"/>
                <a:gd name="connsiteX48" fmla="*/ 7060 w 1625207"/>
                <a:gd name="connsiteY48" fmla="*/ 471442 h 1083905"/>
                <a:gd name="connsiteX49" fmla="*/ 825 w 1625207"/>
                <a:gd name="connsiteY49" fmla="*/ 447462 h 1083905"/>
                <a:gd name="connsiteX50" fmla="*/ 32479 w 1625207"/>
                <a:gd name="connsiteY50" fmla="*/ 456095 h 1083905"/>
                <a:gd name="connsiteX51" fmla="*/ 110656 w 1625207"/>
                <a:gd name="connsiteY51" fmla="*/ 430196 h 1083905"/>
                <a:gd name="connsiteX52" fmla="*/ 157178 w 1625207"/>
                <a:gd name="connsiteY52" fmla="*/ 314130 h 1083905"/>
                <a:gd name="connsiteX53" fmla="*/ 223365 w 1625207"/>
                <a:gd name="connsiteY53" fmla="*/ 95907 h 1083905"/>
                <a:gd name="connsiteX54" fmla="*/ 361013 w 1625207"/>
                <a:gd name="connsiteY54" fmla="*/ 464 h 1083905"/>
                <a:gd name="connsiteX55" fmla="*/ 492426 w 1625207"/>
                <a:gd name="connsiteY55" fmla="*/ 72886 h 1083905"/>
                <a:gd name="connsiteX56" fmla="*/ 521203 w 1625207"/>
                <a:gd name="connsiteY56" fmla="*/ 145787 h 1083905"/>
                <a:gd name="connsiteX57" fmla="*/ 546143 w 1625207"/>
                <a:gd name="connsiteY57" fmla="*/ 154420 h 1083905"/>
                <a:gd name="connsiteX58" fmla="*/ 838705 w 1625207"/>
                <a:gd name="connsiteY58" fmla="*/ 60895 h 1083905"/>
                <a:gd name="connsiteX59" fmla="*/ 1268437 w 1625207"/>
                <a:gd name="connsiteY59" fmla="*/ 296384 h 1083905"/>
                <a:gd name="connsiteX60" fmla="*/ 1337501 w 1625207"/>
                <a:gd name="connsiteY60" fmla="*/ 459452 h 1083905"/>
                <a:gd name="connsiteX61" fmla="*/ 1403207 w 1625207"/>
                <a:gd name="connsiteY61" fmla="*/ 425879 h 1083905"/>
                <a:gd name="connsiteX62" fmla="*/ 1620951 w 1625207"/>
                <a:gd name="connsiteY62" fmla="*/ 529475 h 1083905"/>
                <a:gd name="connsiteX63" fmla="*/ 1599848 w 1625207"/>
                <a:gd name="connsiteY63" fmla="*/ 654174 h 1083905"/>
                <a:gd name="connsiteX64" fmla="*/ 1476109 w 1625207"/>
                <a:gd name="connsiteY64" fmla="*/ 872877 h 1083905"/>
                <a:gd name="connsiteX65" fmla="*/ 1457883 w 1625207"/>
                <a:gd name="connsiteY65" fmla="*/ 974554 h 1083905"/>
                <a:gd name="connsiteX66" fmla="*/ 1507283 w 1625207"/>
                <a:gd name="connsiteY66" fmla="*/ 1019638 h 1083905"/>
                <a:gd name="connsiteX67" fmla="*/ 1507763 w 1625207"/>
                <a:gd name="connsiteY67" fmla="*/ 1036424 h 1083905"/>
                <a:gd name="connsiteX68" fmla="*/ 1433423 w 1625207"/>
                <a:gd name="connsiteY68" fmla="*/ 1036904 h 108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625207" h="1083905">
                  <a:moveTo>
                    <a:pt x="1433423" y="1036904"/>
                  </a:moveTo>
                  <a:cubicBezTo>
                    <a:pt x="1389299" y="1020117"/>
                    <a:pt x="1371553" y="984626"/>
                    <a:pt x="1366278" y="941461"/>
                  </a:cubicBezTo>
                  <a:cubicBezTo>
                    <a:pt x="1359563" y="886786"/>
                    <a:pt x="1371553" y="834028"/>
                    <a:pt x="1389779" y="782710"/>
                  </a:cubicBezTo>
                  <a:cubicBezTo>
                    <a:pt x="1402728" y="746739"/>
                    <a:pt x="1414239" y="710289"/>
                    <a:pt x="1412320" y="671440"/>
                  </a:cubicBezTo>
                  <a:cubicBezTo>
                    <a:pt x="1411361" y="652735"/>
                    <a:pt x="1405126" y="635469"/>
                    <a:pt x="1388340" y="624918"/>
                  </a:cubicBezTo>
                  <a:cubicBezTo>
                    <a:pt x="1360523" y="608132"/>
                    <a:pt x="1351410" y="613887"/>
                    <a:pt x="1345654" y="645062"/>
                  </a:cubicBezTo>
                  <a:cubicBezTo>
                    <a:pt x="1313520" y="829232"/>
                    <a:pt x="1216159" y="964962"/>
                    <a:pt x="1045418" y="1045537"/>
                  </a:cubicBezTo>
                  <a:cubicBezTo>
                    <a:pt x="1006569" y="1063762"/>
                    <a:pt x="965323" y="1075752"/>
                    <a:pt x="923117" y="1083906"/>
                  </a:cubicBezTo>
                  <a:cubicBezTo>
                    <a:pt x="919280" y="1071436"/>
                    <a:pt x="929352" y="1066640"/>
                    <a:pt x="936546" y="1060884"/>
                  </a:cubicBezTo>
                  <a:cubicBezTo>
                    <a:pt x="968680" y="1034506"/>
                    <a:pt x="997936" y="1004770"/>
                    <a:pt x="1024795" y="973595"/>
                  </a:cubicBezTo>
                  <a:cubicBezTo>
                    <a:pt x="1034866" y="962085"/>
                    <a:pt x="1045897" y="955370"/>
                    <a:pt x="1060766" y="952013"/>
                  </a:cubicBezTo>
                  <a:cubicBezTo>
                    <a:pt x="1144217" y="934267"/>
                    <a:pt x="1197455" y="857529"/>
                    <a:pt x="1184025" y="773597"/>
                  </a:cubicBezTo>
                  <a:cubicBezTo>
                    <a:pt x="1179229" y="742902"/>
                    <a:pt x="1166280" y="715564"/>
                    <a:pt x="1133666" y="703095"/>
                  </a:cubicBezTo>
                  <a:cubicBezTo>
                    <a:pt x="1124074" y="699258"/>
                    <a:pt x="1114961" y="693982"/>
                    <a:pt x="1105849" y="689186"/>
                  </a:cubicBezTo>
                  <a:cubicBezTo>
                    <a:pt x="1093379" y="682951"/>
                    <a:pt x="1086664" y="673359"/>
                    <a:pt x="1084746" y="659450"/>
                  </a:cubicBezTo>
                  <a:cubicBezTo>
                    <a:pt x="1079950" y="627316"/>
                    <a:pt x="1077552" y="594703"/>
                    <a:pt x="1072756" y="561130"/>
                  </a:cubicBezTo>
                  <a:cubicBezTo>
                    <a:pt x="1064602" y="576477"/>
                    <a:pt x="1055970" y="590386"/>
                    <a:pt x="1046857" y="604295"/>
                  </a:cubicBezTo>
                  <a:cubicBezTo>
                    <a:pt x="1037265" y="618203"/>
                    <a:pt x="1025274" y="623000"/>
                    <a:pt x="1009447" y="616765"/>
                  </a:cubicBezTo>
                  <a:cubicBezTo>
                    <a:pt x="984987" y="607172"/>
                    <a:pt x="960047" y="598060"/>
                    <a:pt x="936067" y="587029"/>
                  </a:cubicBezTo>
                  <a:cubicBezTo>
                    <a:pt x="921198" y="580794"/>
                    <a:pt x="914004" y="570242"/>
                    <a:pt x="915443" y="552976"/>
                  </a:cubicBezTo>
                  <a:cubicBezTo>
                    <a:pt x="917362" y="531394"/>
                    <a:pt x="918321" y="509811"/>
                    <a:pt x="924556" y="485831"/>
                  </a:cubicBezTo>
                  <a:cubicBezTo>
                    <a:pt x="917841" y="509332"/>
                    <a:pt x="908249" y="528516"/>
                    <a:pt x="899616" y="548180"/>
                  </a:cubicBezTo>
                  <a:cubicBezTo>
                    <a:pt x="892902" y="563048"/>
                    <a:pt x="881870" y="567844"/>
                    <a:pt x="866523" y="562089"/>
                  </a:cubicBezTo>
                  <a:cubicBezTo>
                    <a:pt x="849257" y="555374"/>
                    <a:pt x="831991" y="549619"/>
                    <a:pt x="815204" y="542425"/>
                  </a:cubicBezTo>
                  <a:cubicBezTo>
                    <a:pt x="795540" y="534272"/>
                    <a:pt x="791703" y="524679"/>
                    <a:pt x="799378" y="504056"/>
                  </a:cubicBezTo>
                  <a:cubicBezTo>
                    <a:pt x="808010" y="481035"/>
                    <a:pt x="817123" y="458013"/>
                    <a:pt x="827195" y="439788"/>
                  </a:cubicBezTo>
                  <a:cubicBezTo>
                    <a:pt x="812327" y="459932"/>
                    <a:pt x="793142" y="482474"/>
                    <a:pt x="774917" y="505495"/>
                  </a:cubicBezTo>
                  <a:cubicBezTo>
                    <a:pt x="764366" y="518444"/>
                    <a:pt x="751896" y="521322"/>
                    <a:pt x="736548" y="516526"/>
                  </a:cubicBezTo>
                  <a:cubicBezTo>
                    <a:pt x="686669" y="500699"/>
                    <a:pt x="674199" y="503097"/>
                    <a:pt x="704894" y="448901"/>
                  </a:cubicBezTo>
                  <a:cubicBezTo>
                    <a:pt x="707771" y="443625"/>
                    <a:pt x="710650" y="437870"/>
                    <a:pt x="712568" y="432114"/>
                  </a:cubicBezTo>
                  <a:cubicBezTo>
                    <a:pt x="706812" y="446023"/>
                    <a:pt x="698659" y="458973"/>
                    <a:pt x="692424" y="472881"/>
                  </a:cubicBezTo>
                  <a:cubicBezTo>
                    <a:pt x="686189" y="487749"/>
                    <a:pt x="674679" y="493025"/>
                    <a:pt x="659810" y="491107"/>
                  </a:cubicBezTo>
                  <a:cubicBezTo>
                    <a:pt x="639187" y="488708"/>
                    <a:pt x="619043" y="483912"/>
                    <a:pt x="598900" y="479116"/>
                  </a:cubicBezTo>
                  <a:cubicBezTo>
                    <a:pt x="583073" y="475279"/>
                    <a:pt x="580195" y="466646"/>
                    <a:pt x="589308" y="452738"/>
                  </a:cubicBezTo>
                  <a:cubicBezTo>
                    <a:pt x="604655" y="429237"/>
                    <a:pt x="627677" y="412450"/>
                    <a:pt x="643024" y="393745"/>
                  </a:cubicBezTo>
                  <a:cubicBezTo>
                    <a:pt x="625758" y="412930"/>
                    <a:pt x="603217" y="432114"/>
                    <a:pt x="580195" y="450819"/>
                  </a:cubicBezTo>
                  <a:cubicBezTo>
                    <a:pt x="567725" y="460411"/>
                    <a:pt x="554296" y="464728"/>
                    <a:pt x="539908" y="457534"/>
                  </a:cubicBezTo>
                  <a:cubicBezTo>
                    <a:pt x="508733" y="441707"/>
                    <a:pt x="481875" y="454656"/>
                    <a:pt x="456935" y="470963"/>
                  </a:cubicBezTo>
                  <a:cubicBezTo>
                    <a:pt x="395065" y="512209"/>
                    <a:pt x="373962" y="609091"/>
                    <a:pt x="413291" y="674318"/>
                  </a:cubicBezTo>
                  <a:cubicBezTo>
                    <a:pt x="424321" y="692543"/>
                    <a:pt x="427199" y="709809"/>
                    <a:pt x="425281" y="730912"/>
                  </a:cubicBezTo>
                  <a:cubicBezTo>
                    <a:pt x="421923" y="769761"/>
                    <a:pt x="422403" y="809089"/>
                    <a:pt x="425281" y="848417"/>
                  </a:cubicBezTo>
                  <a:cubicBezTo>
                    <a:pt x="425760" y="857529"/>
                    <a:pt x="430557" y="867601"/>
                    <a:pt x="419046" y="873836"/>
                  </a:cubicBezTo>
                  <a:cubicBezTo>
                    <a:pt x="355258" y="781271"/>
                    <a:pt x="325522" y="679114"/>
                    <a:pt x="327440" y="566405"/>
                  </a:cubicBezTo>
                  <a:cubicBezTo>
                    <a:pt x="329358" y="469044"/>
                    <a:pt x="357176" y="380316"/>
                    <a:pt x="408495" y="298783"/>
                  </a:cubicBezTo>
                  <a:cubicBezTo>
                    <a:pt x="417607" y="284394"/>
                    <a:pt x="410413" y="277680"/>
                    <a:pt x="403218" y="270965"/>
                  </a:cubicBezTo>
                  <a:cubicBezTo>
                    <a:pt x="383554" y="252260"/>
                    <a:pt x="353339" y="255138"/>
                    <a:pt x="329838" y="275761"/>
                  </a:cubicBezTo>
                  <a:cubicBezTo>
                    <a:pt x="292908" y="307895"/>
                    <a:pt x="275642" y="352979"/>
                    <a:pt x="253100" y="394705"/>
                  </a:cubicBezTo>
                  <a:cubicBezTo>
                    <a:pt x="229120" y="439309"/>
                    <a:pt x="200343" y="479596"/>
                    <a:pt x="156698" y="506934"/>
                  </a:cubicBezTo>
                  <a:cubicBezTo>
                    <a:pt x="100584" y="541945"/>
                    <a:pt x="41592" y="528037"/>
                    <a:pt x="7060" y="471442"/>
                  </a:cubicBezTo>
                  <a:cubicBezTo>
                    <a:pt x="3223" y="465208"/>
                    <a:pt x="-2053" y="458493"/>
                    <a:pt x="825" y="447462"/>
                  </a:cubicBezTo>
                  <a:cubicBezTo>
                    <a:pt x="11376" y="450340"/>
                    <a:pt x="21928" y="453217"/>
                    <a:pt x="32479" y="456095"/>
                  </a:cubicBezTo>
                  <a:cubicBezTo>
                    <a:pt x="63174" y="465208"/>
                    <a:pt x="90992" y="456095"/>
                    <a:pt x="110656" y="430196"/>
                  </a:cubicBezTo>
                  <a:cubicBezTo>
                    <a:pt x="137035" y="395664"/>
                    <a:pt x="146627" y="354897"/>
                    <a:pt x="157178" y="314130"/>
                  </a:cubicBezTo>
                  <a:cubicBezTo>
                    <a:pt x="176363" y="240270"/>
                    <a:pt x="188353" y="164491"/>
                    <a:pt x="223365" y="95907"/>
                  </a:cubicBezTo>
                  <a:cubicBezTo>
                    <a:pt x="252141" y="39313"/>
                    <a:pt x="296265" y="5261"/>
                    <a:pt x="361013" y="464"/>
                  </a:cubicBezTo>
                  <a:cubicBezTo>
                    <a:pt x="420485" y="-3852"/>
                    <a:pt x="463170" y="22047"/>
                    <a:pt x="492426" y="72886"/>
                  </a:cubicBezTo>
                  <a:cubicBezTo>
                    <a:pt x="505855" y="95907"/>
                    <a:pt x="515927" y="119888"/>
                    <a:pt x="521203" y="145787"/>
                  </a:cubicBezTo>
                  <a:cubicBezTo>
                    <a:pt x="525040" y="164971"/>
                    <a:pt x="531275" y="164971"/>
                    <a:pt x="546143" y="154420"/>
                  </a:cubicBezTo>
                  <a:cubicBezTo>
                    <a:pt x="633432" y="91591"/>
                    <a:pt x="732232" y="58977"/>
                    <a:pt x="838705" y="60895"/>
                  </a:cubicBezTo>
                  <a:cubicBezTo>
                    <a:pt x="1021917" y="63773"/>
                    <a:pt x="1166760" y="142429"/>
                    <a:pt x="1268437" y="296384"/>
                  </a:cubicBezTo>
                  <a:cubicBezTo>
                    <a:pt x="1301051" y="345784"/>
                    <a:pt x="1321674" y="400940"/>
                    <a:pt x="1337501" y="459452"/>
                  </a:cubicBezTo>
                  <a:cubicBezTo>
                    <a:pt x="1360042" y="447462"/>
                    <a:pt x="1381145" y="434992"/>
                    <a:pt x="1403207" y="425879"/>
                  </a:cubicBezTo>
                  <a:cubicBezTo>
                    <a:pt x="1507283" y="382235"/>
                    <a:pt x="1590736" y="420124"/>
                    <a:pt x="1620951" y="529475"/>
                  </a:cubicBezTo>
                  <a:cubicBezTo>
                    <a:pt x="1632941" y="572161"/>
                    <a:pt x="1617594" y="613887"/>
                    <a:pt x="1599848" y="654174"/>
                  </a:cubicBezTo>
                  <a:cubicBezTo>
                    <a:pt x="1566275" y="731392"/>
                    <a:pt x="1512079" y="797098"/>
                    <a:pt x="1476109" y="872877"/>
                  </a:cubicBezTo>
                  <a:cubicBezTo>
                    <a:pt x="1460761" y="904531"/>
                    <a:pt x="1441576" y="936186"/>
                    <a:pt x="1457883" y="974554"/>
                  </a:cubicBezTo>
                  <a:cubicBezTo>
                    <a:pt x="1467955" y="997576"/>
                    <a:pt x="1486180" y="1009566"/>
                    <a:pt x="1507283" y="1019638"/>
                  </a:cubicBezTo>
                  <a:cubicBezTo>
                    <a:pt x="1516876" y="1023954"/>
                    <a:pt x="1528866" y="1030189"/>
                    <a:pt x="1507763" y="1036424"/>
                  </a:cubicBezTo>
                  <a:cubicBezTo>
                    <a:pt x="1484741" y="1044578"/>
                    <a:pt x="1458843" y="1044578"/>
                    <a:pt x="1433423" y="1036904"/>
                  </a:cubicBezTo>
                  <a:close/>
                </a:path>
              </a:pathLst>
            </a:custGeom>
            <a:solidFill>
              <a:srgbClr val="3D1B0F"/>
            </a:solidFill>
            <a:ln w="479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DE93E90B-9B02-4EA8-A7D7-A7233A0293E2}"/>
                </a:ext>
              </a:extLst>
            </p:cNvPr>
            <p:cNvSpPr/>
            <p:nvPr/>
          </p:nvSpPr>
          <p:spPr>
            <a:xfrm>
              <a:off x="6821725" y="1441152"/>
              <a:ext cx="1097111" cy="1146500"/>
            </a:xfrm>
            <a:custGeom>
              <a:avLst/>
              <a:gdLst>
                <a:gd name="connsiteX0" fmla="*/ 320305 w 1097111"/>
                <a:gd name="connsiteY0" fmla="*/ 500234 h 1146500"/>
                <a:gd name="connsiteX1" fmla="*/ 321264 w 1097111"/>
                <a:gd name="connsiteY1" fmla="*/ 335248 h 1146500"/>
                <a:gd name="connsiteX2" fmla="*/ 311672 w 1097111"/>
                <a:gd name="connsiteY2" fmla="*/ 311747 h 1146500"/>
                <a:gd name="connsiteX3" fmla="*/ 357235 w 1097111"/>
                <a:gd name="connsiteY3" fmla="*/ 89208 h 1146500"/>
                <a:gd name="connsiteX4" fmla="*/ 447402 w 1097111"/>
                <a:gd name="connsiteY4" fmla="*/ 78656 h 1146500"/>
                <a:gd name="connsiteX5" fmla="*/ 474740 w 1097111"/>
                <a:gd name="connsiteY5" fmla="*/ 73381 h 1146500"/>
                <a:gd name="connsiteX6" fmla="*/ 568743 w 1097111"/>
                <a:gd name="connsiteY6" fmla="*/ 0 h 1146500"/>
                <a:gd name="connsiteX7" fmla="*/ 485291 w 1097111"/>
                <a:gd name="connsiteY7" fmla="*/ 94963 h 1146500"/>
                <a:gd name="connsiteX8" fmla="*/ 569702 w 1097111"/>
                <a:gd name="connsiteY8" fmla="*/ 112229 h 1146500"/>
                <a:gd name="connsiteX9" fmla="*/ 587448 w 1097111"/>
                <a:gd name="connsiteY9" fmla="*/ 100239 h 1146500"/>
                <a:gd name="connsiteX10" fmla="*/ 625817 w 1097111"/>
                <a:gd name="connsiteY10" fmla="*/ 38848 h 1146500"/>
                <a:gd name="connsiteX11" fmla="*/ 598479 w 1097111"/>
                <a:gd name="connsiteY11" fmla="*/ 104555 h 1146500"/>
                <a:gd name="connsiteX12" fmla="*/ 608071 w 1097111"/>
                <a:gd name="connsiteY12" fmla="*/ 126617 h 1146500"/>
                <a:gd name="connsiteX13" fmla="*/ 689605 w 1097111"/>
                <a:gd name="connsiteY13" fmla="*/ 103596 h 1146500"/>
                <a:gd name="connsiteX14" fmla="*/ 744281 w 1097111"/>
                <a:gd name="connsiteY14" fmla="*/ 43645 h 1146500"/>
                <a:gd name="connsiteX15" fmla="*/ 706871 w 1097111"/>
                <a:gd name="connsiteY15" fmla="*/ 133332 h 1146500"/>
                <a:gd name="connsiteX16" fmla="*/ 719821 w 1097111"/>
                <a:gd name="connsiteY16" fmla="*/ 162109 h 1146500"/>
                <a:gd name="connsiteX17" fmla="*/ 771139 w 1097111"/>
                <a:gd name="connsiteY17" fmla="*/ 181773 h 1146500"/>
                <a:gd name="connsiteX18" fmla="*/ 796079 w 1097111"/>
                <a:gd name="connsiteY18" fmla="*/ 171701 h 1146500"/>
                <a:gd name="connsiteX19" fmla="*/ 833009 w 1097111"/>
                <a:gd name="connsiteY19" fmla="*/ 96402 h 1146500"/>
                <a:gd name="connsiteX20" fmla="*/ 824856 w 1097111"/>
                <a:gd name="connsiteY20" fmla="*/ 180334 h 1146500"/>
                <a:gd name="connsiteX21" fmla="*/ 840203 w 1097111"/>
                <a:gd name="connsiteY21" fmla="*/ 207192 h 1146500"/>
                <a:gd name="connsiteX22" fmla="*/ 918380 w 1097111"/>
                <a:gd name="connsiteY22" fmla="*/ 237887 h 1146500"/>
                <a:gd name="connsiteX23" fmla="*/ 941401 w 1097111"/>
                <a:gd name="connsiteY23" fmla="*/ 230213 h 1146500"/>
                <a:gd name="connsiteX24" fmla="*/ 980249 w 1097111"/>
                <a:gd name="connsiteY24" fmla="*/ 166425 h 1146500"/>
                <a:gd name="connsiteX25" fmla="*/ 993679 w 1097111"/>
                <a:gd name="connsiteY25" fmla="*/ 282971 h 1146500"/>
                <a:gd name="connsiteX26" fmla="*/ 1012863 w 1097111"/>
                <a:gd name="connsiteY26" fmla="*/ 309349 h 1146500"/>
                <a:gd name="connsiteX27" fmla="*/ 1032527 w 1097111"/>
                <a:gd name="connsiteY27" fmla="*/ 318462 h 1146500"/>
                <a:gd name="connsiteX28" fmla="*/ 1096795 w 1097111"/>
                <a:gd name="connsiteY28" fmla="*/ 418700 h 1146500"/>
                <a:gd name="connsiteX29" fmla="*/ 961545 w 1097111"/>
                <a:gd name="connsiteY29" fmla="*/ 586085 h 1146500"/>
                <a:gd name="connsiteX30" fmla="*/ 943799 w 1097111"/>
                <a:gd name="connsiteY30" fmla="*/ 591840 h 1146500"/>
                <a:gd name="connsiteX31" fmla="*/ 825815 w 1097111"/>
                <a:gd name="connsiteY31" fmla="*/ 709824 h 1146500"/>
                <a:gd name="connsiteX32" fmla="*/ 730852 w 1097111"/>
                <a:gd name="connsiteY32" fmla="*/ 762102 h 1146500"/>
                <a:gd name="connsiteX33" fmla="*/ 686248 w 1097111"/>
                <a:gd name="connsiteY33" fmla="*/ 776970 h 1146500"/>
                <a:gd name="connsiteX34" fmla="*/ 635889 w 1097111"/>
                <a:gd name="connsiteY34" fmla="*/ 818696 h 1146500"/>
                <a:gd name="connsiteX35" fmla="*/ 603755 w 1097111"/>
                <a:gd name="connsiteY35" fmla="*/ 897352 h 1146500"/>
                <a:gd name="connsiteX36" fmla="*/ 613827 w 1097111"/>
                <a:gd name="connsiteY36" fmla="*/ 936201 h 1146500"/>
                <a:gd name="connsiteX37" fmla="*/ 801834 w 1097111"/>
                <a:gd name="connsiteY37" fmla="*/ 1097350 h 1146500"/>
                <a:gd name="connsiteX38" fmla="*/ 838285 w 1097111"/>
                <a:gd name="connsiteY38" fmla="*/ 1142434 h 1146500"/>
                <a:gd name="connsiteX39" fmla="*/ 813345 w 1097111"/>
                <a:gd name="connsiteY39" fmla="*/ 1143393 h 1146500"/>
                <a:gd name="connsiteX40" fmla="*/ 582172 w 1097111"/>
                <a:gd name="connsiteY40" fmla="*/ 1071931 h 1146500"/>
                <a:gd name="connsiteX41" fmla="*/ 300641 w 1097111"/>
                <a:gd name="connsiteY41" fmla="*/ 956824 h 1146500"/>
                <a:gd name="connsiteX42" fmla="*/ 17191 w 1097111"/>
                <a:gd name="connsiteY42" fmla="*/ 811502 h 1146500"/>
                <a:gd name="connsiteX43" fmla="*/ 884 w 1097111"/>
                <a:gd name="connsiteY43" fmla="*/ 789440 h 1146500"/>
                <a:gd name="connsiteX44" fmla="*/ 268027 w 1097111"/>
                <a:gd name="connsiteY44" fmla="*/ 803828 h 1146500"/>
                <a:gd name="connsiteX45" fmla="*/ 270425 w 1097111"/>
                <a:gd name="connsiteY45" fmla="*/ 804787 h 1146500"/>
                <a:gd name="connsiteX46" fmla="*/ 352919 w 1097111"/>
                <a:gd name="connsiteY46" fmla="*/ 763061 h 1146500"/>
                <a:gd name="connsiteX47" fmla="*/ 382175 w 1097111"/>
                <a:gd name="connsiteY47" fmla="*/ 693518 h 1146500"/>
                <a:gd name="connsiteX48" fmla="*/ 382654 w 1097111"/>
                <a:gd name="connsiteY48" fmla="*/ 665700 h 1146500"/>
                <a:gd name="connsiteX49" fmla="*/ 325580 w 1097111"/>
                <a:gd name="connsiteY49" fmla="*/ 511745 h 1146500"/>
                <a:gd name="connsiteX50" fmla="*/ 320305 w 1097111"/>
                <a:gd name="connsiteY50" fmla="*/ 500234 h 114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97111" h="1146500">
                  <a:moveTo>
                    <a:pt x="320305" y="500234"/>
                  </a:moveTo>
                  <a:cubicBezTo>
                    <a:pt x="316948" y="445079"/>
                    <a:pt x="313111" y="390403"/>
                    <a:pt x="321264" y="335248"/>
                  </a:cubicBezTo>
                  <a:cubicBezTo>
                    <a:pt x="322703" y="325176"/>
                    <a:pt x="315988" y="318941"/>
                    <a:pt x="311672" y="311747"/>
                  </a:cubicBezTo>
                  <a:cubicBezTo>
                    <a:pt x="264670" y="237887"/>
                    <a:pt x="285293" y="133811"/>
                    <a:pt x="357235" y="89208"/>
                  </a:cubicBezTo>
                  <a:cubicBezTo>
                    <a:pt x="384573" y="72421"/>
                    <a:pt x="414308" y="57553"/>
                    <a:pt x="447402" y="78656"/>
                  </a:cubicBezTo>
                  <a:cubicBezTo>
                    <a:pt x="457953" y="85850"/>
                    <a:pt x="466107" y="81054"/>
                    <a:pt x="474740" y="73381"/>
                  </a:cubicBezTo>
                  <a:cubicBezTo>
                    <a:pt x="504475" y="47482"/>
                    <a:pt x="535171" y="22062"/>
                    <a:pt x="568743" y="0"/>
                  </a:cubicBezTo>
                  <a:cubicBezTo>
                    <a:pt x="541885" y="30695"/>
                    <a:pt x="515027" y="61390"/>
                    <a:pt x="485291" y="94963"/>
                  </a:cubicBezTo>
                  <a:cubicBezTo>
                    <a:pt x="515986" y="101198"/>
                    <a:pt x="542844" y="106474"/>
                    <a:pt x="569702" y="112229"/>
                  </a:cubicBezTo>
                  <a:cubicBezTo>
                    <a:pt x="580254" y="114627"/>
                    <a:pt x="583611" y="107433"/>
                    <a:pt x="587448" y="100239"/>
                  </a:cubicBezTo>
                  <a:cubicBezTo>
                    <a:pt x="598959" y="79136"/>
                    <a:pt x="609990" y="58033"/>
                    <a:pt x="625817" y="38848"/>
                  </a:cubicBezTo>
                  <a:cubicBezTo>
                    <a:pt x="616705" y="60911"/>
                    <a:pt x="608071" y="82973"/>
                    <a:pt x="598479" y="104555"/>
                  </a:cubicBezTo>
                  <a:cubicBezTo>
                    <a:pt x="593204" y="116545"/>
                    <a:pt x="594163" y="122301"/>
                    <a:pt x="608071" y="126617"/>
                  </a:cubicBezTo>
                  <a:cubicBezTo>
                    <a:pt x="657472" y="142444"/>
                    <a:pt x="657472" y="142924"/>
                    <a:pt x="689605" y="103596"/>
                  </a:cubicBezTo>
                  <a:cubicBezTo>
                    <a:pt x="706392" y="82973"/>
                    <a:pt x="723657" y="61870"/>
                    <a:pt x="744281" y="43645"/>
                  </a:cubicBezTo>
                  <a:cubicBezTo>
                    <a:pt x="731811" y="73860"/>
                    <a:pt x="720780" y="104076"/>
                    <a:pt x="706871" y="133332"/>
                  </a:cubicBezTo>
                  <a:cubicBezTo>
                    <a:pt x="698718" y="150118"/>
                    <a:pt x="703035" y="157312"/>
                    <a:pt x="719821" y="162109"/>
                  </a:cubicBezTo>
                  <a:cubicBezTo>
                    <a:pt x="737566" y="167384"/>
                    <a:pt x="754832" y="174099"/>
                    <a:pt x="771139" y="181773"/>
                  </a:cubicBezTo>
                  <a:cubicBezTo>
                    <a:pt x="784568" y="188008"/>
                    <a:pt x="790803" y="185609"/>
                    <a:pt x="796079" y="171701"/>
                  </a:cubicBezTo>
                  <a:cubicBezTo>
                    <a:pt x="805671" y="145802"/>
                    <a:pt x="817182" y="120862"/>
                    <a:pt x="833009" y="96402"/>
                  </a:cubicBezTo>
                  <a:cubicBezTo>
                    <a:pt x="830611" y="124219"/>
                    <a:pt x="828692" y="152516"/>
                    <a:pt x="824856" y="180334"/>
                  </a:cubicBezTo>
                  <a:cubicBezTo>
                    <a:pt x="822937" y="194242"/>
                    <a:pt x="825815" y="202396"/>
                    <a:pt x="840203" y="207192"/>
                  </a:cubicBezTo>
                  <a:cubicBezTo>
                    <a:pt x="866582" y="216305"/>
                    <a:pt x="892481" y="226856"/>
                    <a:pt x="918380" y="237887"/>
                  </a:cubicBezTo>
                  <a:cubicBezTo>
                    <a:pt x="929890" y="242683"/>
                    <a:pt x="935646" y="240285"/>
                    <a:pt x="941401" y="230213"/>
                  </a:cubicBezTo>
                  <a:cubicBezTo>
                    <a:pt x="952432" y="210549"/>
                    <a:pt x="964902" y="190885"/>
                    <a:pt x="980249" y="166425"/>
                  </a:cubicBezTo>
                  <a:cubicBezTo>
                    <a:pt x="985526" y="209110"/>
                    <a:pt x="990801" y="246040"/>
                    <a:pt x="993679" y="282971"/>
                  </a:cubicBezTo>
                  <a:cubicBezTo>
                    <a:pt x="994638" y="297359"/>
                    <a:pt x="1000873" y="304553"/>
                    <a:pt x="1012863" y="309349"/>
                  </a:cubicBezTo>
                  <a:cubicBezTo>
                    <a:pt x="1019578" y="312227"/>
                    <a:pt x="1025812" y="316064"/>
                    <a:pt x="1032527" y="318462"/>
                  </a:cubicBezTo>
                  <a:cubicBezTo>
                    <a:pt x="1080968" y="334769"/>
                    <a:pt x="1093918" y="375056"/>
                    <a:pt x="1096795" y="418700"/>
                  </a:cubicBezTo>
                  <a:cubicBezTo>
                    <a:pt x="1102071" y="498795"/>
                    <a:pt x="1040681" y="572656"/>
                    <a:pt x="961545" y="586085"/>
                  </a:cubicBezTo>
                  <a:cubicBezTo>
                    <a:pt x="955310" y="587044"/>
                    <a:pt x="948116" y="586085"/>
                    <a:pt x="943799" y="591840"/>
                  </a:cubicBezTo>
                  <a:cubicBezTo>
                    <a:pt x="909747" y="635964"/>
                    <a:pt x="867541" y="672894"/>
                    <a:pt x="825815" y="709824"/>
                  </a:cubicBezTo>
                  <a:cubicBezTo>
                    <a:pt x="794161" y="727090"/>
                    <a:pt x="764905" y="749152"/>
                    <a:pt x="730852" y="762102"/>
                  </a:cubicBezTo>
                  <a:cubicBezTo>
                    <a:pt x="715984" y="767857"/>
                    <a:pt x="701596" y="775531"/>
                    <a:pt x="686248" y="776970"/>
                  </a:cubicBezTo>
                  <a:cubicBezTo>
                    <a:pt x="658910" y="779848"/>
                    <a:pt x="644522" y="793756"/>
                    <a:pt x="635889" y="818696"/>
                  </a:cubicBezTo>
                  <a:cubicBezTo>
                    <a:pt x="626776" y="845554"/>
                    <a:pt x="617664" y="872892"/>
                    <a:pt x="603755" y="897352"/>
                  </a:cubicBezTo>
                  <a:cubicBezTo>
                    <a:pt x="593204" y="916537"/>
                    <a:pt x="599439" y="924690"/>
                    <a:pt x="613827" y="936201"/>
                  </a:cubicBezTo>
                  <a:cubicBezTo>
                    <a:pt x="679054" y="987039"/>
                    <a:pt x="743322" y="1038838"/>
                    <a:pt x="801834" y="1097350"/>
                  </a:cubicBezTo>
                  <a:cubicBezTo>
                    <a:pt x="815264" y="1110779"/>
                    <a:pt x="833968" y="1121331"/>
                    <a:pt x="838285" y="1142434"/>
                  </a:cubicBezTo>
                  <a:cubicBezTo>
                    <a:pt x="830131" y="1150107"/>
                    <a:pt x="821978" y="1144832"/>
                    <a:pt x="813345" y="1143393"/>
                  </a:cubicBezTo>
                  <a:cubicBezTo>
                    <a:pt x="734209" y="1127086"/>
                    <a:pt x="658431" y="1098789"/>
                    <a:pt x="582172" y="1071931"/>
                  </a:cubicBezTo>
                  <a:cubicBezTo>
                    <a:pt x="486730" y="1037878"/>
                    <a:pt x="393206" y="998550"/>
                    <a:pt x="300641" y="956824"/>
                  </a:cubicBezTo>
                  <a:cubicBezTo>
                    <a:pt x="203759" y="913659"/>
                    <a:pt x="107837" y="867137"/>
                    <a:pt x="17191" y="811502"/>
                  </a:cubicBezTo>
                  <a:cubicBezTo>
                    <a:pt x="9037" y="806706"/>
                    <a:pt x="-3433" y="803828"/>
                    <a:pt x="884" y="789440"/>
                  </a:cubicBezTo>
                  <a:cubicBezTo>
                    <a:pt x="90571" y="783205"/>
                    <a:pt x="179299" y="792797"/>
                    <a:pt x="268027" y="803828"/>
                  </a:cubicBezTo>
                  <a:cubicBezTo>
                    <a:pt x="268987" y="803828"/>
                    <a:pt x="269466" y="804308"/>
                    <a:pt x="270425" y="804787"/>
                  </a:cubicBezTo>
                  <a:cubicBezTo>
                    <a:pt x="326540" y="816298"/>
                    <a:pt x="330857" y="814380"/>
                    <a:pt x="352919" y="763061"/>
                  </a:cubicBezTo>
                  <a:cubicBezTo>
                    <a:pt x="362990" y="740040"/>
                    <a:pt x="372582" y="716539"/>
                    <a:pt x="382175" y="693518"/>
                  </a:cubicBezTo>
                  <a:cubicBezTo>
                    <a:pt x="386012" y="684405"/>
                    <a:pt x="387930" y="674333"/>
                    <a:pt x="382654" y="665700"/>
                  </a:cubicBezTo>
                  <a:cubicBezTo>
                    <a:pt x="352439" y="618698"/>
                    <a:pt x="333255" y="567380"/>
                    <a:pt x="325580" y="511745"/>
                  </a:cubicBezTo>
                  <a:cubicBezTo>
                    <a:pt x="324621" y="507428"/>
                    <a:pt x="321744" y="503592"/>
                    <a:pt x="320305" y="500234"/>
                  </a:cubicBezTo>
                  <a:close/>
                </a:path>
              </a:pathLst>
            </a:custGeom>
            <a:solidFill>
              <a:srgbClr val="F0C8A4"/>
            </a:solidFill>
            <a:ln w="479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04BD0F51-FF96-45DB-95C8-B2C369E98F71}"/>
                </a:ext>
              </a:extLst>
            </p:cNvPr>
            <p:cNvSpPr/>
            <p:nvPr/>
          </p:nvSpPr>
          <p:spPr>
            <a:xfrm>
              <a:off x="6563619" y="2228393"/>
              <a:ext cx="1189137" cy="686602"/>
            </a:xfrm>
            <a:custGeom>
              <a:avLst/>
              <a:gdLst>
                <a:gd name="connsiteX0" fmla="*/ 258510 w 1189137"/>
                <a:gd name="connsiteY0" fmla="*/ 1718 h 686602"/>
                <a:gd name="connsiteX1" fmla="*/ 325176 w 1189137"/>
                <a:gd name="connsiteY1" fmla="*/ 44883 h 686602"/>
                <a:gd name="connsiteX2" fmla="*/ 825410 w 1189137"/>
                <a:gd name="connsiteY2" fmla="*/ 269821 h 686602"/>
                <a:gd name="connsiteX3" fmla="*/ 1046511 w 1189137"/>
                <a:gd name="connsiteY3" fmla="*/ 343202 h 686602"/>
                <a:gd name="connsiteX4" fmla="*/ 1095432 w 1189137"/>
                <a:gd name="connsiteY4" fmla="*/ 354712 h 686602"/>
                <a:gd name="connsiteX5" fmla="*/ 1170730 w 1189137"/>
                <a:gd name="connsiteY5" fmla="*/ 453512 h 686602"/>
                <a:gd name="connsiteX6" fmla="*/ 1182241 w 1189137"/>
                <a:gd name="connsiteY6" fmla="*/ 590681 h 686602"/>
                <a:gd name="connsiteX7" fmla="*/ 1169771 w 1189137"/>
                <a:gd name="connsiteY7" fmla="*/ 686603 h 686602"/>
                <a:gd name="connsiteX8" fmla="*/ 528531 w 1189137"/>
                <a:gd name="connsiteY8" fmla="*/ 311547 h 686602"/>
                <a:gd name="connsiteX9" fmla="*/ 104555 w 1189137"/>
                <a:gd name="connsiteY9" fmla="*/ 181093 h 686602"/>
                <a:gd name="connsiteX10" fmla="*/ 0 w 1189137"/>
                <a:gd name="connsiteY10" fmla="*/ 158551 h 686602"/>
                <a:gd name="connsiteX11" fmla="*/ 72421 w 1189137"/>
                <a:gd name="connsiteY11" fmla="*/ 59751 h 686602"/>
                <a:gd name="connsiteX12" fmla="*/ 162588 w 1189137"/>
                <a:gd name="connsiteY12" fmla="*/ 11790 h 686602"/>
                <a:gd name="connsiteX13" fmla="*/ 258510 w 1189137"/>
                <a:gd name="connsiteY13" fmla="*/ 1718 h 68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9137" h="686602">
                  <a:moveTo>
                    <a:pt x="258510" y="1718"/>
                  </a:moveTo>
                  <a:cubicBezTo>
                    <a:pt x="276736" y="22821"/>
                    <a:pt x="302155" y="32414"/>
                    <a:pt x="325176" y="44883"/>
                  </a:cubicBezTo>
                  <a:cubicBezTo>
                    <a:pt x="485846" y="132652"/>
                    <a:pt x="653230" y="206512"/>
                    <a:pt x="825410" y="269821"/>
                  </a:cubicBezTo>
                  <a:cubicBezTo>
                    <a:pt x="898312" y="296679"/>
                    <a:pt x="972171" y="321619"/>
                    <a:pt x="1046511" y="343202"/>
                  </a:cubicBezTo>
                  <a:cubicBezTo>
                    <a:pt x="1062338" y="347998"/>
                    <a:pt x="1079125" y="350875"/>
                    <a:pt x="1095432" y="354712"/>
                  </a:cubicBezTo>
                  <a:cubicBezTo>
                    <a:pt x="1130443" y="380132"/>
                    <a:pt x="1151067" y="416582"/>
                    <a:pt x="1170730" y="453512"/>
                  </a:cubicBezTo>
                  <a:cubicBezTo>
                    <a:pt x="1194232" y="497636"/>
                    <a:pt x="1191833" y="543199"/>
                    <a:pt x="1182241" y="590681"/>
                  </a:cubicBezTo>
                  <a:cubicBezTo>
                    <a:pt x="1176006" y="622335"/>
                    <a:pt x="1181282" y="655428"/>
                    <a:pt x="1169771" y="686603"/>
                  </a:cubicBezTo>
                  <a:cubicBezTo>
                    <a:pt x="974090" y="531209"/>
                    <a:pt x="760184" y="405551"/>
                    <a:pt x="528531" y="311547"/>
                  </a:cubicBezTo>
                  <a:cubicBezTo>
                    <a:pt x="391362" y="255912"/>
                    <a:pt x="250357" y="210349"/>
                    <a:pt x="104555" y="181093"/>
                  </a:cubicBezTo>
                  <a:cubicBezTo>
                    <a:pt x="69544" y="173899"/>
                    <a:pt x="34532" y="166225"/>
                    <a:pt x="0" y="158551"/>
                  </a:cubicBezTo>
                  <a:cubicBezTo>
                    <a:pt x="20623" y="123060"/>
                    <a:pt x="48920" y="93324"/>
                    <a:pt x="72421" y="59751"/>
                  </a:cubicBezTo>
                  <a:cubicBezTo>
                    <a:pt x="94004" y="29056"/>
                    <a:pt x="129495" y="18505"/>
                    <a:pt x="162588" y="11790"/>
                  </a:cubicBezTo>
                  <a:cubicBezTo>
                    <a:pt x="193763" y="6035"/>
                    <a:pt x="225897" y="-4037"/>
                    <a:pt x="258510" y="1718"/>
                  </a:cubicBezTo>
                  <a:close/>
                </a:path>
              </a:pathLst>
            </a:custGeom>
            <a:solidFill>
              <a:schemeClr val="accent3">
                <a:lumMod val="50000"/>
              </a:schemeClr>
            </a:solidFill>
            <a:ln w="479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xmlns="" id="{C457CD20-7CF9-4D8A-BAC3-C6F8ECA96ADD}"/>
                </a:ext>
              </a:extLst>
            </p:cNvPr>
            <p:cNvSpPr/>
            <p:nvPr/>
          </p:nvSpPr>
          <p:spPr>
            <a:xfrm>
              <a:off x="7229319" y="1218762"/>
              <a:ext cx="734458" cy="503921"/>
            </a:xfrm>
            <a:custGeom>
              <a:avLst/>
              <a:gdLst>
                <a:gd name="connsiteX0" fmla="*/ 0 w 734458"/>
                <a:gd name="connsiteY0" fmla="*/ 212798 h 503921"/>
                <a:gd name="connsiteX1" fmla="*/ 46522 w 734458"/>
                <a:gd name="connsiteY1" fmla="*/ 112079 h 503921"/>
                <a:gd name="connsiteX2" fmla="*/ 248918 w 734458"/>
                <a:gd name="connsiteY2" fmla="*/ 4167 h 503921"/>
                <a:gd name="connsiteX3" fmla="*/ 694956 w 734458"/>
                <a:gd name="connsiteY3" fmla="*/ 224308 h 503921"/>
                <a:gd name="connsiteX4" fmla="*/ 699273 w 734458"/>
                <a:gd name="connsiteY4" fmla="*/ 494329 h 503921"/>
                <a:gd name="connsiteX5" fmla="*/ 693517 w 734458"/>
                <a:gd name="connsiteY5" fmla="*/ 503921 h 503921"/>
                <a:gd name="connsiteX6" fmla="*/ 414864 w 734458"/>
                <a:gd name="connsiteY6" fmla="*/ 127906 h 503921"/>
                <a:gd name="connsiteX7" fmla="*/ 0 w 734458"/>
                <a:gd name="connsiteY7" fmla="*/ 212798 h 50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458" h="503921">
                  <a:moveTo>
                    <a:pt x="0" y="212798"/>
                  </a:moveTo>
                  <a:cubicBezTo>
                    <a:pt x="7194" y="172990"/>
                    <a:pt x="23500" y="140856"/>
                    <a:pt x="46522" y="112079"/>
                  </a:cubicBezTo>
                  <a:cubicBezTo>
                    <a:pt x="98320" y="47332"/>
                    <a:pt x="168823" y="16157"/>
                    <a:pt x="248918" y="4167"/>
                  </a:cubicBezTo>
                  <a:cubicBezTo>
                    <a:pt x="421098" y="-21253"/>
                    <a:pt x="611504" y="71792"/>
                    <a:pt x="694956" y="224308"/>
                  </a:cubicBezTo>
                  <a:cubicBezTo>
                    <a:pt x="743397" y="312557"/>
                    <a:pt x="750111" y="403203"/>
                    <a:pt x="699273" y="494329"/>
                  </a:cubicBezTo>
                  <a:cubicBezTo>
                    <a:pt x="697834" y="496727"/>
                    <a:pt x="695916" y="499605"/>
                    <a:pt x="693517" y="503921"/>
                  </a:cubicBezTo>
                  <a:cubicBezTo>
                    <a:pt x="694476" y="306801"/>
                    <a:pt x="585605" y="189776"/>
                    <a:pt x="414864" y="127906"/>
                  </a:cubicBezTo>
                  <a:cubicBezTo>
                    <a:pt x="264745" y="72751"/>
                    <a:pt x="120862" y="87619"/>
                    <a:pt x="0" y="212798"/>
                  </a:cubicBezTo>
                  <a:close/>
                </a:path>
              </a:pathLst>
            </a:custGeom>
            <a:solidFill>
              <a:schemeClr val="accent3">
                <a:lumMod val="75000"/>
              </a:schemeClr>
            </a:solidFill>
            <a:ln w="4795" cap="flat">
              <a:noFill/>
              <a:prstDash val="solid"/>
              <a:miter/>
            </a:ln>
          </p:spPr>
          <p:txBody>
            <a:bodyPr rtlCol="0" anchor="ctr"/>
            <a:lstStyle/>
            <a:p>
              <a:endParaRPr lang="en-US"/>
            </a:p>
          </p:txBody>
        </p:sp>
      </p:grpSp>
      <p:grpSp>
        <p:nvGrpSpPr>
          <p:cNvPr id="64" name="Group 63">
            <a:extLst>
              <a:ext uri="{FF2B5EF4-FFF2-40B4-BE49-F238E27FC236}">
                <a16:creationId xmlns:a16="http://schemas.microsoft.com/office/drawing/2014/main" xmlns="" id="{25EDCDF3-BEDA-4FE9-A810-59C545523737}"/>
              </a:ext>
            </a:extLst>
          </p:cNvPr>
          <p:cNvGrpSpPr/>
          <p:nvPr/>
        </p:nvGrpSpPr>
        <p:grpSpPr>
          <a:xfrm>
            <a:off x="7946663" y="3655474"/>
            <a:ext cx="1571701" cy="1274220"/>
            <a:chOff x="8213001" y="3218811"/>
            <a:chExt cx="1775655" cy="1439571"/>
          </a:xfrm>
        </p:grpSpPr>
        <p:sp>
          <p:nvSpPr>
            <p:cNvPr id="10" name="Freeform: Shape 9">
              <a:extLst>
                <a:ext uri="{FF2B5EF4-FFF2-40B4-BE49-F238E27FC236}">
                  <a16:creationId xmlns:a16="http://schemas.microsoft.com/office/drawing/2014/main" xmlns="" id="{0F8E2EF2-2725-4D95-89B5-65A07C3DC3F9}"/>
                </a:ext>
              </a:extLst>
            </p:cNvPr>
            <p:cNvSpPr/>
            <p:nvPr/>
          </p:nvSpPr>
          <p:spPr>
            <a:xfrm>
              <a:off x="8670942" y="3273142"/>
              <a:ext cx="1128485" cy="806800"/>
            </a:xfrm>
            <a:custGeom>
              <a:avLst/>
              <a:gdLst>
                <a:gd name="connsiteX0" fmla="*/ 1019741 w 1128485"/>
                <a:gd name="connsiteY0" fmla="*/ 736806 h 806800"/>
                <a:gd name="connsiteX1" fmla="*/ 817345 w 1128485"/>
                <a:gd name="connsiteY1" fmla="*/ 792921 h 806800"/>
                <a:gd name="connsiteX2" fmla="*/ 761710 w 1128485"/>
                <a:gd name="connsiteY2" fmla="*/ 784767 h 806800"/>
                <a:gd name="connsiteX3" fmla="*/ 424064 w 1128485"/>
                <a:gd name="connsiteY3" fmla="*/ 702754 h 806800"/>
                <a:gd name="connsiteX4" fmla="*/ 385215 w 1128485"/>
                <a:gd name="connsiteY4" fmla="*/ 703233 h 806800"/>
                <a:gd name="connsiteX5" fmla="*/ 302723 w 1128485"/>
                <a:gd name="connsiteY5" fmla="*/ 732010 h 806800"/>
                <a:gd name="connsiteX6" fmla="*/ 289773 w 1128485"/>
                <a:gd name="connsiteY6" fmla="*/ 766542 h 806800"/>
                <a:gd name="connsiteX7" fmla="*/ 213515 w 1128485"/>
                <a:gd name="connsiteY7" fmla="*/ 753113 h 806800"/>
                <a:gd name="connsiteX8" fmla="*/ 63876 w 1128485"/>
                <a:gd name="connsiteY8" fmla="*/ 710427 h 806800"/>
                <a:gd name="connsiteX9" fmla="*/ 42774 w 1128485"/>
                <a:gd name="connsiteY9" fmla="*/ 710427 h 806800"/>
                <a:gd name="connsiteX10" fmla="*/ 5364 w 1128485"/>
                <a:gd name="connsiteY10" fmla="*/ 695080 h 806800"/>
                <a:gd name="connsiteX11" fmla="*/ 18313 w 1128485"/>
                <a:gd name="connsiteY11" fmla="*/ 646639 h 806800"/>
                <a:gd name="connsiteX12" fmla="*/ 75387 w 1128485"/>
                <a:gd name="connsiteY12" fmla="*/ 574698 h 806800"/>
                <a:gd name="connsiteX13" fmla="*/ 160758 w 1128485"/>
                <a:gd name="connsiteY13" fmla="*/ 454315 h 806800"/>
                <a:gd name="connsiteX14" fmla="*/ 174667 w 1128485"/>
                <a:gd name="connsiteY14" fmla="*/ 443764 h 806800"/>
                <a:gd name="connsiteX15" fmla="*/ 206800 w 1128485"/>
                <a:gd name="connsiteY15" fmla="*/ 461989 h 806800"/>
                <a:gd name="connsiteX16" fmla="*/ 298885 w 1128485"/>
                <a:gd name="connsiteY16" fmla="*/ 430335 h 806800"/>
                <a:gd name="connsiteX17" fmla="*/ 318070 w 1128485"/>
                <a:gd name="connsiteY17" fmla="*/ 405395 h 806800"/>
                <a:gd name="connsiteX18" fmla="*/ 473944 w 1128485"/>
                <a:gd name="connsiteY18" fmla="*/ 164630 h 806800"/>
                <a:gd name="connsiteX19" fmla="*/ 537253 w 1128485"/>
                <a:gd name="connsiteY19" fmla="*/ 123863 h 806800"/>
                <a:gd name="connsiteX20" fmla="*/ 565550 w 1128485"/>
                <a:gd name="connsiteY20" fmla="*/ 87413 h 806800"/>
                <a:gd name="connsiteX21" fmla="*/ 746842 w 1128485"/>
                <a:gd name="connsiteY21" fmla="*/ 2522 h 806800"/>
                <a:gd name="connsiteX22" fmla="*/ 726699 w 1128485"/>
                <a:gd name="connsiteY22" fmla="*/ 23624 h 806800"/>
                <a:gd name="connsiteX23" fmla="*/ 616388 w 1128485"/>
                <a:gd name="connsiteY23" fmla="*/ 117149 h 806800"/>
                <a:gd name="connsiteX24" fmla="*/ 741567 w 1128485"/>
                <a:gd name="connsiteY24" fmla="*/ 91250 h 806800"/>
                <a:gd name="connsiteX25" fmla="*/ 889287 w 1128485"/>
                <a:gd name="connsiteY25" fmla="*/ 109475 h 806800"/>
                <a:gd name="connsiteX26" fmla="*/ 971780 w 1128485"/>
                <a:gd name="connsiteY26" fmla="*/ 209714 h 806800"/>
                <a:gd name="connsiteX27" fmla="*/ 960269 w 1128485"/>
                <a:gd name="connsiteY27" fmla="*/ 250481 h 806800"/>
                <a:gd name="connsiteX28" fmla="*/ 943962 w 1128485"/>
                <a:gd name="connsiteY28" fmla="*/ 302279 h 806800"/>
                <a:gd name="connsiteX29" fmla="*/ 1059549 w 1128485"/>
                <a:gd name="connsiteY29" fmla="*/ 433212 h 806800"/>
                <a:gd name="connsiteX30" fmla="*/ 1113265 w 1128485"/>
                <a:gd name="connsiteY30" fmla="*/ 452876 h 806800"/>
                <a:gd name="connsiteX31" fmla="*/ 1122858 w 1128485"/>
                <a:gd name="connsiteY31" fmla="*/ 479735 h 806800"/>
                <a:gd name="connsiteX32" fmla="*/ 858112 w 1128485"/>
                <a:gd name="connsiteY32" fmla="*/ 726255 h 806800"/>
                <a:gd name="connsiteX33" fmla="*/ 994321 w 1128485"/>
                <a:gd name="connsiteY33" fmla="*/ 730571 h 806800"/>
                <a:gd name="connsiteX34" fmla="*/ 1019741 w 1128485"/>
                <a:gd name="connsiteY34" fmla="*/ 736806 h 80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28485" h="806800">
                  <a:moveTo>
                    <a:pt x="1019741" y="736806"/>
                  </a:moveTo>
                  <a:cubicBezTo>
                    <a:pt x="979933" y="798196"/>
                    <a:pt x="883531" y="825534"/>
                    <a:pt x="817345" y="792921"/>
                  </a:cubicBezTo>
                  <a:cubicBezTo>
                    <a:pt x="799120" y="783808"/>
                    <a:pt x="782334" y="782369"/>
                    <a:pt x="761710" y="784767"/>
                  </a:cubicBezTo>
                  <a:cubicBezTo>
                    <a:pt x="640369" y="796757"/>
                    <a:pt x="521425" y="791482"/>
                    <a:pt x="424064" y="702754"/>
                  </a:cubicBezTo>
                  <a:cubicBezTo>
                    <a:pt x="409676" y="689804"/>
                    <a:pt x="397206" y="698917"/>
                    <a:pt x="385215" y="703233"/>
                  </a:cubicBezTo>
                  <a:cubicBezTo>
                    <a:pt x="357398" y="712825"/>
                    <a:pt x="331020" y="724336"/>
                    <a:pt x="302723" y="732010"/>
                  </a:cubicBezTo>
                  <a:cubicBezTo>
                    <a:pt x="283538" y="737286"/>
                    <a:pt x="285457" y="752154"/>
                    <a:pt x="289773" y="766542"/>
                  </a:cubicBezTo>
                  <a:cubicBezTo>
                    <a:pt x="262915" y="772297"/>
                    <a:pt x="238455" y="759828"/>
                    <a:pt x="213515" y="753113"/>
                  </a:cubicBezTo>
                  <a:cubicBezTo>
                    <a:pt x="163635" y="739684"/>
                    <a:pt x="113276" y="727214"/>
                    <a:pt x="63876" y="710427"/>
                  </a:cubicBezTo>
                  <a:cubicBezTo>
                    <a:pt x="56682" y="708029"/>
                    <a:pt x="49968" y="708509"/>
                    <a:pt x="42774" y="710427"/>
                  </a:cubicBezTo>
                  <a:cubicBezTo>
                    <a:pt x="27905" y="711387"/>
                    <a:pt x="15915" y="704672"/>
                    <a:pt x="5364" y="695080"/>
                  </a:cubicBezTo>
                  <a:cubicBezTo>
                    <a:pt x="-7586" y="674457"/>
                    <a:pt x="5364" y="660548"/>
                    <a:pt x="18313" y="646639"/>
                  </a:cubicBezTo>
                  <a:cubicBezTo>
                    <a:pt x="44692" y="628414"/>
                    <a:pt x="57162" y="599158"/>
                    <a:pt x="75387" y="574698"/>
                  </a:cubicBezTo>
                  <a:cubicBezTo>
                    <a:pt x="104643" y="534890"/>
                    <a:pt x="131981" y="494123"/>
                    <a:pt x="160758" y="454315"/>
                  </a:cubicBezTo>
                  <a:cubicBezTo>
                    <a:pt x="164115" y="449519"/>
                    <a:pt x="166033" y="442325"/>
                    <a:pt x="174667" y="443764"/>
                  </a:cubicBezTo>
                  <a:cubicBezTo>
                    <a:pt x="178024" y="462948"/>
                    <a:pt x="186177" y="470622"/>
                    <a:pt x="206800" y="461989"/>
                  </a:cubicBezTo>
                  <a:cubicBezTo>
                    <a:pt x="237016" y="449999"/>
                    <a:pt x="268191" y="440886"/>
                    <a:pt x="298885" y="430335"/>
                  </a:cubicBezTo>
                  <a:cubicBezTo>
                    <a:pt x="310396" y="426498"/>
                    <a:pt x="317111" y="417865"/>
                    <a:pt x="318070" y="405395"/>
                  </a:cubicBezTo>
                  <a:cubicBezTo>
                    <a:pt x="329101" y="298921"/>
                    <a:pt x="394328" y="226980"/>
                    <a:pt x="473944" y="164630"/>
                  </a:cubicBezTo>
                  <a:cubicBezTo>
                    <a:pt x="493608" y="149283"/>
                    <a:pt x="515670" y="136333"/>
                    <a:pt x="537253" y="123863"/>
                  </a:cubicBezTo>
                  <a:cubicBezTo>
                    <a:pt x="552120" y="115230"/>
                    <a:pt x="557875" y="101322"/>
                    <a:pt x="565550" y="87413"/>
                  </a:cubicBezTo>
                  <a:cubicBezTo>
                    <a:pt x="603919" y="21706"/>
                    <a:pt x="670584" y="-9469"/>
                    <a:pt x="746842" y="2522"/>
                  </a:cubicBezTo>
                  <a:cubicBezTo>
                    <a:pt x="746363" y="15471"/>
                    <a:pt x="735332" y="18828"/>
                    <a:pt x="726699" y="23624"/>
                  </a:cubicBezTo>
                  <a:cubicBezTo>
                    <a:pt x="670105" y="57677"/>
                    <a:pt x="641807" y="81178"/>
                    <a:pt x="616388" y="117149"/>
                  </a:cubicBezTo>
                  <a:cubicBezTo>
                    <a:pt x="659074" y="106597"/>
                    <a:pt x="699361" y="96046"/>
                    <a:pt x="741567" y="91250"/>
                  </a:cubicBezTo>
                  <a:cubicBezTo>
                    <a:pt x="792405" y="85494"/>
                    <a:pt x="842285" y="87413"/>
                    <a:pt x="889287" y="109475"/>
                  </a:cubicBezTo>
                  <a:cubicBezTo>
                    <a:pt x="932452" y="129619"/>
                    <a:pt x="959790" y="163671"/>
                    <a:pt x="971780" y="209714"/>
                  </a:cubicBezTo>
                  <a:cubicBezTo>
                    <a:pt x="976097" y="225541"/>
                    <a:pt x="974178" y="239450"/>
                    <a:pt x="960269" y="250481"/>
                  </a:cubicBezTo>
                  <a:cubicBezTo>
                    <a:pt x="943003" y="263910"/>
                    <a:pt x="940126" y="281655"/>
                    <a:pt x="943962" y="302279"/>
                  </a:cubicBezTo>
                  <a:cubicBezTo>
                    <a:pt x="956433" y="368945"/>
                    <a:pt x="1001996" y="406354"/>
                    <a:pt x="1059549" y="433212"/>
                  </a:cubicBezTo>
                  <a:cubicBezTo>
                    <a:pt x="1076815" y="441366"/>
                    <a:pt x="1095040" y="447121"/>
                    <a:pt x="1113265" y="452876"/>
                  </a:cubicBezTo>
                  <a:cubicBezTo>
                    <a:pt x="1127654" y="457673"/>
                    <a:pt x="1133889" y="466785"/>
                    <a:pt x="1122858" y="479735"/>
                  </a:cubicBezTo>
                  <a:cubicBezTo>
                    <a:pt x="1045640" y="573259"/>
                    <a:pt x="974178" y="673498"/>
                    <a:pt x="858112" y="726255"/>
                  </a:cubicBezTo>
                  <a:cubicBezTo>
                    <a:pt x="903675" y="734408"/>
                    <a:pt x="949239" y="732010"/>
                    <a:pt x="994321" y="730571"/>
                  </a:cubicBezTo>
                  <a:cubicBezTo>
                    <a:pt x="1003434" y="730571"/>
                    <a:pt x="1013506" y="725295"/>
                    <a:pt x="1019741" y="736806"/>
                  </a:cubicBezTo>
                  <a:close/>
                </a:path>
              </a:pathLst>
            </a:custGeom>
            <a:solidFill>
              <a:srgbClr val="F0C8A4"/>
            </a:solidFill>
            <a:ln w="479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AC690DDE-8401-40A7-A9CE-182DED15F724}"/>
                </a:ext>
              </a:extLst>
            </p:cNvPr>
            <p:cNvSpPr/>
            <p:nvPr/>
          </p:nvSpPr>
          <p:spPr>
            <a:xfrm>
              <a:off x="9265268" y="3218811"/>
              <a:ext cx="723388" cy="795086"/>
            </a:xfrm>
            <a:custGeom>
              <a:avLst/>
              <a:gdLst>
                <a:gd name="connsiteX0" fmla="*/ 425415 w 723388"/>
                <a:gd name="connsiteY0" fmla="*/ 791137 h 795086"/>
                <a:gd name="connsiteX1" fmla="*/ 260428 w 723388"/>
                <a:gd name="connsiteY1" fmla="*/ 790178 h 795086"/>
                <a:gd name="connsiteX2" fmla="*/ 238846 w 723388"/>
                <a:gd name="connsiteY2" fmla="*/ 784423 h 795086"/>
                <a:gd name="connsiteX3" fmla="*/ 529490 w 723388"/>
                <a:gd name="connsiteY3" fmla="*/ 522555 h 795086"/>
                <a:gd name="connsiteX4" fmla="*/ 509347 w 723388"/>
                <a:gd name="connsiteY4" fmla="*/ 513443 h 795086"/>
                <a:gd name="connsiteX5" fmla="*/ 388005 w 723388"/>
                <a:gd name="connsiteY5" fmla="*/ 447736 h 795086"/>
                <a:gd name="connsiteX6" fmla="*/ 339085 w 723388"/>
                <a:gd name="connsiteY6" fmla="*/ 338864 h 795086"/>
                <a:gd name="connsiteX7" fmla="*/ 360667 w 723388"/>
                <a:gd name="connsiteY7" fmla="*/ 298577 h 795086"/>
                <a:gd name="connsiteX8" fmla="*/ 370739 w 723388"/>
                <a:gd name="connsiteY8" fmla="*/ 269321 h 795086"/>
                <a:gd name="connsiteX9" fmla="*/ 216304 w 723388"/>
                <a:gd name="connsiteY9" fmla="*/ 152296 h 795086"/>
                <a:gd name="connsiteX10" fmla="*/ 16306 w 723388"/>
                <a:gd name="connsiteY10" fmla="*/ 182991 h 795086"/>
                <a:gd name="connsiteX11" fmla="*/ 0 w 723388"/>
                <a:gd name="connsiteY11" fmla="*/ 187307 h 795086"/>
                <a:gd name="connsiteX12" fmla="*/ 53237 w 723388"/>
                <a:gd name="connsiteY12" fmla="*/ 124958 h 795086"/>
                <a:gd name="connsiteX13" fmla="*/ 151557 w 723388"/>
                <a:gd name="connsiteY13" fmla="*/ 57333 h 795086"/>
                <a:gd name="connsiteX14" fmla="*/ 275296 w 723388"/>
                <a:gd name="connsiteY14" fmla="*/ 14168 h 795086"/>
                <a:gd name="connsiteX15" fmla="*/ 590401 w 723388"/>
                <a:gd name="connsiteY15" fmla="*/ 101457 h 795086"/>
                <a:gd name="connsiteX16" fmla="*/ 718936 w 723388"/>
                <a:gd name="connsiteY16" fmla="*/ 477952 h 795086"/>
                <a:gd name="connsiteX17" fmla="*/ 718936 w 723388"/>
                <a:gd name="connsiteY17" fmla="*/ 503851 h 795086"/>
                <a:gd name="connsiteX18" fmla="*/ 601432 w 723388"/>
                <a:gd name="connsiteY18" fmla="*/ 736941 h 795086"/>
                <a:gd name="connsiteX19" fmla="*/ 447477 w 723388"/>
                <a:gd name="connsiteY19" fmla="*/ 785862 h 795086"/>
                <a:gd name="connsiteX20" fmla="*/ 425415 w 723388"/>
                <a:gd name="connsiteY20" fmla="*/ 791137 h 79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3388" h="795086">
                  <a:moveTo>
                    <a:pt x="425415" y="791137"/>
                  </a:moveTo>
                  <a:cubicBezTo>
                    <a:pt x="370259" y="794015"/>
                    <a:pt x="315584" y="798811"/>
                    <a:pt x="260428" y="790178"/>
                  </a:cubicBezTo>
                  <a:cubicBezTo>
                    <a:pt x="253714" y="789219"/>
                    <a:pt x="247000" y="788260"/>
                    <a:pt x="238846" y="784423"/>
                  </a:cubicBezTo>
                  <a:cubicBezTo>
                    <a:pt x="369301" y="733584"/>
                    <a:pt x="443640" y="622315"/>
                    <a:pt x="529490" y="522555"/>
                  </a:cubicBezTo>
                  <a:cubicBezTo>
                    <a:pt x="525654" y="513922"/>
                    <a:pt x="516061" y="515361"/>
                    <a:pt x="509347" y="513443"/>
                  </a:cubicBezTo>
                  <a:cubicBezTo>
                    <a:pt x="464263" y="499534"/>
                    <a:pt x="422537" y="479390"/>
                    <a:pt x="388005" y="447736"/>
                  </a:cubicBezTo>
                  <a:cubicBezTo>
                    <a:pt x="356830" y="419439"/>
                    <a:pt x="341962" y="381070"/>
                    <a:pt x="339085" y="338864"/>
                  </a:cubicBezTo>
                  <a:cubicBezTo>
                    <a:pt x="338126" y="322078"/>
                    <a:pt x="344840" y="306730"/>
                    <a:pt x="360667" y="298577"/>
                  </a:cubicBezTo>
                  <a:cubicBezTo>
                    <a:pt x="375056" y="291383"/>
                    <a:pt x="374097" y="281791"/>
                    <a:pt x="370739" y="269321"/>
                  </a:cubicBezTo>
                  <a:cubicBezTo>
                    <a:pt x="352514" y="198818"/>
                    <a:pt x="297359" y="157092"/>
                    <a:pt x="216304" y="152296"/>
                  </a:cubicBezTo>
                  <a:cubicBezTo>
                    <a:pt x="147240" y="148459"/>
                    <a:pt x="81054" y="161888"/>
                    <a:pt x="16306" y="182991"/>
                  </a:cubicBezTo>
                  <a:cubicBezTo>
                    <a:pt x="12949" y="183950"/>
                    <a:pt x="9112" y="184909"/>
                    <a:pt x="0" y="187307"/>
                  </a:cubicBezTo>
                  <a:cubicBezTo>
                    <a:pt x="16786" y="160929"/>
                    <a:pt x="34532" y="142703"/>
                    <a:pt x="53237" y="124958"/>
                  </a:cubicBezTo>
                  <a:cubicBezTo>
                    <a:pt x="82972" y="97620"/>
                    <a:pt x="118464" y="78915"/>
                    <a:pt x="151557" y="57333"/>
                  </a:cubicBezTo>
                  <a:cubicBezTo>
                    <a:pt x="192324" y="42465"/>
                    <a:pt x="233091" y="26638"/>
                    <a:pt x="275296" y="14168"/>
                  </a:cubicBezTo>
                  <a:cubicBezTo>
                    <a:pt x="399516" y="-22762"/>
                    <a:pt x="501673" y="14647"/>
                    <a:pt x="590401" y="101457"/>
                  </a:cubicBezTo>
                  <a:cubicBezTo>
                    <a:pt x="696875" y="205053"/>
                    <a:pt x="733325" y="333109"/>
                    <a:pt x="718936" y="477952"/>
                  </a:cubicBezTo>
                  <a:cubicBezTo>
                    <a:pt x="717978" y="486584"/>
                    <a:pt x="717498" y="495218"/>
                    <a:pt x="718936" y="503851"/>
                  </a:cubicBezTo>
                  <a:cubicBezTo>
                    <a:pt x="736682" y="615120"/>
                    <a:pt x="702150" y="684184"/>
                    <a:pt x="601432" y="736941"/>
                  </a:cubicBezTo>
                  <a:cubicBezTo>
                    <a:pt x="552991" y="762361"/>
                    <a:pt x="501673" y="778188"/>
                    <a:pt x="447477" y="785862"/>
                  </a:cubicBezTo>
                  <a:cubicBezTo>
                    <a:pt x="440762" y="786821"/>
                    <a:pt x="433088" y="789219"/>
                    <a:pt x="425415" y="791137"/>
                  </a:cubicBezTo>
                  <a:close/>
                </a:path>
              </a:pathLst>
            </a:custGeom>
            <a:solidFill>
              <a:srgbClr val="262421"/>
            </a:solidFill>
            <a:ln w="479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97976074-0864-4378-801A-5B1E9DDE55ED}"/>
                </a:ext>
              </a:extLst>
            </p:cNvPr>
            <p:cNvSpPr/>
            <p:nvPr/>
          </p:nvSpPr>
          <p:spPr>
            <a:xfrm>
              <a:off x="8213001" y="3379690"/>
              <a:ext cx="594717" cy="583736"/>
            </a:xfrm>
            <a:custGeom>
              <a:avLst/>
              <a:gdLst>
                <a:gd name="connsiteX0" fmla="*/ 312227 w 594717"/>
                <a:gd name="connsiteY0" fmla="*/ 583736 h 583736"/>
                <a:gd name="connsiteX1" fmla="*/ 66666 w 594717"/>
                <a:gd name="connsiteY1" fmla="*/ 124268 h 583736"/>
                <a:gd name="connsiteX2" fmla="*/ 0 w 594717"/>
                <a:gd name="connsiteY2" fmla="*/ 28826 h 583736"/>
                <a:gd name="connsiteX3" fmla="*/ 249877 w 594717"/>
                <a:gd name="connsiteY3" fmla="*/ 1968 h 583736"/>
                <a:gd name="connsiteX4" fmla="*/ 373137 w 594717"/>
                <a:gd name="connsiteY4" fmla="*/ 44174 h 583736"/>
                <a:gd name="connsiteX5" fmla="*/ 559226 w 594717"/>
                <a:gd name="connsiteY5" fmla="*/ 244651 h 583736"/>
                <a:gd name="connsiteX6" fmla="*/ 594718 w 594717"/>
                <a:gd name="connsiteY6" fmla="*/ 295969 h 583736"/>
                <a:gd name="connsiteX7" fmla="*/ 588962 w 594717"/>
                <a:gd name="connsiteY7" fmla="*/ 299326 h 583736"/>
                <a:gd name="connsiteX8" fmla="*/ 474335 w 594717"/>
                <a:gd name="connsiteY8" fmla="*/ 315154 h 583736"/>
                <a:gd name="connsiteX9" fmla="*/ 351555 w 594717"/>
                <a:gd name="connsiteY9" fmla="*/ 355441 h 583736"/>
                <a:gd name="connsiteX10" fmla="*/ 502153 w 594717"/>
                <a:gd name="connsiteY10" fmla="*/ 433138 h 583736"/>
                <a:gd name="connsiteX11" fmla="*/ 516541 w 594717"/>
                <a:gd name="connsiteY11" fmla="*/ 472946 h 583736"/>
                <a:gd name="connsiteX12" fmla="*/ 492560 w 594717"/>
                <a:gd name="connsiteY12" fmla="*/ 516591 h 583736"/>
                <a:gd name="connsiteX13" fmla="*/ 312227 w 594717"/>
                <a:gd name="connsiteY13" fmla="*/ 583736 h 583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4717" h="583736">
                  <a:moveTo>
                    <a:pt x="312227" y="583736"/>
                  </a:moveTo>
                  <a:cubicBezTo>
                    <a:pt x="246040" y="422107"/>
                    <a:pt x="162588" y="269591"/>
                    <a:pt x="66666" y="124268"/>
                  </a:cubicBezTo>
                  <a:cubicBezTo>
                    <a:pt x="45084" y="91655"/>
                    <a:pt x="22062" y="60480"/>
                    <a:pt x="0" y="28826"/>
                  </a:cubicBezTo>
                  <a:cubicBezTo>
                    <a:pt x="46043" y="26428"/>
                    <a:pt x="214386" y="9162"/>
                    <a:pt x="249877" y="1968"/>
                  </a:cubicBezTo>
                  <a:cubicBezTo>
                    <a:pt x="297838" y="-7145"/>
                    <a:pt x="337166" y="16836"/>
                    <a:pt x="373137" y="44174"/>
                  </a:cubicBezTo>
                  <a:cubicBezTo>
                    <a:pt x="446997" y="99808"/>
                    <a:pt x="504551" y="170791"/>
                    <a:pt x="559226" y="244651"/>
                  </a:cubicBezTo>
                  <a:cubicBezTo>
                    <a:pt x="571696" y="261437"/>
                    <a:pt x="587524" y="275346"/>
                    <a:pt x="594718" y="295969"/>
                  </a:cubicBezTo>
                  <a:cubicBezTo>
                    <a:pt x="593279" y="298368"/>
                    <a:pt x="591360" y="300286"/>
                    <a:pt x="588962" y="299326"/>
                  </a:cubicBezTo>
                  <a:cubicBezTo>
                    <a:pt x="548675" y="288775"/>
                    <a:pt x="511745" y="304123"/>
                    <a:pt x="474335" y="315154"/>
                  </a:cubicBezTo>
                  <a:cubicBezTo>
                    <a:pt x="438844" y="325226"/>
                    <a:pt x="355871" y="347288"/>
                    <a:pt x="351555" y="355441"/>
                  </a:cubicBezTo>
                  <a:cubicBezTo>
                    <a:pt x="371219" y="368870"/>
                    <a:pt x="473376" y="416831"/>
                    <a:pt x="502153" y="433138"/>
                  </a:cubicBezTo>
                  <a:cubicBezTo>
                    <a:pt x="518459" y="442251"/>
                    <a:pt x="524695" y="454721"/>
                    <a:pt x="516541" y="472946"/>
                  </a:cubicBezTo>
                  <a:cubicBezTo>
                    <a:pt x="509826" y="488293"/>
                    <a:pt x="504551" y="504120"/>
                    <a:pt x="492560" y="516591"/>
                  </a:cubicBezTo>
                  <a:cubicBezTo>
                    <a:pt x="456110" y="532897"/>
                    <a:pt x="335248" y="575103"/>
                    <a:pt x="312227" y="583736"/>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1B89BF4B-C73E-484E-932D-F040988EB6E7}"/>
                </a:ext>
              </a:extLst>
            </p:cNvPr>
            <p:cNvSpPr/>
            <p:nvPr/>
          </p:nvSpPr>
          <p:spPr>
            <a:xfrm>
              <a:off x="8544412" y="3964571"/>
              <a:ext cx="427054" cy="693811"/>
            </a:xfrm>
            <a:custGeom>
              <a:avLst/>
              <a:gdLst>
                <a:gd name="connsiteX0" fmla="*/ 134291 w 427054"/>
                <a:gd name="connsiteY0" fmla="*/ 294 h 693811"/>
                <a:gd name="connsiteX1" fmla="*/ 167384 w 427054"/>
                <a:gd name="connsiteY1" fmla="*/ 14682 h 693811"/>
                <a:gd name="connsiteX2" fmla="*/ 249398 w 427054"/>
                <a:gd name="connsiteY2" fmla="*/ 50173 h 693811"/>
                <a:gd name="connsiteX3" fmla="*/ 253235 w 427054"/>
                <a:gd name="connsiteY3" fmla="*/ 87103 h 693811"/>
                <a:gd name="connsiteX4" fmla="*/ 193763 w 427054"/>
                <a:gd name="connsiteY4" fmla="*/ 228589 h 693811"/>
                <a:gd name="connsiteX5" fmla="*/ 189446 w 427054"/>
                <a:gd name="connsiteY5" fmla="*/ 244416 h 693811"/>
                <a:gd name="connsiteX6" fmla="*/ 297838 w 427054"/>
                <a:gd name="connsiteY6" fmla="*/ 198373 h 693811"/>
                <a:gd name="connsiteX7" fmla="*/ 344361 w 427054"/>
                <a:gd name="connsiteY7" fmla="*/ 178709 h 693811"/>
                <a:gd name="connsiteX8" fmla="*/ 399996 w 427054"/>
                <a:gd name="connsiteY8" fmla="*/ 138422 h 693811"/>
                <a:gd name="connsiteX9" fmla="*/ 417262 w 427054"/>
                <a:gd name="connsiteY9" fmla="*/ 126911 h 693811"/>
                <a:gd name="connsiteX10" fmla="*/ 425895 w 427054"/>
                <a:gd name="connsiteY10" fmla="*/ 286142 h 693811"/>
                <a:gd name="connsiteX11" fmla="*/ 388005 w 427054"/>
                <a:gd name="connsiteY11" fmla="*/ 518274 h 693811"/>
                <a:gd name="connsiteX12" fmla="*/ 347718 w 427054"/>
                <a:gd name="connsiteY12" fmla="*/ 571990 h 693811"/>
                <a:gd name="connsiteX13" fmla="*/ 165466 w 427054"/>
                <a:gd name="connsiteY13" fmla="*/ 693811 h 693811"/>
                <a:gd name="connsiteX14" fmla="*/ 131893 w 427054"/>
                <a:gd name="connsiteY14" fmla="*/ 512998 h 693811"/>
                <a:gd name="connsiteX15" fmla="*/ 60910 w 427054"/>
                <a:gd name="connsiteY15" fmla="*/ 218996 h 693811"/>
                <a:gd name="connsiteX16" fmla="*/ 0 w 427054"/>
                <a:gd name="connsiteY16" fmla="*/ 43459 h 693811"/>
                <a:gd name="connsiteX17" fmla="*/ 134291 w 427054"/>
                <a:gd name="connsiteY17" fmla="*/ 294 h 69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7054" h="693811">
                  <a:moveTo>
                    <a:pt x="134291" y="294"/>
                  </a:moveTo>
                  <a:cubicBezTo>
                    <a:pt x="145322" y="5090"/>
                    <a:pt x="155394" y="12764"/>
                    <a:pt x="167384" y="14682"/>
                  </a:cubicBezTo>
                  <a:cubicBezTo>
                    <a:pt x="198559" y="17560"/>
                    <a:pt x="223499" y="34826"/>
                    <a:pt x="249398" y="50173"/>
                  </a:cubicBezTo>
                  <a:cubicBezTo>
                    <a:pt x="264266" y="58807"/>
                    <a:pt x="258510" y="74154"/>
                    <a:pt x="253235" y="87103"/>
                  </a:cubicBezTo>
                  <a:cubicBezTo>
                    <a:pt x="234050" y="134585"/>
                    <a:pt x="212947" y="181107"/>
                    <a:pt x="193763" y="228589"/>
                  </a:cubicBezTo>
                  <a:cubicBezTo>
                    <a:pt x="191844" y="232905"/>
                    <a:pt x="189446" y="236742"/>
                    <a:pt x="189446" y="244416"/>
                  </a:cubicBezTo>
                  <a:cubicBezTo>
                    <a:pt x="227336" y="230027"/>
                    <a:pt x="262347" y="213241"/>
                    <a:pt x="297838" y="198373"/>
                  </a:cubicBezTo>
                  <a:cubicBezTo>
                    <a:pt x="313186" y="192138"/>
                    <a:pt x="328534" y="183985"/>
                    <a:pt x="344361" y="178709"/>
                  </a:cubicBezTo>
                  <a:cubicBezTo>
                    <a:pt x="366902" y="171035"/>
                    <a:pt x="385128" y="157127"/>
                    <a:pt x="399996" y="138422"/>
                  </a:cubicBezTo>
                  <a:cubicBezTo>
                    <a:pt x="404312" y="133146"/>
                    <a:pt x="406230" y="122595"/>
                    <a:pt x="417262" y="126911"/>
                  </a:cubicBezTo>
                  <a:cubicBezTo>
                    <a:pt x="419180" y="180148"/>
                    <a:pt x="430691" y="232905"/>
                    <a:pt x="425895" y="286142"/>
                  </a:cubicBezTo>
                  <a:cubicBezTo>
                    <a:pt x="418701" y="364319"/>
                    <a:pt x="419180" y="443934"/>
                    <a:pt x="388005" y="518274"/>
                  </a:cubicBezTo>
                  <a:cubicBezTo>
                    <a:pt x="378893" y="539377"/>
                    <a:pt x="366423" y="558082"/>
                    <a:pt x="347718" y="571990"/>
                  </a:cubicBezTo>
                  <a:cubicBezTo>
                    <a:pt x="295440" y="611318"/>
                    <a:pt x="222060" y="660718"/>
                    <a:pt x="165466" y="693811"/>
                  </a:cubicBezTo>
                  <a:cubicBezTo>
                    <a:pt x="156833" y="655443"/>
                    <a:pt x="142924" y="583501"/>
                    <a:pt x="131893" y="512998"/>
                  </a:cubicBezTo>
                  <a:cubicBezTo>
                    <a:pt x="116066" y="412759"/>
                    <a:pt x="89208" y="315878"/>
                    <a:pt x="60910" y="218996"/>
                  </a:cubicBezTo>
                  <a:cubicBezTo>
                    <a:pt x="43644" y="159525"/>
                    <a:pt x="20624" y="101972"/>
                    <a:pt x="0" y="43459"/>
                  </a:cubicBezTo>
                  <a:cubicBezTo>
                    <a:pt x="479" y="40581"/>
                    <a:pt x="128056" y="-4023"/>
                    <a:pt x="134291" y="294"/>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1A9CA57F-1640-4549-97DA-7A83E3DA6497}"/>
                </a:ext>
              </a:extLst>
            </p:cNvPr>
            <p:cNvSpPr/>
            <p:nvPr/>
          </p:nvSpPr>
          <p:spPr>
            <a:xfrm>
              <a:off x="8546810" y="3666998"/>
              <a:ext cx="298317" cy="279641"/>
            </a:xfrm>
            <a:custGeom>
              <a:avLst/>
              <a:gdLst>
                <a:gd name="connsiteX0" fmla="*/ 155874 w 298317"/>
                <a:gd name="connsiteY0" fmla="*/ 226405 h 279641"/>
                <a:gd name="connsiteX1" fmla="*/ 128536 w 298317"/>
                <a:gd name="connsiteY1" fmla="*/ 133840 h 279641"/>
                <a:gd name="connsiteX2" fmla="*/ 0 w 298317"/>
                <a:gd name="connsiteY2" fmla="*/ 67654 h 279641"/>
                <a:gd name="connsiteX3" fmla="*/ 10072 w 298317"/>
                <a:gd name="connsiteY3" fmla="*/ 58061 h 279641"/>
                <a:gd name="connsiteX4" fmla="*/ 200478 w 298317"/>
                <a:gd name="connsiteY4" fmla="*/ 2426 h 279641"/>
                <a:gd name="connsiteX5" fmla="*/ 261388 w 298317"/>
                <a:gd name="connsiteY5" fmla="*/ 8182 h 279641"/>
                <a:gd name="connsiteX6" fmla="*/ 298318 w 298317"/>
                <a:gd name="connsiteY6" fmla="*/ 49908 h 279641"/>
                <a:gd name="connsiteX7" fmla="*/ 231172 w 298317"/>
                <a:gd name="connsiteY7" fmla="*/ 147749 h 279641"/>
                <a:gd name="connsiteX8" fmla="*/ 163547 w 298317"/>
                <a:gd name="connsiteY8" fmla="*/ 242712 h 279641"/>
                <a:gd name="connsiteX9" fmla="*/ 132373 w 298317"/>
                <a:gd name="connsiteY9" fmla="*/ 279642 h 279641"/>
                <a:gd name="connsiteX10" fmla="*/ 155874 w 298317"/>
                <a:gd name="connsiteY10" fmla="*/ 226405 h 27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317" h="279641">
                  <a:moveTo>
                    <a:pt x="155874" y="226405"/>
                  </a:moveTo>
                  <a:cubicBezTo>
                    <a:pt x="188487" y="165494"/>
                    <a:pt x="188487" y="165015"/>
                    <a:pt x="128536" y="133840"/>
                  </a:cubicBezTo>
                  <a:cubicBezTo>
                    <a:pt x="85371" y="111298"/>
                    <a:pt x="42206" y="89236"/>
                    <a:pt x="0" y="67654"/>
                  </a:cubicBezTo>
                  <a:cubicBezTo>
                    <a:pt x="0" y="59021"/>
                    <a:pt x="6235" y="59500"/>
                    <a:pt x="10072" y="58061"/>
                  </a:cubicBezTo>
                  <a:cubicBezTo>
                    <a:pt x="73381" y="39357"/>
                    <a:pt x="137169" y="21131"/>
                    <a:pt x="200478" y="2426"/>
                  </a:cubicBezTo>
                  <a:cubicBezTo>
                    <a:pt x="222060" y="-3808"/>
                    <a:pt x="241245" y="3386"/>
                    <a:pt x="261388" y="8182"/>
                  </a:cubicBezTo>
                  <a:cubicBezTo>
                    <a:pt x="276256" y="19693"/>
                    <a:pt x="293522" y="29285"/>
                    <a:pt x="298318" y="49908"/>
                  </a:cubicBezTo>
                  <a:cubicBezTo>
                    <a:pt x="275776" y="82521"/>
                    <a:pt x="253714" y="115135"/>
                    <a:pt x="231172" y="147749"/>
                  </a:cubicBezTo>
                  <a:cubicBezTo>
                    <a:pt x="209110" y="179882"/>
                    <a:pt x="186569" y="211537"/>
                    <a:pt x="163547" y="242712"/>
                  </a:cubicBezTo>
                  <a:cubicBezTo>
                    <a:pt x="159711" y="247987"/>
                    <a:pt x="147240" y="264294"/>
                    <a:pt x="132373" y="279642"/>
                  </a:cubicBezTo>
                  <a:cubicBezTo>
                    <a:pt x="124219" y="266212"/>
                    <a:pt x="151077" y="235038"/>
                    <a:pt x="155874" y="226405"/>
                  </a:cubicBezTo>
                  <a:close/>
                </a:path>
              </a:pathLst>
            </a:custGeom>
            <a:solidFill>
              <a:srgbClr val="FEFEFD"/>
            </a:solidFill>
            <a:ln w="479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37B1C00E-8A7A-49A2-B226-74278DF426A6}"/>
                </a:ext>
              </a:extLst>
            </p:cNvPr>
            <p:cNvSpPr/>
            <p:nvPr/>
          </p:nvSpPr>
          <p:spPr>
            <a:xfrm>
              <a:off x="8711317" y="3973435"/>
              <a:ext cx="252398" cy="245234"/>
            </a:xfrm>
            <a:custGeom>
              <a:avLst/>
              <a:gdLst>
                <a:gd name="connsiteX0" fmla="*/ 249877 w 252398"/>
                <a:gd name="connsiteY0" fmla="*/ 117567 h 245234"/>
                <a:gd name="connsiteX1" fmla="*/ 171700 w 252398"/>
                <a:gd name="connsiteY1" fmla="*/ 179437 h 245234"/>
                <a:gd name="connsiteX2" fmla="*/ 33093 w 252398"/>
                <a:gd name="connsiteY2" fmla="*/ 238429 h 245234"/>
                <a:gd name="connsiteX3" fmla="*/ 7674 w 252398"/>
                <a:gd name="connsiteY3" fmla="*/ 244664 h 245234"/>
                <a:gd name="connsiteX4" fmla="*/ 45083 w 252398"/>
                <a:gd name="connsiteY4" fmla="*/ 154977 h 245234"/>
                <a:gd name="connsiteX5" fmla="*/ 81054 w 252398"/>
                <a:gd name="connsiteY5" fmla="*/ 71524 h 245234"/>
                <a:gd name="connsiteX6" fmla="*/ 68105 w 252398"/>
                <a:gd name="connsiteY6" fmla="*/ 39390 h 245234"/>
                <a:gd name="connsiteX7" fmla="*/ 0 w 252398"/>
                <a:gd name="connsiteY7" fmla="*/ 4858 h 245234"/>
                <a:gd name="connsiteX8" fmla="*/ 22062 w 252398"/>
                <a:gd name="connsiteY8" fmla="*/ 1981 h 245234"/>
                <a:gd name="connsiteX9" fmla="*/ 248438 w 252398"/>
                <a:gd name="connsiteY9" fmla="*/ 65289 h 245234"/>
                <a:gd name="connsiteX10" fmla="*/ 249877 w 252398"/>
                <a:gd name="connsiteY10" fmla="*/ 117567 h 24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398" h="245234">
                  <a:moveTo>
                    <a:pt x="249877" y="117567"/>
                  </a:moveTo>
                  <a:cubicBezTo>
                    <a:pt x="233091" y="149701"/>
                    <a:pt x="204794" y="166487"/>
                    <a:pt x="171700" y="179437"/>
                  </a:cubicBezTo>
                  <a:cubicBezTo>
                    <a:pt x="125178" y="197662"/>
                    <a:pt x="79615" y="218765"/>
                    <a:pt x="33093" y="238429"/>
                  </a:cubicBezTo>
                  <a:cubicBezTo>
                    <a:pt x="25899" y="241307"/>
                    <a:pt x="19664" y="247062"/>
                    <a:pt x="7674" y="244664"/>
                  </a:cubicBezTo>
                  <a:cubicBezTo>
                    <a:pt x="20143" y="214449"/>
                    <a:pt x="32613" y="184713"/>
                    <a:pt x="45083" y="154977"/>
                  </a:cubicBezTo>
                  <a:cubicBezTo>
                    <a:pt x="56594" y="127159"/>
                    <a:pt x="67146" y="98383"/>
                    <a:pt x="81054" y="71524"/>
                  </a:cubicBezTo>
                  <a:cubicBezTo>
                    <a:pt x="90167" y="53779"/>
                    <a:pt x="84411" y="46585"/>
                    <a:pt x="68105" y="39390"/>
                  </a:cubicBezTo>
                  <a:cubicBezTo>
                    <a:pt x="45083" y="28839"/>
                    <a:pt x="22541" y="16369"/>
                    <a:pt x="0" y="4858"/>
                  </a:cubicBezTo>
                  <a:cubicBezTo>
                    <a:pt x="6714" y="-2336"/>
                    <a:pt x="14868" y="62"/>
                    <a:pt x="22062" y="1981"/>
                  </a:cubicBezTo>
                  <a:cubicBezTo>
                    <a:pt x="97361" y="23084"/>
                    <a:pt x="172660" y="44187"/>
                    <a:pt x="248438" y="65289"/>
                  </a:cubicBezTo>
                  <a:cubicBezTo>
                    <a:pt x="256112" y="83515"/>
                    <a:pt x="250357" y="100781"/>
                    <a:pt x="249877" y="117567"/>
                  </a:cubicBezTo>
                  <a:close/>
                </a:path>
              </a:pathLst>
            </a:custGeom>
            <a:solidFill>
              <a:srgbClr val="FDFEFD"/>
            </a:solidFill>
            <a:ln w="479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4D189537-6005-4510-A25A-AB92E0EC3268}"/>
                </a:ext>
              </a:extLst>
            </p:cNvPr>
            <p:cNvSpPr/>
            <p:nvPr/>
          </p:nvSpPr>
          <p:spPr>
            <a:xfrm>
              <a:off x="8525228" y="3893403"/>
              <a:ext cx="177456" cy="119423"/>
            </a:xfrm>
            <a:custGeom>
              <a:avLst/>
              <a:gdLst>
                <a:gd name="connsiteX0" fmla="*/ 177456 w 177456"/>
                <a:gd name="connsiteY0" fmla="*/ 0 h 119423"/>
                <a:gd name="connsiteX1" fmla="*/ 153476 w 177456"/>
                <a:gd name="connsiteY1" fmla="*/ 71462 h 119423"/>
                <a:gd name="connsiteX2" fmla="*/ 88728 w 177456"/>
                <a:gd name="connsiteY2" fmla="*/ 93045 h 119423"/>
                <a:gd name="connsiteX3" fmla="*/ 19184 w 177456"/>
                <a:gd name="connsiteY3" fmla="*/ 119423 h 119423"/>
                <a:gd name="connsiteX4" fmla="*/ 0 w 177456"/>
                <a:gd name="connsiteY4" fmla="*/ 70023 h 119423"/>
                <a:gd name="connsiteX5" fmla="*/ 10551 w 177456"/>
                <a:gd name="connsiteY5" fmla="*/ 56594 h 119423"/>
                <a:gd name="connsiteX6" fmla="*/ 177456 w 177456"/>
                <a:gd name="connsiteY6" fmla="*/ 0 h 11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6" h="119423">
                  <a:moveTo>
                    <a:pt x="177456" y="0"/>
                  </a:moveTo>
                  <a:cubicBezTo>
                    <a:pt x="174099" y="9592"/>
                    <a:pt x="146281" y="53716"/>
                    <a:pt x="153476" y="71462"/>
                  </a:cubicBezTo>
                  <a:cubicBezTo>
                    <a:pt x="129495" y="81054"/>
                    <a:pt x="110311" y="84891"/>
                    <a:pt x="88728" y="93045"/>
                  </a:cubicBezTo>
                  <a:cubicBezTo>
                    <a:pt x="65706" y="101678"/>
                    <a:pt x="42206" y="110790"/>
                    <a:pt x="19184" y="119423"/>
                  </a:cubicBezTo>
                  <a:cubicBezTo>
                    <a:pt x="12949" y="104555"/>
                    <a:pt x="6715" y="84891"/>
                    <a:pt x="0" y="70023"/>
                  </a:cubicBezTo>
                  <a:cubicBezTo>
                    <a:pt x="0" y="62829"/>
                    <a:pt x="2398" y="58992"/>
                    <a:pt x="10551" y="56594"/>
                  </a:cubicBezTo>
                  <a:cubicBezTo>
                    <a:pt x="67146" y="40287"/>
                    <a:pt x="120382" y="14388"/>
                    <a:pt x="177456" y="0"/>
                  </a:cubicBezTo>
                  <a:close/>
                </a:path>
              </a:pathLst>
            </a:custGeom>
            <a:solidFill>
              <a:schemeClr val="accent4">
                <a:lumMod val="75000"/>
              </a:schemeClr>
            </a:solidFill>
            <a:ln w="479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0E0D688D-5AA7-4707-9C2A-4923F092873D}"/>
                </a:ext>
              </a:extLst>
            </p:cNvPr>
            <p:cNvSpPr/>
            <p:nvPr/>
          </p:nvSpPr>
          <p:spPr>
            <a:xfrm>
              <a:off x="8677173" y="3892923"/>
              <a:ext cx="32704" cy="53716"/>
            </a:xfrm>
            <a:custGeom>
              <a:avLst/>
              <a:gdLst>
                <a:gd name="connsiteX0" fmla="*/ 32705 w 32704"/>
                <a:gd name="connsiteY0" fmla="*/ 16786 h 53716"/>
                <a:gd name="connsiteX1" fmla="*/ 1530 w 32704"/>
                <a:gd name="connsiteY1" fmla="*/ 53716 h 53716"/>
                <a:gd name="connsiteX2" fmla="*/ 25031 w 32704"/>
                <a:gd name="connsiteY2" fmla="*/ 0 h 53716"/>
              </a:gdLst>
              <a:ahLst/>
              <a:cxnLst>
                <a:cxn ang="0">
                  <a:pos x="connsiteX0" y="connsiteY0"/>
                </a:cxn>
                <a:cxn ang="0">
                  <a:pos x="connsiteX1" y="connsiteY1"/>
                </a:cxn>
                <a:cxn ang="0">
                  <a:pos x="connsiteX2" y="connsiteY2"/>
                </a:cxn>
              </a:cxnLst>
              <a:rect l="l" t="t" r="r" b="b"/>
              <a:pathLst>
                <a:path w="32704" h="53716">
                  <a:moveTo>
                    <a:pt x="32705" y="16786"/>
                  </a:moveTo>
                  <a:cubicBezTo>
                    <a:pt x="28868" y="22062"/>
                    <a:pt x="18316" y="41246"/>
                    <a:pt x="1530" y="53716"/>
                  </a:cubicBezTo>
                  <a:cubicBezTo>
                    <a:pt x="-6623" y="40287"/>
                    <a:pt x="20235" y="9112"/>
                    <a:pt x="25031" y="0"/>
                  </a:cubicBezTo>
                </a:path>
              </a:pathLst>
            </a:custGeom>
            <a:solidFill>
              <a:srgbClr val="FEFEFD"/>
            </a:solidFill>
            <a:ln w="4795" cap="flat">
              <a:noFill/>
              <a:prstDash val="solid"/>
              <a:miter/>
            </a:ln>
          </p:spPr>
          <p:txBody>
            <a:bodyPr rtlCol="0" anchor="ctr"/>
            <a:lstStyle/>
            <a:p>
              <a:endParaRPr lang="en-US"/>
            </a:p>
          </p:txBody>
        </p:sp>
      </p:grpSp>
      <p:grpSp>
        <p:nvGrpSpPr>
          <p:cNvPr id="68" name="Graphic 29">
            <a:extLst>
              <a:ext uri="{FF2B5EF4-FFF2-40B4-BE49-F238E27FC236}">
                <a16:creationId xmlns:a16="http://schemas.microsoft.com/office/drawing/2014/main" xmlns="" id="{20AA5538-38A7-4712-B484-A872F250C80B}"/>
              </a:ext>
            </a:extLst>
          </p:cNvPr>
          <p:cNvGrpSpPr/>
          <p:nvPr/>
        </p:nvGrpSpPr>
        <p:grpSpPr>
          <a:xfrm>
            <a:off x="3787989" y="2889247"/>
            <a:ext cx="4608138" cy="2206654"/>
            <a:chOff x="3496565" y="2353154"/>
            <a:chExt cx="5206119" cy="2493004"/>
          </a:xfrm>
        </p:grpSpPr>
        <p:sp>
          <p:nvSpPr>
            <p:cNvPr id="69" name="Freeform: Shape 68">
              <a:extLst>
                <a:ext uri="{FF2B5EF4-FFF2-40B4-BE49-F238E27FC236}">
                  <a16:creationId xmlns:a16="http://schemas.microsoft.com/office/drawing/2014/main" xmlns="" id="{BCC85C12-5B30-432A-888D-6C286BD23C80}"/>
                </a:ext>
              </a:extLst>
            </p:cNvPr>
            <p:cNvSpPr/>
            <p:nvPr/>
          </p:nvSpPr>
          <p:spPr>
            <a:xfrm>
              <a:off x="4342675" y="2353632"/>
              <a:ext cx="1649799" cy="1468918"/>
            </a:xfrm>
            <a:custGeom>
              <a:avLst/>
              <a:gdLst>
                <a:gd name="connsiteX0" fmla="*/ 1399506 w 1649799"/>
                <a:gd name="connsiteY0" fmla="*/ 17705 h 1468918"/>
                <a:gd name="connsiteX1" fmla="*/ 1545929 w 1649799"/>
                <a:gd name="connsiteY1" fmla="*/ 3350 h 1468918"/>
                <a:gd name="connsiteX2" fmla="*/ 1638758 w 1649799"/>
                <a:gd name="connsiteY2" fmla="*/ 0 h 1468918"/>
                <a:gd name="connsiteX3" fmla="*/ 1649764 w 1649799"/>
                <a:gd name="connsiteY3" fmla="*/ 12441 h 1468918"/>
                <a:gd name="connsiteX4" fmla="*/ 1649764 w 1649799"/>
                <a:gd name="connsiteY4" fmla="*/ 38759 h 1468918"/>
                <a:gd name="connsiteX5" fmla="*/ 1649764 w 1649799"/>
                <a:gd name="connsiteY5" fmla="*/ 1083811 h 1468918"/>
                <a:gd name="connsiteX6" fmla="*/ 1615312 w 1649799"/>
                <a:gd name="connsiteY6" fmla="*/ 1120177 h 1468918"/>
                <a:gd name="connsiteX7" fmla="*/ 1452620 w 1649799"/>
                <a:gd name="connsiteY7" fmla="*/ 1145538 h 1468918"/>
                <a:gd name="connsiteX8" fmla="*/ 1325338 w 1649799"/>
                <a:gd name="connsiteY8" fmla="*/ 1177119 h 1468918"/>
                <a:gd name="connsiteX9" fmla="*/ 1183223 w 1649799"/>
                <a:gd name="connsiteY9" fmla="*/ 1227362 h 1468918"/>
                <a:gd name="connsiteX10" fmla="*/ 953541 w 1649799"/>
                <a:gd name="connsiteY10" fmla="*/ 1348902 h 1468918"/>
                <a:gd name="connsiteX11" fmla="*/ 801855 w 1649799"/>
                <a:gd name="connsiteY11" fmla="*/ 1460872 h 1468918"/>
                <a:gd name="connsiteX12" fmla="*/ 768360 w 1649799"/>
                <a:gd name="connsiteY12" fmla="*/ 1458958 h 1468918"/>
                <a:gd name="connsiteX13" fmla="*/ 273109 w 1649799"/>
                <a:gd name="connsiteY13" fmla="*/ 963706 h 1468918"/>
                <a:gd name="connsiteX14" fmla="*/ 9932 w 1649799"/>
                <a:gd name="connsiteY14" fmla="*/ 700529 h 1468918"/>
                <a:gd name="connsiteX15" fmla="*/ 10889 w 1649799"/>
                <a:gd name="connsiteY15" fmla="*/ 667991 h 1468918"/>
                <a:gd name="connsiteX16" fmla="*/ 128601 w 1649799"/>
                <a:gd name="connsiteY16" fmla="*/ 568941 h 1468918"/>
                <a:gd name="connsiteX17" fmla="*/ 141999 w 1649799"/>
                <a:gd name="connsiteY17" fmla="*/ 553150 h 1468918"/>
                <a:gd name="connsiteX18" fmla="*/ 174537 w 1649799"/>
                <a:gd name="connsiteY18" fmla="*/ 522047 h 1468918"/>
                <a:gd name="connsiteX19" fmla="*/ 497527 w 1649799"/>
                <a:gd name="connsiteY19" fmla="*/ 311506 h 1468918"/>
                <a:gd name="connsiteX20" fmla="*/ 620981 w 1649799"/>
                <a:gd name="connsiteY20" fmla="*/ 249779 h 1468918"/>
                <a:gd name="connsiteX21" fmla="*/ 797070 w 1649799"/>
                <a:gd name="connsiteY21" fmla="*/ 170347 h 1468918"/>
                <a:gd name="connsiteX22" fmla="*/ 829130 w 1649799"/>
                <a:gd name="connsiteY22" fmla="*/ 158863 h 1468918"/>
                <a:gd name="connsiteX23" fmla="*/ 1016704 w 1649799"/>
                <a:gd name="connsiteY23" fmla="*/ 94744 h 1468918"/>
                <a:gd name="connsiteX24" fmla="*/ 1367447 w 1649799"/>
                <a:gd name="connsiteY24" fmla="*/ 17226 h 1468918"/>
                <a:gd name="connsiteX25" fmla="*/ 1399506 w 1649799"/>
                <a:gd name="connsiteY25" fmla="*/ 17705 h 146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49799" h="1468918">
                  <a:moveTo>
                    <a:pt x="1399506" y="17705"/>
                  </a:moveTo>
                  <a:cubicBezTo>
                    <a:pt x="1448314" y="12920"/>
                    <a:pt x="1497121" y="7178"/>
                    <a:pt x="1545929" y="3350"/>
                  </a:cubicBezTo>
                  <a:cubicBezTo>
                    <a:pt x="1577031" y="957"/>
                    <a:pt x="1608134" y="479"/>
                    <a:pt x="1638758" y="0"/>
                  </a:cubicBezTo>
                  <a:cubicBezTo>
                    <a:pt x="1645936" y="0"/>
                    <a:pt x="1650242" y="4307"/>
                    <a:pt x="1649764" y="12441"/>
                  </a:cubicBezTo>
                  <a:cubicBezTo>
                    <a:pt x="1649285" y="21054"/>
                    <a:pt x="1649764" y="30146"/>
                    <a:pt x="1649764" y="38759"/>
                  </a:cubicBezTo>
                  <a:cubicBezTo>
                    <a:pt x="1649764" y="387109"/>
                    <a:pt x="1649764" y="735460"/>
                    <a:pt x="1649764" y="1083811"/>
                  </a:cubicBezTo>
                  <a:cubicBezTo>
                    <a:pt x="1649764" y="1117785"/>
                    <a:pt x="1648807" y="1117306"/>
                    <a:pt x="1615312" y="1120177"/>
                  </a:cubicBezTo>
                  <a:cubicBezTo>
                    <a:pt x="1560762" y="1124962"/>
                    <a:pt x="1506213" y="1134054"/>
                    <a:pt x="1452620" y="1145538"/>
                  </a:cubicBezTo>
                  <a:cubicBezTo>
                    <a:pt x="1409555" y="1154629"/>
                    <a:pt x="1367447" y="1165156"/>
                    <a:pt x="1325338" y="1177119"/>
                  </a:cubicBezTo>
                  <a:cubicBezTo>
                    <a:pt x="1277010" y="1190996"/>
                    <a:pt x="1229159" y="1207743"/>
                    <a:pt x="1183223" y="1227362"/>
                  </a:cubicBezTo>
                  <a:cubicBezTo>
                    <a:pt x="1103313" y="1261814"/>
                    <a:pt x="1026274" y="1301530"/>
                    <a:pt x="953541" y="1348902"/>
                  </a:cubicBezTo>
                  <a:cubicBezTo>
                    <a:pt x="900427" y="1382876"/>
                    <a:pt x="850663" y="1421156"/>
                    <a:pt x="801855" y="1460872"/>
                  </a:cubicBezTo>
                  <a:cubicBezTo>
                    <a:pt x="787979" y="1472356"/>
                    <a:pt x="780801" y="1471399"/>
                    <a:pt x="768360" y="1458958"/>
                  </a:cubicBezTo>
                  <a:cubicBezTo>
                    <a:pt x="603755" y="1293395"/>
                    <a:pt x="438193" y="1128790"/>
                    <a:pt x="273109" y="963706"/>
                  </a:cubicBezTo>
                  <a:cubicBezTo>
                    <a:pt x="185543" y="876140"/>
                    <a:pt x="97977" y="787617"/>
                    <a:pt x="9932" y="700529"/>
                  </a:cubicBezTo>
                  <a:cubicBezTo>
                    <a:pt x="-3466" y="687610"/>
                    <a:pt x="-3466" y="681389"/>
                    <a:pt x="10889" y="667991"/>
                  </a:cubicBezTo>
                  <a:cubicBezTo>
                    <a:pt x="48691" y="633060"/>
                    <a:pt x="86971" y="599565"/>
                    <a:pt x="128601" y="568941"/>
                  </a:cubicBezTo>
                  <a:cubicBezTo>
                    <a:pt x="133864" y="565113"/>
                    <a:pt x="140563" y="560806"/>
                    <a:pt x="141999" y="553150"/>
                  </a:cubicBezTo>
                  <a:cubicBezTo>
                    <a:pt x="150612" y="540709"/>
                    <a:pt x="162575" y="531139"/>
                    <a:pt x="174537" y="522047"/>
                  </a:cubicBezTo>
                  <a:cubicBezTo>
                    <a:pt x="277416" y="444530"/>
                    <a:pt x="384600" y="373711"/>
                    <a:pt x="497527" y="311506"/>
                  </a:cubicBezTo>
                  <a:cubicBezTo>
                    <a:pt x="538200" y="289973"/>
                    <a:pt x="577916" y="266527"/>
                    <a:pt x="620981" y="249779"/>
                  </a:cubicBezTo>
                  <a:cubicBezTo>
                    <a:pt x="678402" y="220112"/>
                    <a:pt x="735822" y="190923"/>
                    <a:pt x="797070" y="170347"/>
                  </a:cubicBezTo>
                  <a:cubicBezTo>
                    <a:pt x="807598" y="166519"/>
                    <a:pt x="821953" y="171783"/>
                    <a:pt x="829130" y="158863"/>
                  </a:cubicBezTo>
                  <a:cubicBezTo>
                    <a:pt x="890379" y="133981"/>
                    <a:pt x="953541" y="113884"/>
                    <a:pt x="1016704" y="94744"/>
                  </a:cubicBezTo>
                  <a:cubicBezTo>
                    <a:pt x="1132023" y="61248"/>
                    <a:pt x="1248778" y="34931"/>
                    <a:pt x="1367447" y="17226"/>
                  </a:cubicBezTo>
                  <a:cubicBezTo>
                    <a:pt x="1377974" y="14834"/>
                    <a:pt x="1388979" y="11484"/>
                    <a:pt x="1399506" y="17705"/>
                  </a:cubicBezTo>
                  <a:close/>
                </a:path>
              </a:pathLst>
            </a:custGeom>
            <a:solidFill>
              <a:schemeClr val="accent2"/>
            </a:solidFill>
            <a:ln w="4780"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xmlns="" id="{4D330C05-BE98-4B4C-AA05-3336FD9D3943}"/>
                </a:ext>
              </a:extLst>
            </p:cNvPr>
            <p:cNvSpPr/>
            <p:nvPr/>
          </p:nvSpPr>
          <p:spPr>
            <a:xfrm>
              <a:off x="6205373" y="2353600"/>
              <a:ext cx="1647498" cy="1471438"/>
            </a:xfrm>
            <a:custGeom>
              <a:avLst/>
              <a:gdLst>
                <a:gd name="connsiteX0" fmla="*/ 1511593 w 1647498"/>
                <a:gd name="connsiteY0" fmla="*/ 560838 h 1471438"/>
                <a:gd name="connsiteX1" fmla="*/ 1635047 w 1647498"/>
                <a:gd name="connsiteY1" fmla="*/ 666109 h 1471438"/>
                <a:gd name="connsiteX2" fmla="*/ 1635526 w 1647498"/>
                <a:gd name="connsiteY2" fmla="*/ 705825 h 1471438"/>
                <a:gd name="connsiteX3" fmla="*/ 961792 w 1647498"/>
                <a:gd name="connsiteY3" fmla="*/ 1378601 h 1471438"/>
                <a:gd name="connsiteX4" fmla="*/ 880447 w 1647498"/>
                <a:gd name="connsiteY4" fmla="*/ 1460904 h 1471438"/>
                <a:gd name="connsiteX5" fmla="*/ 847430 w 1647498"/>
                <a:gd name="connsiteY5" fmla="*/ 1463775 h 1471438"/>
                <a:gd name="connsiteX6" fmla="*/ 589995 w 1647498"/>
                <a:gd name="connsiteY6" fmla="*/ 1287685 h 1471438"/>
                <a:gd name="connsiteX7" fmla="*/ 373711 w 1647498"/>
                <a:gd name="connsiteY7" fmla="*/ 1194377 h 1471438"/>
                <a:gd name="connsiteX8" fmla="*/ 180396 w 1647498"/>
                <a:gd name="connsiteY8" fmla="*/ 1141263 h 1471438"/>
                <a:gd name="connsiteX9" fmla="*/ 24882 w 1647498"/>
                <a:gd name="connsiteY9" fmla="*/ 1120209 h 1471438"/>
                <a:gd name="connsiteX10" fmla="*/ 0 w 1647498"/>
                <a:gd name="connsiteY10" fmla="*/ 1093891 h 1471438"/>
                <a:gd name="connsiteX11" fmla="*/ 479 w 1647498"/>
                <a:gd name="connsiteY11" fmla="*/ 261773 h 1471438"/>
                <a:gd name="connsiteX12" fmla="*/ 0 w 1647498"/>
                <a:gd name="connsiteY12" fmla="*/ 22522 h 1471438"/>
                <a:gd name="connsiteX13" fmla="*/ 22968 w 1647498"/>
                <a:gd name="connsiteY13" fmla="*/ 32 h 1471438"/>
                <a:gd name="connsiteX14" fmla="*/ 267005 w 1647498"/>
                <a:gd name="connsiteY14" fmla="*/ 22522 h 1471438"/>
                <a:gd name="connsiteX15" fmla="*/ 344044 w 1647498"/>
                <a:gd name="connsiteY15" fmla="*/ 34484 h 1471438"/>
                <a:gd name="connsiteX16" fmla="*/ 427782 w 1647498"/>
                <a:gd name="connsiteY16" fmla="*/ 44054 h 1471438"/>
                <a:gd name="connsiteX17" fmla="*/ 690959 w 1647498"/>
                <a:gd name="connsiteY17" fmla="*/ 113437 h 1471438"/>
                <a:gd name="connsiteX18" fmla="*/ 1119698 w 1647498"/>
                <a:gd name="connsiteY18" fmla="*/ 295269 h 1471438"/>
                <a:gd name="connsiteX19" fmla="*/ 1492453 w 1647498"/>
                <a:gd name="connsiteY19" fmla="*/ 536913 h 1471438"/>
                <a:gd name="connsiteX20" fmla="*/ 1511593 w 1647498"/>
                <a:gd name="connsiteY20" fmla="*/ 560838 h 147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7498" h="1471438">
                  <a:moveTo>
                    <a:pt x="1511593" y="560838"/>
                  </a:moveTo>
                  <a:cubicBezTo>
                    <a:pt x="1552744" y="595769"/>
                    <a:pt x="1593417" y="631657"/>
                    <a:pt x="1635047" y="666109"/>
                  </a:cubicBezTo>
                  <a:cubicBezTo>
                    <a:pt x="1652752" y="680464"/>
                    <a:pt x="1650359" y="690991"/>
                    <a:pt x="1635526" y="705825"/>
                  </a:cubicBezTo>
                  <a:cubicBezTo>
                    <a:pt x="1410629" y="929764"/>
                    <a:pt x="1186211" y="1154183"/>
                    <a:pt x="961792" y="1378601"/>
                  </a:cubicBezTo>
                  <a:cubicBezTo>
                    <a:pt x="934518" y="1405876"/>
                    <a:pt x="906764" y="1432672"/>
                    <a:pt x="880447" y="1460904"/>
                  </a:cubicBezTo>
                  <a:cubicBezTo>
                    <a:pt x="869441" y="1472866"/>
                    <a:pt x="860828" y="1475737"/>
                    <a:pt x="847430" y="1463775"/>
                  </a:cubicBezTo>
                  <a:cubicBezTo>
                    <a:pt x="768955" y="1393913"/>
                    <a:pt x="682346" y="1336493"/>
                    <a:pt x="589995" y="1287685"/>
                  </a:cubicBezTo>
                  <a:cubicBezTo>
                    <a:pt x="520612" y="1250840"/>
                    <a:pt x="448837" y="1219259"/>
                    <a:pt x="373711" y="1194377"/>
                  </a:cubicBezTo>
                  <a:cubicBezTo>
                    <a:pt x="310071" y="1173323"/>
                    <a:pt x="245951" y="1154661"/>
                    <a:pt x="180396" y="1141263"/>
                  </a:cubicBezTo>
                  <a:cubicBezTo>
                    <a:pt x="129196" y="1131215"/>
                    <a:pt x="77518" y="1121645"/>
                    <a:pt x="24882" y="1120209"/>
                  </a:cubicBezTo>
                  <a:cubicBezTo>
                    <a:pt x="4785" y="1119731"/>
                    <a:pt x="0" y="1113031"/>
                    <a:pt x="0" y="1093891"/>
                  </a:cubicBezTo>
                  <a:cubicBezTo>
                    <a:pt x="479" y="816359"/>
                    <a:pt x="479" y="538827"/>
                    <a:pt x="479" y="261773"/>
                  </a:cubicBezTo>
                  <a:cubicBezTo>
                    <a:pt x="479" y="181863"/>
                    <a:pt x="957" y="102432"/>
                    <a:pt x="0" y="22522"/>
                  </a:cubicBezTo>
                  <a:cubicBezTo>
                    <a:pt x="0" y="4338"/>
                    <a:pt x="5742" y="-447"/>
                    <a:pt x="22968" y="32"/>
                  </a:cubicBezTo>
                  <a:cubicBezTo>
                    <a:pt x="104792" y="989"/>
                    <a:pt x="186138" y="12951"/>
                    <a:pt x="267005" y="22522"/>
                  </a:cubicBezTo>
                  <a:cubicBezTo>
                    <a:pt x="292366" y="25393"/>
                    <a:pt x="319162" y="26828"/>
                    <a:pt x="344044" y="34484"/>
                  </a:cubicBezTo>
                  <a:cubicBezTo>
                    <a:pt x="373233" y="23479"/>
                    <a:pt x="400508" y="38791"/>
                    <a:pt x="427782" y="44054"/>
                  </a:cubicBezTo>
                  <a:cubicBezTo>
                    <a:pt x="516784" y="61280"/>
                    <a:pt x="604829" y="85684"/>
                    <a:pt x="690959" y="113437"/>
                  </a:cubicBezTo>
                  <a:cubicBezTo>
                    <a:pt x="839295" y="161288"/>
                    <a:pt x="982368" y="221579"/>
                    <a:pt x="1119698" y="295269"/>
                  </a:cubicBezTo>
                  <a:cubicBezTo>
                    <a:pt x="1250809" y="365130"/>
                    <a:pt x="1375219" y="445519"/>
                    <a:pt x="1492453" y="536913"/>
                  </a:cubicBezTo>
                  <a:cubicBezTo>
                    <a:pt x="1501545" y="543612"/>
                    <a:pt x="1507286" y="551268"/>
                    <a:pt x="1511593" y="560838"/>
                  </a:cubicBezTo>
                  <a:close/>
                </a:path>
              </a:pathLst>
            </a:custGeom>
            <a:solidFill>
              <a:schemeClr val="accent3"/>
            </a:solidFill>
            <a:ln w="478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xmlns="" id="{6096667A-546D-41E3-B5E2-BFB15EB8354F}"/>
                </a:ext>
              </a:extLst>
            </p:cNvPr>
            <p:cNvSpPr/>
            <p:nvPr/>
          </p:nvSpPr>
          <p:spPr>
            <a:xfrm>
              <a:off x="3496316" y="3196558"/>
              <a:ext cx="1473807" cy="1646427"/>
            </a:xfrm>
            <a:custGeom>
              <a:avLst/>
              <a:gdLst>
                <a:gd name="connsiteX0" fmla="*/ 477795 w 1473807"/>
                <a:gd name="connsiteY0" fmla="*/ 210261 h 1646427"/>
                <a:gd name="connsiteX1" fmla="*/ 526602 w 1473807"/>
                <a:gd name="connsiteY1" fmla="*/ 184900 h 1646427"/>
                <a:gd name="connsiteX2" fmla="*/ 669675 w 1473807"/>
                <a:gd name="connsiteY2" fmla="*/ 11682 h 1646427"/>
                <a:gd name="connsiteX3" fmla="*/ 706041 w 1473807"/>
                <a:gd name="connsiteY3" fmla="*/ 10246 h 1646427"/>
                <a:gd name="connsiteX4" fmla="*/ 1455856 w 1473807"/>
                <a:gd name="connsiteY4" fmla="*/ 760540 h 1646427"/>
                <a:gd name="connsiteX5" fmla="*/ 1457292 w 1473807"/>
                <a:gd name="connsiteY5" fmla="*/ 811740 h 1646427"/>
                <a:gd name="connsiteX6" fmla="*/ 1348671 w 1473807"/>
                <a:gd name="connsiteY6" fmla="*/ 960555 h 1646427"/>
                <a:gd name="connsiteX7" fmla="*/ 1219954 w 1473807"/>
                <a:gd name="connsiteY7" fmla="*/ 1209855 h 1646427"/>
                <a:gd name="connsiteX8" fmla="*/ 1166840 w 1473807"/>
                <a:gd name="connsiteY8" fmla="*/ 1375417 h 1646427"/>
                <a:gd name="connsiteX9" fmla="*/ 1121382 w 1473807"/>
                <a:gd name="connsiteY9" fmla="*/ 1631417 h 1646427"/>
                <a:gd name="connsiteX10" fmla="*/ 1104634 w 1473807"/>
                <a:gd name="connsiteY10" fmla="*/ 1646250 h 1646427"/>
                <a:gd name="connsiteX11" fmla="*/ 1056784 w 1473807"/>
                <a:gd name="connsiteY11" fmla="*/ 1646250 h 1646427"/>
                <a:gd name="connsiteX12" fmla="*/ 40442 w 1473807"/>
                <a:gd name="connsiteY12" fmla="*/ 1646250 h 1646427"/>
                <a:gd name="connsiteX13" fmla="*/ 1684 w 1473807"/>
                <a:gd name="connsiteY13" fmla="*/ 1604621 h 1646427"/>
                <a:gd name="connsiteX14" fmla="*/ 19388 w 1473807"/>
                <a:gd name="connsiteY14" fmla="*/ 1415133 h 1646427"/>
                <a:gd name="connsiteX15" fmla="*/ 16517 w 1473807"/>
                <a:gd name="connsiteY15" fmla="*/ 1392165 h 1646427"/>
                <a:gd name="connsiteX16" fmla="*/ 156240 w 1473807"/>
                <a:gd name="connsiteY16" fmla="*/ 839493 h 1646427"/>
                <a:gd name="connsiteX17" fmla="*/ 367260 w 1473807"/>
                <a:gd name="connsiteY17" fmla="*/ 403098 h 1646427"/>
                <a:gd name="connsiteX18" fmla="*/ 471574 w 1473807"/>
                <a:gd name="connsiteY18" fmla="*/ 245670 h 1646427"/>
                <a:gd name="connsiteX19" fmla="*/ 477795 w 1473807"/>
                <a:gd name="connsiteY19" fmla="*/ 210261 h 164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73807" h="1646427">
                  <a:moveTo>
                    <a:pt x="477795" y="210261"/>
                  </a:moveTo>
                  <a:cubicBezTo>
                    <a:pt x="500284" y="214089"/>
                    <a:pt x="514161" y="201648"/>
                    <a:pt x="526602" y="184900"/>
                  </a:cubicBezTo>
                  <a:cubicBezTo>
                    <a:pt x="571103" y="124609"/>
                    <a:pt x="618953" y="67188"/>
                    <a:pt x="669675" y="11682"/>
                  </a:cubicBezTo>
                  <a:cubicBezTo>
                    <a:pt x="683073" y="-3152"/>
                    <a:pt x="691686" y="-4109"/>
                    <a:pt x="706041" y="10246"/>
                  </a:cubicBezTo>
                  <a:cubicBezTo>
                    <a:pt x="955820" y="260504"/>
                    <a:pt x="1206077" y="510283"/>
                    <a:pt x="1455856" y="760540"/>
                  </a:cubicBezTo>
                  <a:cubicBezTo>
                    <a:pt x="1479303" y="783987"/>
                    <a:pt x="1479781" y="784465"/>
                    <a:pt x="1457292" y="811740"/>
                  </a:cubicBezTo>
                  <a:cubicBezTo>
                    <a:pt x="1418533" y="859112"/>
                    <a:pt x="1382645" y="908876"/>
                    <a:pt x="1348671" y="960555"/>
                  </a:cubicBezTo>
                  <a:cubicBezTo>
                    <a:pt x="1296993" y="1039508"/>
                    <a:pt x="1255842" y="1123724"/>
                    <a:pt x="1219954" y="1209855"/>
                  </a:cubicBezTo>
                  <a:cubicBezTo>
                    <a:pt x="1197943" y="1262969"/>
                    <a:pt x="1182631" y="1319432"/>
                    <a:pt x="1166840" y="1375417"/>
                  </a:cubicBezTo>
                  <a:cubicBezTo>
                    <a:pt x="1143872" y="1459634"/>
                    <a:pt x="1133345" y="1545765"/>
                    <a:pt x="1121382" y="1631417"/>
                  </a:cubicBezTo>
                  <a:cubicBezTo>
                    <a:pt x="1119947" y="1642901"/>
                    <a:pt x="1115161" y="1646250"/>
                    <a:pt x="1104634" y="1646250"/>
                  </a:cubicBezTo>
                  <a:cubicBezTo>
                    <a:pt x="1088844" y="1645772"/>
                    <a:pt x="1072575" y="1646250"/>
                    <a:pt x="1056784" y="1646250"/>
                  </a:cubicBezTo>
                  <a:cubicBezTo>
                    <a:pt x="718003" y="1646250"/>
                    <a:pt x="379223" y="1646250"/>
                    <a:pt x="40442" y="1646250"/>
                  </a:cubicBezTo>
                  <a:cubicBezTo>
                    <a:pt x="-4537" y="1646250"/>
                    <a:pt x="-1666" y="1651514"/>
                    <a:pt x="1684" y="1604621"/>
                  </a:cubicBezTo>
                  <a:cubicBezTo>
                    <a:pt x="5990" y="1541458"/>
                    <a:pt x="13646" y="1478296"/>
                    <a:pt x="19388" y="1415133"/>
                  </a:cubicBezTo>
                  <a:cubicBezTo>
                    <a:pt x="13168" y="1407956"/>
                    <a:pt x="15560" y="1399821"/>
                    <a:pt x="16517" y="1392165"/>
                  </a:cubicBezTo>
                  <a:cubicBezTo>
                    <a:pt x="41399" y="1202678"/>
                    <a:pt x="89728" y="1018932"/>
                    <a:pt x="156240" y="839493"/>
                  </a:cubicBezTo>
                  <a:cubicBezTo>
                    <a:pt x="212704" y="687329"/>
                    <a:pt x="284001" y="542343"/>
                    <a:pt x="367260" y="403098"/>
                  </a:cubicBezTo>
                  <a:cubicBezTo>
                    <a:pt x="399320" y="349027"/>
                    <a:pt x="435686" y="297349"/>
                    <a:pt x="471574" y="245670"/>
                  </a:cubicBezTo>
                  <a:cubicBezTo>
                    <a:pt x="479709" y="234665"/>
                    <a:pt x="483058" y="223659"/>
                    <a:pt x="477795" y="210261"/>
                  </a:cubicBezTo>
                  <a:close/>
                </a:path>
              </a:pathLst>
            </a:custGeom>
            <a:solidFill>
              <a:schemeClr val="accent1"/>
            </a:solidFill>
            <a:ln w="4780"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xmlns="" id="{77F111DB-0E4F-41BF-A742-A7113FF8B2FF}"/>
                </a:ext>
              </a:extLst>
            </p:cNvPr>
            <p:cNvSpPr/>
            <p:nvPr/>
          </p:nvSpPr>
          <p:spPr>
            <a:xfrm>
              <a:off x="7229488" y="3197036"/>
              <a:ext cx="1472874" cy="1646250"/>
            </a:xfrm>
            <a:custGeom>
              <a:avLst/>
              <a:gdLst>
                <a:gd name="connsiteX0" fmla="*/ 344884 w 1472874"/>
                <a:gd name="connsiteY0" fmla="*/ 1586916 h 1646250"/>
                <a:gd name="connsiteX1" fmla="*/ 324787 w 1472874"/>
                <a:gd name="connsiteY1" fmla="*/ 1453413 h 1646250"/>
                <a:gd name="connsiteX2" fmla="*/ 315695 w 1472874"/>
                <a:gd name="connsiteY2" fmla="*/ 1414655 h 1646250"/>
                <a:gd name="connsiteX3" fmla="*/ 264974 w 1472874"/>
                <a:gd name="connsiteY3" fmla="*/ 1243829 h 1646250"/>
                <a:gd name="connsiteX4" fmla="*/ 134343 w 1472874"/>
                <a:gd name="connsiteY4" fmla="*/ 976824 h 1646250"/>
                <a:gd name="connsiteX5" fmla="*/ 11845 w 1472874"/>
                <a:gd name="connsiteY5" fmla="*/ 808869 h 1646250"/>
                <a:gd name="connsiteX6" fmla="*/ 13281 w 1472874"/>
                <a:gd name="connsiteY6" fmla="*/ 762454 h 1646250"/>
                <a:gd name="connsiteX7" fmla="*/ 766446 w 1472874"/>
                <a:gd name="connsiteY7" fmla="*/ 10246 h 1646250"/>
                <a:gd name="connsiteX8" fmla="*/ 803769 w 1472874"/>
                <a:gd name="connsiteY8" fmla="*/ 11682 h 1646250"/>
                <a:gd name="connsiteX9" fmla="*/ 965982 w 1472874"/>
                <a:gd name="connsiteY9" fmla="*/ 208825 h 1646250"/>
                <a:gd name="connsiteX10" fmla="*/ 990385 w 1472874"/>
                <a:gd name="connsiteY10" fmla="*/ 230837 h 1646250"/>
                <a:gd name="connsiteX11" fmla="*/ 1222460 w 1472874"/>
                <a:gd name="connsiteY11" fmla="*/ 621774 h 1646250"/>
                <a:gd name="connsiteX12" fmla="*/ 1283708 w 1472874"/>
                <a:gd name="connsiteY12" fmla="*/ 761497 h 1646250"/>
                <a:gd name="connsiteX13" fmla="*/ 1304284 w 1472874"/>
                <a:gd name="connsiteY13" fmla="*/ 807912 h 1646250"/>
                <a:gd name="connsiteX14" fmla="*/ 1435872 w 1472874"/>
                <a:gd name="connsiteY14" fmla="*/ 1269190 h 1646250"/>
                <a:gd name="connsiteX15" fmla="*/ 1460276 w 1472874"/>
                <a:gd name="connsiteY15" fmla="*/ 1412741 h 1646250"/>
                <a:gd name="connsiteX16" fmla="*/ 1461711 w 1472874"/>
                <a:gd name="connsiteY16" fmla="*/ 1453413 h 1646250"/>
                <a:gd name="connsiteX17" fmla="*/ 1463147 w 1472874"/>
                <a:gd name="connsiteY17" fmla="*/ 1529017 h 1646250"/>
                <a:gd name="connsiteX18" fmla="*/ 1470803 w 1472874"/>
                <a:gd name="connsiteY18" fmla="*/ 1616583 h 1646250"/>
                <a:gd name="connsiteX19" fmla="*/ 1444007 w 1472874"/>
                <a:gd name="connsiteY19" fmla="*/ 1646251 h 1646250"/>
                <a:gd name="connsiteX20" fmla="*/ 975073 w 1472874"/>
                <a:gd name="connsiteY20" fmla="*/ 1646251 h 1646250"/>
                <a:gd name="connsiteX21" fmla="*/ 379336 w 1472874"/>
                <a:gd name="connsiteY21" fmla="*/ 1646251 h 1646250"/>
                <a:gd name="connsiteX22" fmla="*/ 353497 w 1472874"/>
                <a:gd name="connsiteY22" fmla="*/ 1644336 h 1646250"/>
                <a:gd name="connsiteX23" fmla="*/ 344884 w 1472874"/>
                <a:gd name="connsiteY23" fmla="*/ 1586916 h 164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72874" h="1646250">
                  <a:moveTo>
                    <a:pt x="344884" y="1586916"/>
                  </a:moveTo>
                  <a:cubicBezTo>
                    <a:pt x="343927" y="1541458"/>
                    <a:pt x="331007" y="1497914"/>
                    <a:pt x="324787" y="1453413"/>
                  </a:cubicBezTo>
                  <a:cubicBezTo>
                    <a:pt x="316652" y="1441929"/>
                    <a:pt x="323351" y="1426617"/>
                    <a:pt x="315695" y="1414655"/>
                  </a:cubicBezTo>
                  <a:cubicBezTo>
                    <a:pt x="302297" y="1356756"/>
                    <a:pt x="286028" y="1299814"/>
                    <a:pt x="264974" y="1243829"/>
                  </a:cubicBezTo>
                  <a:cubicBezTo>
                    <a:pt x="230043" y="1150999"/>
                    <a:pt x="186978" y="1061519"/>
                    <a:pt x="134343" y="976824"/>
                  </a:cubicBezTo>
                  <a:cubicBezTo>
                    <a:pt x="97498" y="917968"/>
                    <a:pt x="58739" y="860069"/>
                    <a:pt x="11845" y="808869"/>
                  </a:cubicBezTo>
                  <a:cubicBezTo>
                    <a:pt x="-3945" y="791643"/>
                    <a:pt x="-4424" y="780637"/>
                    <a:pt x="13281" y="762454"/>
                  </a:cubicBezTo>
                  <a:cubicBezTo>
                    <a:pt x="265452" y="512675"/>
                    <a:pt x="516188" y="261461"/>
                    <a:pt x="766446" y="10246"/>
                  </a:cubicBezTo>
                  <a:cubicBezTo>
                    <a:pt x="780801" y="-4109"/>
                    <a:pt x="790371" y="-3152"/>
                    <a:pt x="803769" y="11682"/>
                  </a:cubicBezTo>
                  <a:cubicBezTo>
                    <a:pt x="860233" y="75323"/>
                    <a:pt x="913346" y="141835"/>
                    <a:pt x="965982" y="208825"/>
                  </a:cubicBezTo>
                  <a:cubicBezTo>
                    <a:pt x="975073" y="215046"/>
                    <a:pt x="984165" y="221267"/>
                    <a:pt x="990385" y="230837"/>
                  </a:cubicBezTo>
                  <a:cubicBezTo>
                    <a:pt x="1077952" y="355248"/>
                    <a:pt x="1156426" y="484922"/>
                    <a:pt x="1222460" y="621774"/>
                  </a:cubicBezTo>
                  <a:cubicBezTo>
                    <a:pt x="1244471" y="667710"/>
                    <a:pt x="1266003" y="713647"/>
                    <a:pt x="1283708" y="761497"/>
                  </a:cubicBezTo>
                  <a:cubicBezTo>
                    <a:pt x="1290886" y="776809"/>
                    <a:pt x="1296149" y="793078"/>
                    <a:pt x="1304284" y="807912"/>
                  </a:cubicBezTo>
                  <a:cubicBezTo>
                    <a:pt x="1360747" y="958162"/>
                    <a:pt x="1408119" y="1110805"/>
                    <a:pt x="1435872" y="1269190"/>
                  </a:cubicBezTo>
                  <a:cubicBezTo>
                    <a:pt x="1444485" y="1317040"/>
                    <a:pt x="1450227" y="1365369"/>
                    <a:pt x="1460276" y="1412741"/>
                  </a:cubicBezTo>
                  <a:cubicBezTo>
                    <a:pt x="1463147" y="1426139"/>
                    <a:pt x="1464104" y="1440015"/>
                    <a:pt x="1461711" y="1453413"/>
                  </a:cubicBezTo>
                  <a:cubicBezTo>
                    <a:pt x="1457405" y="1478774"/>
                    <a:pt x="1458362" y="1504135"/>
                    <a:pt x="1463147" y="1529017"/>
                  </a:cubicBezTo>
                  <a:cubicBezTo>
                    <a:pt x="1466018" y="1558206"/>
                    <a:pt x="1465061" y="1587395"/>
                    <a:pt x="1470803" y="1616583"/>
                  </a:cubicBezTo>
                  <a:cubicBezTo>
                    <a:pt x="1476066" y="1644336"/>
                    <a:pt x="1472717" y="1646251"/>
                    <a:pt x="1444007" y="1646251"/>
                  </a:cubicBezTo>
                  <a:cubicBezTo>
                    <a:pt x="1287536" y="1646251"/>
                    <a:pt x="1131544" y="1646251"/>
                    <a:pt x="975073" y="1646251"/>
                  </a:cubicBezTo>
                  <a:cubicBezTo>
                    <a:pt x="776494" y="1646251"/>
                    <a:pt x="577915" y="1646251"/>
                    <a:pt x="379336" y="1646251"/>
                  </a:cubicBezTo>
                  <a:cubicBezTo>
                    <a:pt x="370723" y="1646251"/>
                    <a:pt x="362110" y="1644815"/>
                    <a:pt x="353497" y="1644336"/>
                  </a:cubicBezTo>
                  <a:cubicBezTo>
                    <a:pt x="342970" y="1626632"/>
                    <a:pt x="354454" y="1605099"/>
                    <a:pt x="344884" y="1586916"/>
                  </a:cubicBezTo>
                  <a:close/>
                </a:path>
              </a:pathLst>
            </a:custGeom>
            <a:solidFill>
              <a:schemeClr val="accent4"/>
            </a:solidFill>
            <a:ln w="4780" cap="flat">
              <a:noFill/>
              <a:prstDash val="solid"/>
              <a:miter/>
            </a:ln>
          </p:spPr>
          <p:txBody>
            <a:bodyPr rtlCol="0" anchor="ctr"/>
            <a:lstStyle/>
            <a:p>
              <a:endParaRPr lang="en-US"/>
            </a:p>
          </p:txBody>
        </p:sp>
      </p:grpSp>
      <p:sp>
        <p:nvSpPr>
          <p:cNvPr id="75" name="Freeform: Shape 74">
            <a:extLst>
              <a:ext uri="{FF2B5EF4-FFF2-40B4-BE49-F238E27FC236}">
                <a16:creationId xmlns:a16="http://schemas.microsoft.com/office/drawing/2014/main" xmlns="" id="{2B102FE8-BA0E-4EB0-A64D-84549CB4AF46}"/>
              </a:ext>
            </a:extLst>
          </p:cNvPr>
          <p:cNvSpPr/>
          <p:nvPr/>
        </p:nvSpPr>
        <p:spPr>
          <a:xfrm rot="5400000">
            <a:off x="7642674" y="4398956"/>
            <a:ext cx="286823" cy="287246"/>
          </a:xfrm>
          <a:custGeom>
            <a:avLst/>
            <a:gdLst>
              <a:gd name="connsiteX0" fmla="*/ 42 w 721442"/>
              <a:gd name="connsiteY0" fmla="*/ 522852 h 722507"/>
              <a:gd name="connsiteX1" fmla="*/ 5857 w 721442"/>
              <a:gd name="connsiteY1" fmla="*/ 47329 h 722507"/>
              <a:gd name="connsiteX2" fmla="*/ 53185 w 721442"/>
              <a:gd name="connsiteY2" fmla="*/ 0 h 722507"/>
              <a:gd name="connsiteX3" fmla="*/ 102932 w 721442"/>
              <a:gd name="connsiteY3" fmla="*/ 0 h 722507"/>
              <a:gd name="connsiteX4" fmla="*/ 150260 w 721442"/>
              <a:gd name="connsiteY4" fmla="*/ 47329 h 722507"/>
              <a:gd name="connsiteX5" fmla="*/ 148891 w 721442"/>
              <a:gd name="connsiteY5" fmla="*/ 154199 h 722507"/>
              <a:gd name="connsiteX6" fmla="*/ 148407 w 721442"/>
              <a:gd name="connsiteY6" fmla="*/ 182723 h 722507"/>
              <a:gd name="connsiteX7" fmla="*/ 331751 w 721442"/>
              <a:gd name="connsiteY7" fmla="*/ 177508 h 722507"/>
              <a:gd name="connsiteX8" fmla="*/ 527686 w 721442"/>
              <a:gd name="connsiteY8" fmla="*/ 167574 h 722507"/>
              <a:gd name="connsiteX9" fmla="*/ 467883 w 721442"/>
              <a:gd name="connsiteY9" fmla="*/ 53046 h 722507"/>
              <a:gd name="connsiteX10" fmla="*/ 721421 w 721442"/>
              <a:gd name="connsiteY10" fmla="*/ 129085 h 722507"/>
              <a:gd name="connsiteX11" fmla="*/ 547357 w 721442"/>
              <a:gd name="connsiteY11" fmla="*/ 287593 h 722507"/>
              <a:gd name="connsiteX12" fmla="*/ 146593 w 721442"/>
              <a:gd name="connsiteY12" fmla="*/ 294469 h 722507"/>
              <a:gd name="connsiteX13" fmla="*/ 146309 w 721442"/>
              <a:gd name="connsiteY13" fmla="*/ 312824 h 722507"/>
              <a:gd name="connsiteX14" fmla="*/ 145796 w 721442"/>
              <a:gd name="connsiteY14" fmla="*/ 388895 h 722507"/>
              <a:gd name="connsiteX15" fmla="*/ 145887 w 721442"/>
              <a:gd name="connsiteY15" fmla="*/ 417641 h 722507"/>
              <a:gd name="connsiteX16" fmla="*/ 564076 w 721442"/>
              <a:gd name="connsiteY16" fmla="*/ 417641 h 722507"/>
              <a:gd name="connsiteX17" fmla="*/ 719692 w 721442"/>
              <a:gd name="connsiteY17" fmla="*/ 543229 h 722507"/>
              <a:gd name="connsiteX18" fmla="*/ 631765 w 721442"/>
              <a:gd name="connsiteY18" fmla="*/ 586638 h 722507"/>
              <a:gd name="connsiteX19" fmla="*/ 452578 w 721442"/>
              <a:gd name="connsiteY19" fmla="*/ 524866 h 722507"/>
              <a:gd name="connsiteX20" fmla="*/ 234716 w 721442"/>
              <a:gd name="connsiteY20" fmla="*/ 528410 h 722507"/>
              <a:gd name="connsiteX21" fmla="*/ 147934 w 721442"/>
              <a:gd name="connsiteY21" fmla="*/ 529997 h 722507"/>
              <a:gd name="connsiteX22" fmla="*/ 149842 w 721442"/>
              <a:gd name="connsiteY22" fmla="*/ 554392 h 722507"/>
              <a:gd name="connsiteX23" fmla="*/ 210351 w 721442"/>
              <a:gd name="connsiteY23" fmla="*/ 722507 h 722507"/>
              <a:gd name="connsiteX24" fmla="*/ 42 w 721442"/>
              <a:gd name="connsiteY24" fmla="*/ 522852 h 72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442" h="722507">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nvGrpSpPr>
          <p:cNvPr id="77" name="Group 76">
            <a:extLst>
              <a:ext uri="{FF2B5EF4-FFF2-40B4-BE49-F238E27FC236}">
                <a16:creationId xmlns:a16="http://schemas.microsoft.com/office/drawing/2014/main" xmlns="" id="{4C1FC98A-7B2D-4369-BE0E-3DC2C283A0E0}"/>
              </a:ext>
            </a:extLst>
          </p:cNvPr>
          <p:cNvGrpSpPr/>
          <p:nvPr/>
        </p:nvGrpSpPr>
        <p:grpSpPr>
          <a:xfrm>
            <a:off x="8494037" y="1733809"/>
            <a:ext cx="2968685" cy="553999"/>
            <a:chOff x="3017859" y="4283314"/>
            <a:chExt cx="2579765" cy="553998"/>
          </a:xfrm>
        </p:grpSpPr>
        <p:sp>
          <p:nvSpPr>
            <p:cNvPr id="78" name="TextBox 77">
              <a:extLst>
                <a:ext uri="{FF2B5EF4-FFF2-40B4-BE49-F238E27FC236}">
                  <a16:creationId xmlns:a16="http://schemas.microsoft.com/office/drawing/2014/main" xmlns="" id="{B3C86448-D2FC-424C-B51A-6241BECE9AEC}"/>
                </a:ext>
              </a:extLst>
            </p:cNvPr>
            <p:cNvSpPr txBox="1"/>
            <p:nvPr/>
          </p:nvSpPr>
          <p:spPr>
            <a:xfrm>
              <a:off x="3021855" y="4560313"/>
              <a:ext cx="2575769" cy="276999"/>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投資人</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付不</a:t>
              </a: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起巨額而產生違約</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交割</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79" name="TextBox 78">
              <a:extLst>
                <a:ext uri="{FF2B5EF4-FFF2-40B4-BE49-F238E27FC236}">
                  <a16:creationId xmlns:a16="http://schemas.microsoft.com/office/drawing/2014/main" xmlns="" id="{F3669D6A-C0BA-4170-A95C-5ADED6B3A867}"/>
                </a:ext>
              </a:extLst>
            </p:cNvPr>
            <p:cNvSpPr txBox="1"/>
            <p:nvPr/>
          </p:nvSpPr>
          <p:spPr>
            <a:xfrm>
              <a:off x="3017859" y="4283314"/>
              <a:ext cx="2553872" cy="276999"/>
            </a:xfrm>
            <a:prstGeom prst="rect">
              <a:avLst/>
            </a:prstGeom>
            <a:noFill/>
          </p:spPr>
          <p:txBody>
            <a:bodyPr wrap="square" rtlCol="0">
              <a:spAutoFit/>
            </a:bodyPr>
            <a:lstStyle/>
            <a:p>
              <a:r>
                <a:rPr lang="zh-TW" altLang="en-US" sz="1200" b="1" dirty="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rPr>
                <a:t>違約交割</a:t>
              </a:r>
              <a:endParaRPr lang="en-US" altLang="ko-KR" sz="1200" b="1" dirty="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endParaRPr>
            </a:p>
          </p:txBody>
        </p:sp>
      </p:grpSp>
      <p:grpSp>
        <p:nvGrpSpPr>
          <p:cNvPr id="86" name="Group 85">
            <a:extLst>
              <a:ext uri="{FF2B5EF4-FFF2-40B4-BE49-F238E27FC236}">
                <a16:creationId xmlns:a16="http://schemas.microsoft.com/office/drawing/2014/main" xmlns="" id="{3CEA9586-67CE-417C-A1F7-9A71B0E26045}"/>
              </a:ext>
            </a:extLst>
          </p:cNvPr>
          <p:cNvGrpSpPr/>
          <p:nvPr/>
        </p:nvGrpSpPr>
        <p:grpSpPr>
          <a:xfrm>
            <a:off x="729279" y="1733807"/>
            <a:ext cx="2968685" cy="738665"/>
            <a:chOff x="3017859" y="4283314"/>
            <a:chExt cx="2579765" cy="738664"/>
          </a:xfrm>
        </p:grpSpPr>
        <p:sp>
          <p:nvSpPr>
            <p:cNvPr id="87" name="TextBox 86">
              <a:extLst>
                <a:ext uri="{FF2B5EF4-FFF2-40B4-BE49-F238E27FC236}">
                  <a16:creationId xmlns:a16="http://schemas.microsoft.com/office/drawing/2014/main" xmlns="" id="{AF91D073-E2F7-40C8-B1C2-22F8A94AD0FB}"/>
                </a:ext>
              </a:extLst>
            </p:cNvPr>
            <p:cNvSpPr txBox="1"/>
            <p:nvPr/>
          </p:nvSpPr>
          <p:spPr>
            <a:xfrm>
              <a:off x="3021855" y="4560313"/>
              <a:ext cx="2575769" cy="461665"/>
            </a:xfrm>
            <a:prstGeom prst="rect">
              <a:avLst/>
            </a:prstGeom>
            <a:noFill/>
          </p:spPr>
          <p:txBody>
            <a:bodyPr wrap="square" rtlCol="0">
              <a:spAutoFit/>
            </a:bodyPr>
            <a:lstStyle/>
            <a:p>
              <a:pPr algn="r"/>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部分初期</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小額投資獲利後</a:t>
              </a:r>
              <a:r>
                <a:rPr lang="en-US" altLang="zh-TW"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a:t>
              </a: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開始追求高報酬卻忽略了高風險</a:t>
              </a:r>
              <a:r>
                <a:rPr lang="en-US" altLang="zh-TW"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88" name="TextBox 87">
              <a:extLst>
                <a:ext uri="{FF2B5EF4-FFF2-40B4-BE49-F238E27FC236}">
                  <a16:creationId xmlns:a16="http://schemas.microsoft.com/office/drawing/2014/main" xmlns="" id="{81C42820-AD5C-4D83-A164-79FEC6437A00}"/>
                </a:ext>
              </a:extLst>
            </p:cNvPr>
            <p:cNvSpPr txBox="1"/>
            <p:nvPr/>
          </p:nvSpPr>
          <p:spPr>
            <a:xfrm>
              <a:off x="3017859" y="4283314"/>
              <a:ext cx="2553871" cy="276999"/>
            </a:xfrm>
            <a:prstGeom prst="rect">
              <a:avLst/>
            </a:prstGeom>
            <a:noFill/>
          </p:spPr>
          <p:txBody>
            <a:bodyPr wrap="square" rtlCol="0">
              <a:spAutoFit/>
            </a:bodyPr>
            <a:lstStyle/>
            <a:p>
              <a:pPr algn="r"/>
              <a:r>
                <a:rPr lang="zh-TW" altLang="en-US" sz="1200" b="1" dirty="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rPr>
                <a:t>新手投資人</a:t>
              </a:r>
              <a:endParaRPr lang="ko-KR" altLang="en-US" sz="1200" b="1" dirty="0">
                <a:solidFill>
                  <a:schemeClr val="tx1">
                    <a:lumMod val="65000"/>
                    <a:lumOff val="35000"/>
                  </a:schemeClr>
                </a:solidFill>
                <a:latin typeface="微軟正黑體" panose="020B0604030504040204" pitchFamily="34" charset="-120"/>
                <a:cs typeface="Arial" pitchFamily="34" charset="0"/>
              </a:endParaRPr>
            </a:p>
          </p:txBody>
        </p:sp>
      </p:grpSp>
      <p:grpSp>
        <p:nvGrpSpPr>
          <p:cNvPr id="80" name="Group 79">
            <a:extLst>
              <a:ext uri="{FF2B5EF4-FFF2-40B4-BE49-F238E27FC236}">
                <a16:creationId xmlns:a16="http://schemas.microsoft.com/office/drawing/2014/main" xmlns="" id="{BB8E527C-EA0A-4287-B12D-E0988BEF2A26}"/>
              </a:ext>
            </a:extLst>
          </p:cNvPr>
          <p:cNvGrpSpPr/>
          <p:nvPr/>
        </p:nvGrpSpPr>
        <p:grpSpPr>
          <a:xfrm>
            <a:off x="8918425" y="4679195"/>
            <a:ext cx="2968685" cy="553999"/>
            <a:chOff x="3017859" y="4283314"/>
            <a:chExt cx="2579765" cy="553998"/>
          </a:xfrm>
        </p:grpSpPr>
        <p:sp>
          <p:nvSpPr>
            <p:cNvPr id="81" name="TextBox 80">
              <a:extLst>
                <a:ext uri="{FF2B5EF4-FFF2-40B4-BE49-F238E27FC236}">
                  <a16:creationId xmlns:a16="http://schemas.microsoft.com/office/drawing/2014/main" xmlns="" id="{14E3864B-80BE-45A4-9174-56554A9D2D70}"/>
                </a:ext>
              </a:extLst>
            </p:cNvPr>
            <p:cNvSpPr txBox="1"/>
            <p:nvPr/>
          </p:nvSpPr>
          <p:spPr>
            <a:xfrm>
              <a:off x="3021855" y="4560313"/>
              <a:ext cx="2575769" cy="276999"/>
            </a:xfrm>
            <a:prstGeom prst="rect">
              <a:avLst/>
            </a:prstGeom>
            <a:noFill/>
          </p:spPr>
          <p:txBody>
            <a:bodyPr wrap="square" rtlCol="0">
              <a:spAutoFit/>
            </a:bodyPr>
            <a:lstStyle/>
            <a:p>
              <a:r>
                <a:rPr lang="zh-TW" altLang="en-US" sz="1200" dirty="0" smtClean="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在適當的時機點提醒投資人</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82" name="TextBox 81">
              <a:extLst>
                <a:ext uri="{FF2B5EF4-FFF2-40B4-BE49-F238E27FC236}">
                  <a16:creationId xmlns:a16="http://schemas.microsoft.com/office/drawing/2014/main" xmlns="" id="{E3D07816-B54F-4C52-A420-B8A08E99C030}"/>
                </a:ext>
              </a:extLst>
            </p:cNvPr>
            <p:cNvSpPr txBox="1"/>
            <p:nvPr/>
          </p:nvSpPr>
          <p:spPr>
            <a:xfrm>
              <a:off x="3017859" y="4283314"/>
              <a:ext cx="2553872" cy="276999"/>
            </a:xfrm>
            <a:prstGeom prst="rect">
              <a:avLst/>
            </a:prstGeom>
            <a:noFill/>
          </p:spPr>
          <p:txBody>
            <a:bodyPr wrap="square" rtlCol="0">
              <a:spAutoFit/>
            </a:bodyPr>
            <a:lstStyle/>
            <a:p>
              <a:r>
                <a:rPr lang="zh-TW" altLang="en-US" sz="1200" b="1" dirty="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rPr>
                <a:t>交易模式改變</a:t>
              </a:r>
              <a:endParaRPr lang="ko-KR" altLang="en-US" sz="1200" b="1" dirty="0">
                <a:solidFill>
                  <a:schemeClr val="tx1">
                    <a:lumMod val="65000"/>
                    <a:lumOff val="35000"/>
                  </a:schemeClr>
                </a:solidFill>
                <a:latin typeface="微軟正黑體" panose="020B0604030504040204" pitchFamily="34" charset="-120"/>
                <a:cs typeface="Arial" pitchFamily="34" charset="0"/>
              </a:endParaRPr>
            </a:p>
          </p:txBody>
        </p:sp>
      </p:grpSp>
      <p:grpSp>
        <p:nvGrpSpPr>
          <p:cNvPr id="89" name="Group 88">
            <a:extLst>
              <a:ext uri="{FF2B5EF4-FFF2-40B4-BE49-F238E27FC236}">
                <a16:creationId xmlns:a16="http://schemas.microsoft.com/office/drawing/2014/main" xmlns="" id="{051DF4C9-B68B-47C2-8B16-BA1FA5C1E019}"/>
              </a:ext>
            </a:extLst>
          </p:cNvPr>
          <p:cNvGrpSpPr/>
          <p:nvPr/>
        </p:nvGrpSpPr>
        <p:grpSpPr>
          <a:xfrm>
            <a:off x="304891" y="4679193"/>
            <a:ext cx="2968685" cy="738665"/>
            <a:chOff x="3017859" y="4283314"/>
            <a:chExt cx="2579765" cy="738664"/>
          </a:xfrm>
        </p:grpSpPr>
        <p:sp>
          <p:nvSpPr>
            <p:cNvPr id="90" name="TextBox 89">
              <a:extLst>
                <a:ext uri="{FF2B5EF4-FFF2-40B4-BE49-F238E27FC236}">
                  <a16:creationId xmlns:a16="http://schemas.microsoft.com/office/drawing/2014/main" xmlns="" id="{C0A4E9EA-111B-4E0E-A344-F9705CBDE1B9}"/>
                </a:ext>
              </a:extLst>
            </p:cNvPr>
            <p:cNvSpPr txBox="1"/>
            <p:nvPr/>
          </p:nvSpPr>
          <p:spPr>
            <a:xfrm>
              <a:off x="3021855" y="4560313"/>
              <a:ext cx="2575769" cy="461665"/>
            </a:xfrm>
            <a:prstGeom prst="rect">
              <a:avLst/>
            </a:prstGeom>
            <a:noFill/>
          </p:spPr>
          <p:txBody>
            <a:bodyPr wrap="square" rtlCol="0">
              <a:spAutoFit/>
            </a:bodyPr>
            <a:lstStyle/>
            <a:p>
              <a:pPr algn="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避免投資人跟著市場風向</a:t>
              </a:r>
            </a:p>
            <a:p>
              <a:pPr algn="r"/>
              <a:r>
                <a:rPr lang="zh-TW" altLang="en-US"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rPr>
                <a:t>導致過度投資</a:t>
              </a:r>
              <a:endParaRPr lang="en-US" altLang="ko-KR" sz="1200"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
          <p:nvSpPr>
            <p:cNvPr id="91" name="TextBox 90">
              <a:extLst>
                <a:ext uri="{FF2B5EF4-FFF2-40B4-BE49-F238E27FC236}">
                  <a16:creationId xmlns:a16="http://schemas.microsoft.com/office/drawing/2014/main" xmlns="" id="{27223765-ED79-4C8E-85AE-E6B1B9015922}"/>
                </a:ext>
              </a:extLst>
            </p:cNvPr>
            <p:cNvSpPr txBox="1"/>
            <p:nvPr/>
          </p:nvSpPr>
          <p:spPr>
            <a:xfrm>
              <a:off x="3017859" y="4283314"/>
              <a:ext cx="2553872" cy="276999"/>
            </a:xfrm>
            <a:prstGeom prst="rect">
              <a:avLst/>
            </a:prstGeom>
            <a:noFill/>
          </p:spPr>
          <p:txBody>
            <a:bodyPr wrap="square" rtlCol="0">
              <a:spAutoFit/>
            </a:bodyPr>
            <a:lstStyle/>
            <a:p>
              <a:pPr algn="r"/>
              <a:r>
                <a:rPr lang="zh-TW" altLang="en-US" sz="1200" b="1" dirty="0" smtClean="0">
                  <a:solidFill>
                    <a:schemeClr val="tx1">
                      <a:lumMod val="65000"/>
                      <a:lumOff val="35000"/>
                    </a:schemeClr>
                  </a:solidFill>
                  <a:latin typeface="微軟正黑體" panose="020B0604030504040204" pitchFamily="34" charset="-120"/>
                  <a:ea typeface="微軟正黑體" panose="020B0604030504040204" pitchFamily="34" charset="-120"/>
                  <a:cs typeface="Arial" pitchFamily="34" charset="0"/>
                </a:rPr>
                <a:t>跟風</a:t>
              </a:r>
              <a:endParaRPr lang="ko-KR" altLang="en-US" sz="1200" b="1" dirty="0">
                <a:solidFill>
                  <a:schemeClr val="tx1">
                    <a:lumMod val="65000"/>
                    <a:lumOff val="35000"/>
                  </a:schemeClr>
                </a:solidFill>
                <a:latin typeface="微軟正黑體" panose="020B0604030504040204" pitchFamily="34" charset="-120"/>
                <a:cs typeface="Arial" pitchFamily="34" charset="0"/>
              </a:endParaRPr>
            </a:p>
          </p:txBody>
        </p:sp>
      </p:grpSp>
      <p:sp>
        <p:nvSpPr>
          <p:cNvPr id="94" name="Text Placeholder 93">
            <a:extLst>
              <a:ext uri="{FF2B5EF4-FFF2-40B4-BE49-F238E27FC236}">
                <a16:creationId xmlns:a16="http://schemas.microsoft.com/office/drawing/2014/main" xmlns="" id="{42B914B6-8267-471E-9E56-DD7F4CC1F296}"/>
              </a:ext>
            </a:extLst>
          </p:cNvPr>
          <p:cNvSpPr>
            <a:spLocks noGrp="1"/>
          </p:cNvSpPr>
          <p:nvPr>
            <p:ph type="body" sz="quarter" idx="10"/>
          </p:nvPr>
        </p:nvSpPr>
        <p:spPr/>
        <p:txBody>
          <a:bodyPr>
            <a:normAutofit fontScale="92500" lnSpcReduction="10000"/>
          </a:bodyPr>
          <a:lstStyle/>
          <a:p>
            <a:r>
              <a:rPr lang="en-US" b="1" dirty="0" err="1" smtClean="0">
                <a:ea typeface="Arial Unicode MS" panose="020B0604020202020204" pitchFamily="34" charset="-120"/>
                <a:cs typeface="Arial Unicode MS" panose="020B0604020202020204" pitchFamily="34" charset="-120"/>
              </a:rPr>
              <a:t>ProblemsWeFace</a:t>
            </a:r>
            <a:endParaRPr lang="en-US" b="1" dirty="0">
              <a:ea typeface="Arial Unicode MS" panose="020B0604020202020204" pitchFamily="34" charset="-120"/>
              <a:cs typeface="Arial Unicode MS" panose="020B0604020202020204" pitchFamily="34" charset="-120"/>
            </a:endParaRPr>
          </a:p>
        </p:txBody>
      </p:sp>
      <p:grpSp>
        <p:nvGrpSpPr>
          <p:cNvPr id="92" name="Graphic 3">
            <a:extLst>
              <a:ext uri="{FF2B5EF4-FFF2-40B4-BE49-F238E27FC236}">
                <a16:creationId xmlns:a16="http://schemas.microsoft.com/office/drawing/2014/main" xmlns="" id="{178D6B85-C916-4CA7-B4A3-B6528BEBD1E3}"/>
              </a:ext>
            </a:extLst>
          </p:cNvPr>
          <p:cNvGrpSpPr/>
          <p:nvPr/>
        </p:nvGrpSpPr>
        <p:grpSpPr>
          <a:xfrm rot="294171">
            <a:off x="5592267" y="5285235"/>
            <a:ext cx="3319894" cy="1207409"/>
            <a:chOff x="0" y="1211951"/>
            <a:chExt cx="12192000" cy="4434097"/>
          </a:xfrm>
        </p:grpSpPr>
        <p:sp>
          <p:nvSpPr>
            <p:cNvPr id="93" name="Freeform: Shape 92">
              <a:extLst>
                <a:ext uri="{FF2B5EF4-FFF2-40B4-BE49-F238E27FC236}">
                  <a16:creationId xmlns:a16="http://schemas.microsoft.com/office/drawing/2014/main" xmlns="" id="{55576BDC-37CD-4B71-9695-794ADA5BC520}"/>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xmlns="" id="{07323300-603A-4FD9-A576-8486FE8C532B}"/>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xmlns="" id="{C5AEC57D-0A48-4033-996F-1270FD50CFFA}"/>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xmlns="" id="{D4D792BF-842B-4507-A63A-79FE9C95ABB4}"/>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xmlns="" id="{4B97A44D-873A-4497-BA0F-F5C06A19A9D4}"/>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xmlns="" id="{37CC6A37-9EBD-4049-B3DF-E5147DFA4BE4}"/>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2">
                <a:lumMod val="20000"/>
                <a:lumOff val="80000"/>
              </a:schemeClr>
            </a:solidFill>
            <a:ln w="7072"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xmlns="" id="{674A1B26-E37E-4694-AB5E-441DECF625FC}"/>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xmlns="" id="{0505D092-209C-4DA3-9979-DC5576F5D124}"/>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2"/>
            </a:solidFill>
            <a:ln w="7072"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xmlns="" id="{524A1E32-00B2-4B20-934A-273F4EFCB731}"/>
                </a:ext>
              </a:extLst>
            </p:cNvPr>
            <p:cNvSpPr/>
            <p:nvPr/>
          </p:nvSpPr>
          <p:spPr>
            <a:xfrm>
              <a:off x="353" y="3313727"/>
              <a:ext cx="9078321" cy="2328077"/>
            </a:xfrm>
            <a:custGeom>
              <a:avLst/>
              <a:gdLst>
                <a:gd name="connsiteX0" fmla="*/ 3610572 w 9078321"/>
                <a:gd name="connsiteY0" fmla="*/ 2328078 h 2328077"/>
                <a:gd name="connsiteX1" fmla="*/ 3544803 w 9078321"/>
                <a:gd name="connsiteY1" fmla="*/ 2321713 h 2328077"/>
                <a:gd name="connsiteX2" fmla="*/ 3189793 w 9078321"/>
                <a:gd name="connsiteY2" fmla="*/ 1795562 h 2328077"/>
                <a:gd name="connsiteX3" fmla="*/ 2843976 w 9078321"/>
                <a:gd name="connsiteY3" fmla="*/ 1168282 h 2328077"/>
                <a:gd name="connsiteX4" fmla="*/ 1514453 w 9078321"/>
                <a:gd name="connsiteY4" fmla="*/ 1176061 h 2328077"/>
                <a:gd name="connsiteX5" fmla="*/ 58344 w 9078321"/>
                <a:gd name="connsiteY5" fmla="*/ 1524000 h 2328077"/>
                <a:gd name="connsiteX6" fmla="*/ 1769 w 9078321"/>
                <a:gd name="connsiteY6" fmla="*/ 1492176 h 2328077"/>
                <a:gd name="connsiteX7" fmla="*/ 33592 w 9078321"/>
                <a:gd name="connsiteY7" fmla="*/ 1435601 h 2328077"/>
                <a:gd name="connsiteX8" fmla="*/ 1497481 w 9078321"/>
                <a:gd name="connsiteY8" fmla="*/ 1085541 h 2328077"/>
                <a:gd name="connsiteX9" fmla="*/ 2895601 w 9078321"/>
                <a:gd name="connsiteY9" fmla="*/ 1091905 h 2328077"/>
                <a:gd name="connsiteX10" fmla="*/ 3277485 w 9078321"/>
                <a:gd name="connsiteY10" fmla="*/ 1768688 h 2328077"/>
                <a:gd name="connsiteX11" fmla="*/ 3561776 w 9078321"/>
                <a:gd name="connsiteY11" fmla="*/ 2231192 h 2328077"/>
                <a:gd name="connsiteX12" fmla="*/ 4685505 w 9078321"/>
                <a:gd name="connsiteY12" fmla="*/ 1395291 h 2328077"/>
                <a:gd name="connsiteX13" fmla="*/ 4949995 w 9078321"/>
                <a:gd name="connsiteY13" fmla="*/ 1115950 h 2328077"/>
                <a:gd name="connsiteX14" fmla="*/ 5143766 w 9078321"/>
                <a:gd name="connsiteY14" fmla="*/ 917936 h 2328077"/>
                <a:gd name="connsiteX15" fmla="*/ 6571588 w 9078321"/>
                <a:gd name="connsiteY15" fmla="*/ 0 h 2328077"/>
                <a:gd name="connsiteX16" fmla="*/ 6590682 w 9078321"/>
                <a:gd name="connsiteY16" fmla="*/ 0 h 2328077"/>
                <a:gd name="connsiteX17" fmla="*/ 7109054 w 9078321"/>
                <a:gd name="connsiteY17" fmla="*/ 313993 h 2328077"/>
                <a:gd name="connsiteX18" fmla="*/ 7288681 w 9078321"/>
                <a:gd name="connsiteY18" fmla="*/ 899549 h 2328077"/>
                <a:gd name="connsiteX19" fmla="*/ 7502960 w 9078321"/>
                <a:gd name="connsiteY19" fmla="*/ 1377611 h 2328077"/>
                <a:gd name="connsiteX20" fmla="*/ 9000086 w 9078321"/>
                <a:gd name="connsiteY20" fmla="*/ 607478 h 2328077"/>
                <a:gd name="connsiteX21" fmla="*/ 9065149 w 9078321"/>
                <a:gd name="connsiteY21" fmla="*/ 608186 h 2328077"/>
                <a:gd name="connsiteX22" fmla="*/ 9064442 w 9078321"/>
                <a:gd name="connsiteY22" fmla="*/ 673247 h 2328077"/>
                <a:gd name="connsiteX23" fmla="*/ 8523439 w 9078321"/>
                <a:gd name="connsiteY23" fmla="*/ 1110292 h 2328077"/>
                <a:gd name="connsiteX24" fmla="*/ 7487403 w 9078321"/>
                <a:gd name="connsiteY24" fmla="*/ 1468839 h 2328077"/>
                <a:gd name="connsiteX25" fmla="*/ 7198868 w 9078321"/>
                <a:gd name="connsiteY25" fmla="*/ 918643 h 2328077"/>
                <a:gd name="connsiteX26" fmla="*/ 6589268 w 9078321"/>
                <a:gd name="connsiteY26" fmla="*/ 92642 h 2328077"/>
                <a:gd name="connsiteX27" fmla="*/ 6572295 w 9078321"/>
                <a:gd name="connsiteY27" fmla="*/ 92642 h 2328077"/>
                <a:gd name="connsiteX28" fmla="*/ 5210949 w 9078321"/>
                <a:gd name="connsiteY28" fmla="*/ 981583 h 2328077"/>
                <a:gd name="connsiteX29" fmla="*/ 5014350 w 9078321"/>
                <a:gd name="connsiteY29" fmla="*/ 1183133 h 2328077"/>
                <a:gd name="connsiteX30" fmla="*/ 4754103 w 9078321"/>
                <a:gd name="connsiteY30" fmla="*/ 1457524 h 2328077"/>
                <a:gd name="connsiteX31" fmla="*/ 4157939 w 9078321"/>
                <a:gd name="connsiteY31" fmla="*/ 2055809 h 2328077"/>
                <a:gd name="connsiteX32" fmla="*/ 3610572 w 9078321"/>
                <a:gd name="connsiteY32" fmla="*/ 2328078 h 232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78321" h="2328077">
                  <a:moveTo>
                    <a:pt x="3610572" y="2328078"/>
                  </a:moveTo>
                  <a:cubicBezTo>
                    <a:pt x="3587942" y="2328078"/>
                    <a:pt x="3566019" y="2325956"/>
                    <a:pt x="3544803" y="2321713"/>
                  </a:cubicBezTo>
                  <a:cubicBezTo>
                    <a:pt x="3337596" y="2280696"/>
                    <a:pt x="3266170" y="2045201"/>
                    <a:pt x="3189793" y="1795562"/>
                  </a:cubicBezTo>
                  <a:cubicBezTo>
                    <a:pt x="3119074" y="1564310"/>
                    <a:pt x="3039868" y="1302649"/>
                    <a:pt x="2843976" y="1168282"/>
                  </a:cubicBezTo>
                  <a:cubicBezTo>
                    <a:pt x="2720924" y="1083419"/>
                    <a:pt x="2389958" y="1016236"/>
                    <a:pt x="1514453" y="1176061"/>
                  </a:cubicBezTo>
                  <a:cubicBezTo>
                    <a:pt x="921119" y="1284261"/>
                    <a:pt x="316469" y="1452573"/>
                    <a:pt x="58344" y="1524000"/>
                  </a:cubicBezTo>
                  <a:cubicBezTo>
                    <a:pt x="33592" y="1531072"/>
                    <a:pt x="8840" y="1516221"/>
                    <a:pt x="1769" y="1492176"/>
                  </a:cubicBezTo>
                  <a:cubicBezTo>
                    <a:pt x="-5303" y="1467425"/>
                    <a:pt x="9548" y="1442673"/>
                    <a:pt x="33592" y="1435601"/>
                  </a:cubicBezTo>
                  <a:cubicBezTo>
                    <a:pt x="293132" y="1363467"/>
                    <a:pt x="899903" y="1195155"/>
                    <a:pt x="1497481" y="1085541"/>
                  </a:cubicBezTo>
                  <a:cubicBezTo>
                    <a:pt x="2235790" y="951174"/>
                    <a:pt x="2692636" y="953295"/>
                    <a:pt x="2895601" y="1091905"/>
                  </a:cubicBezTo>
                  <a:cubicBezTo>
                    <a:pt x="3117659" y="1244659"/>
                    <a:pt x="3202522" y="1522585"/>
                    <a:pt x="3277485" y="1768688"/>
                  </a:cubicBezTo>
                  <a:cubicBezTo>
                    <a:pt x="3348204" y="2000647"/>
                    <a:pt x="3409023" y="2200783"/>
                    <a:pt x="3561776" y="2231192"/>
                  </a:cubicBezTo>
                  <a:cubicBezTo>
                    <a:pt x="3865161" y="2291304"/>
                    <a:pt x="4358782" y="1751716"/>
                    <a:pt x="4685505" y="1395291"/>
                  </a:cubicBezTo>
                  <a:cubicBezTo>
                    <a:pt x="4788048" y="1282847"/>
                    <a:pt x="4876447" y="1186669"/>
                    <a:pt x="4949995" y="1115950"/>
                  </a:cubicBezTo>
                  <a:cubicBezTo>
                    <a:pt x="5005864" y="1062910"/>
                    <a:pt x="5069511" y="995727"/>
                    <a:pt x="5143766" y="917936"/>
                  </a:cubicBezTo>
                  <a:cubicBezTo>
                    <a:pt x="5491705" y="551610"/>
                    <a:pt x="6016442" y="0"/>
                    <a:pt x="6571588" y="0"/>
                  </a:cubicBezTo>
                  <a:cubicBezTo>
                    <a:pt x="6577953" y="0"/>
                    <a:pt x="6584317" y="0"/>
                    <a:pt x="6590682" y="0"/>
                  </a:cubicBezTo>
                  <a:cubicBezTo>
                    <a:pt x="6824056" y="5657"/>
                    <a:pt x="6993075" y="108200"/>
                    <a:pt x="7109054" y="313993"/>
                  </a:cubicBezTo>
                  <a:cubicBezTo>
                    <a:pt x="7205940" y="486548"/>
                    <a:pt x="7249785" y="705778"/>
                    <a:pt x="7288681" y="899549"/>
                  </a:cubicBezTo>
                  <a:cubicBezTo>
                    <a:pt x="7337477" y="1144237"/>
                    <a:pt x="7379909" y="1356395"/>
                    <a:pt x="7502960" y="1377611"/>
                  </a:cubicBezTo>
                  <a:cubicBezTo>
                    <a:pt x="8096295" y="1480154"/>
                    <a:pt x="8990894" y="615965"/>
                    <a:pt x="9000086" y="607478"/>
                  </a:cubicBezTo>
                  <a:cubicBezTo>
                    <a:pt x="9018474" y="589799"/>
                    <a:pt x="9047469" y="589799"/>
                    <a:pt x="9065149" y="608186"/>
                  </a:cubicBezTo>
                  <a:cubicBezTo>
                    <a:pt x="9082829" y="626572"/>
                    <a:pt x="9082829" y="655567"/>
                    <a:pt x="9064442" y="673247"/>
                  </a:cubicBezTo>
                  <a:cubicBezTo>
                    <a:pt x="9062320" y="675369"/>
                    <a:pt x="8829653" y="900963"/>
                    <a:pt x="8523439" y="1110292"/>
                  </a:cubicBezTo>
                  <a:cubicBezTo>
                    <a:pt x="8106903" y="1394584"/>
                    <a:pt x="7758257" y="1515514"/>
                    <a:pt x="7487403" y="1468839"/>
                  </a:cubicBezTo>
                  <a:cubicBezTo>
                    <a:pt x="7302118" y="1437015"/>
                    <a:pt x="7254029" y="1196570"/>
                    <a:pt x="7198868" y="918643"/>
                  </a:cubicBezTo>
                  <a:cubicBezTo>
                    <a:pt x="7122491" y="536759"/>
                    <a:pt x="7036213" y="103250"/>
                    <a:pt x="6589268" y="92642"/>
                  </a:cubicBezTo>
                  <a:cubicBezTo>
                    <a:pt x="6583610" y="92642"/>
                    <a:pt x="6577953" y="92642"/>
                    <a:pt x="6572295" y="92642"/>
                  </a:cubicBezTo>
                  <a:cubicBezTo>
                    <a:pt x="6056752" y="92642"/>
                    <a:pt x="5548987" y="627280"/>
                    <a:pt x="5210949" y="981583"/>
                  </a:cubicBezTo>
                  <a:cubicBezTo>
                    <a:pt x="5135987" y="1060082"/>
                    <a:pt x="5071632" y="1127972"/>
                    <a:pt x="5014350" y="1183133"/>
                  </a:cubicBezTo>
                  <a:cubicBezTo>
                    <a:pt x="4942923" y="1251024"/>
                    <a:pt x="4855939" y="1347202"/>
                    <a:pt x="4754103" y="1457524"/>
                  </a:cubicBezTo>
                  <a:cubicBezTo>
                    <a:pt x="4581548" y="1646344"/>
                    <a:pt x="4366561" y="1881132"/>
                    <a:pt x="4157939" y="2055809"/>
                  </a:cubicBezTo>
                  <a:cubicBezTo>
                    <a:pt x="3938710" y="2238264"/>
                    <a:pt x="3759083" y="2328078"/>
                    <a:pt x="3610572" y="2328078"/>
                  </a:cubicBezTo>
                  <a:close/>
                </a:path>
              </a:pathLst>
            </a:custGeom>
            <a:solidFill>
              <a:srgbClr val="B3B3B3"/>
            </a:solidFill>
            <a:ln w="7072"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xmlns="" id="{09A4037C-AF9A-4191-846E-AF05B36E2A31}"/>
                </a:ext>
              </a:extLst>
            </p:cNvPr>
            <p:cNvSpPr/>
            <p:nvPr/>
          </p:nvSpPr>
          <p:spPr>
            <a:xfrm>
              <a:off x="21068" y="3363230"/>
              <a:ext cx="9066093" cy="2285646"/>
            </a:xfrm>
            <a:custGeom>
              <a:avLst/>
              <a:gdLst>
                <a:gd name="connsiteX0" fmla="*/ 3589857 w 9066093"/>
                <a:gd name="connsiteY0" fmla="*/ 2285646 h 2285646"/>
                <a:gd name="connsiteX1" fmla="*/ 3527624 w 9066093"/>
                <a:gd name="connsiteY1" fmla="*/ 2279281 h 2285646"/>
                <a:gd name="connsiteX2" fmla="*/ 3162713 w 9066093"/>
                <a:gd name="connsiteY2" fmla="*/ 1741815 h 2285646"/>
                <a:gd name="connsiteX3" fmla="*/ 2817603 w 9066093"/>
                <a:gd name="connsiteY3" fmla="*/ 1121607 h 2285646"/>
                <a:gd name="connsiteX4" fmla="*/ 1497982 w 9066093"/>
                <a:gd name="connsiteY4" fmla="*/ 1127265 h 2285646"/>
                <a:gd name="connsiteX5" fmla="*/ 49651 w 9066093"/>
                <a:gd name="connsiteY5" fmla="*/ 1477325 h 2285646"/>
                <a:gd name="connsiteX6" fmla="*/ 31264 w 9066093"/>
                <a:gd name="connsiteY6" fmla="*/ 1482275 h 2285646"/>
                <a:gd name="connsiteX7" fmla="*/ 855 w 9066093"/>
                <a:gd name="connsiteY7" fmla="*/ 1465303 h 2285646"/>
                <a:gd name="connsiteX8" fmla="*/ 17827 w 9066093"/>
                <a:gd name="connsiteY8" fmla="*/ 1434894 h 2285646"/>
                <a:gd name="connsiteX9" fmla="*/ 36214 w 9066093"/>
                <a:gd name="connsiteY9" fmla="*/ 1429943 h 2285646"/>
                <a:gd name="connsiteX10" fmla="*/ 1489495 w 9066093"/>
                <a:gd name="connsiteY10" fmla="*/ 1079176 h 2285646"/>
                <a:gd name="connsiteX11" fmla="*/ 2845891 w 9066093"/>
                <a:gd name="connsiteY11" fmla="*/ 1081297 h 2285646"/>
                <a:gd name="connsiteX12" fmla="*/ 3210095 w 9066093"/>
                <a:gd name="connsiteY12" fmla="*/ 1727671 h 2285646"/>
                <a:gd name="connsiteX13" fmla="*/ 3537525 w 9066093"/>
                <a:gd name="connsiteY13" fmla="*/ 2231192 h 2285646"/>
                <a:gd name="connsiteX14" fmla="*/ 4096207 w 9066093"/>
                <a:gd name="connsiteY14" fmla="*/ 1978725 h 2285646"/>
                <a:gd name="connsiteX15" fmla="*/ 4690956 w 9066093"/>
                <a:gd name="connsiteY15" fmla="*/ 1383976 h 2285646"/>
                <a:gd name="connsiteX16" fmla="*/ 4951203 w 9066093"/>
                <a:gd name="connsiteY16" fmla="*/ 1110292 h 2285646"/>
                <a:gd name="connsiteX17" fmla="*/ 5147095 w 9066093"/>
                <a:gd name="connsiteY17" fmla="*/ 909449 h 2285646"/>
                <a:gd name="connsiteX18" fmla="*/ 6557945 w 9066093"/>
                <a:gd name="connsiteY18" fmla="*/ 0 h 2285646"/>
                <a:gd name="connsiteX19" fmla="*/ 6569260 w 9066093"/>
                <a:gd name="connsiteY19" fmla="*/ 0 h 2285646"/>
                <a:gd name="connsiteX20" fmla="*/ 7044493 w 9066093"/>
                <a:gd name="connsiteY20" fmla="*/ 287827 h 2285646"/>
                <a:gd name="connsiteX21" fmla="*/ 7221291 w 9066093"/>
                <a:gd name="connsiteY21" fmla="*/ 852167 h 2285646"/>
                <a:gd name="connsiteX22" fmla="*/ 7480831 w 9066093"/>
                <a:gd name="connsiteY22" fmla="*/ 1378318 h 2285646"/>
                <a:gd name="connsiteX23" fmla="*/ 9024632 w 9066093"/>
                <a:gd name="connsiteY23" fmla="*/ 576362 h 2285646"/>
                <a:gd name="connsiteX24" fmla="*/ 9059284 w 9066093"/>
                <a:gd name="connsiteY24" fmla="*/ 577069 h 2285646"/>
                <a:gd name="connsiteX25" fmla="*/ 9058577 w 9066093"/>
                <a:gd name="connsiteY25" fmla="*/ 611722 h 2285646"/>
                <a:gd name="connsiteX26" fmla="*/ 8506260 w 9066093"/>
                <a:gd name="connsiteY26" fmla="*/ 1060082 h 2285646"/>
                <a:gd name="connsiteX27" fmla="*/ 7471637 w 9066093"/>
                <a:gd name="connsiteY27" fmla="*/ 1426407 h 2285646"/>
                <a:gd name="connsiteX28" fmla="*/ 7172495 w 9066093"/>
                <a:gd name="connsiteY28" fmla="*/ 861360 h 2285646"/>
                <a:gd name="connsiteX29" fmla="*/ 6568552 w 9066093"/>
                <a:gd name="connsiteY29" fmla="*/ 48796 h 2285646"/>
                <a:gd name="connsiteX30" fmla="*/ 6557945 w 9066093"/>
                <a:gd name="connsiteY30" fmla="*/ 48796 h 2285646"/>
                <a:gd name="connsiteX31" fmla="*/ 5182455 w 9066093"/>
                <a:gd name="connsiteY31" fmla="*/ 942688 h 2285646"/>
                <a:gd name="connsiteX32" fmla="*/ 4985148 w 9066093"/>
                <a:gd name="connsiteY32" fmla="*/ 1144945 h 2285646"/>
                <a:gd name="connsiteX33" fmla="*/ 4727023 w 9066093"/>
                <a:gd name="connsiteY33" fmla="*/ 1416507 h 2285646"/>
                <a:gd name="connsiteX34" fmla="*/ 3589857 w 9066093"/>
                <a:gd name="connsiteY34" fmla="*/ 2285646 h 228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066093" h="2285646">
                  <a:moveTo>
                    <a:pt x="3589857" y="2285646"/>
                  </a:moveTo>
                  <a:cubicBezTo>
                    <a:pt x="3568641" y="2285646"/>
                    <a:pt x="3547426" y="2283524"/>
                    <a:pt x="3527624" y="2279281"/>
                  </a:cubicBezTo>
                  <a:cubicBezTo>
                    <a:pt x="3318295" y="2236850"/>
                    <a:pt x="3242626" y="1996404"/>
                    <a:pt x="3162713" y="1741815"/>
                  </a:cubicBezTo>
                  <a:cubicBezTo>
                    <a:pt x="3087043" y="1501370"/>
                    <a:pt x="3009252" y="1252438"/>
                    <a:pt x="2817603" y="1121607"/>
                  </a:cubicBezTo>
                  <a:cubicBezTo>
                    <a:pt x="2635147" y="997141"/>
                    <a:pt x="2191030" y="999263"/>
                    <a:pt x="1497982" y="1127265"/>
                  </a:cubicBezTo>
                  <a:cubicBezTo>
                    <a:pt x="931520" y="1232637"/>
                    <a:pt x="336064" y="1398120"/>
                    <a:pt x="49651" y="1477325"/>
                  </a:cubicBezTo>
                  <a:lnTo>
                    <a:pt x="31264" y="1482275"/>
                  </a:lnTo>
                  <a:cubicBezTo>
                    <a:pt x="17827" y="1485811"/>
                    <a:pt x="4391" y="1478032"/>
                    <a:pt x="855" y="1465303"/>
                  </a:cubicBezTo>
                  <a:cubicBezTo>
                    <a:pt x="-2681" y="1451866"/>
                    <a:pt x="5098" y="1438430"/>
                    <a:pt x="17827" y="1434894"/>
                  </a:cubicBezTo>
                  <a:lnTo>
                    <a:pt x="36214" y="1429943"/>
                  </a:lnTo>
                  <a:cubicBezTo>
                    <a:pt x="323335" y="1350031"/>
                    <a:pt x="920205" y="1184548"/>
                    <a:pt x="1489495" y="1079176"/>
                  </a:cubicBezTo>
                  <a:cubicBezTo>
                    <a:pt x="2195981" y="948345"/>
                    <a:pt x="2652120" y="949759"/>
                    <a:pt x="2845891" y="1081297"/>
                  </a:cubicBezTo>
                  <a:cubicBezTo>
                    <a:pt x="3051684" y="1221321"/>
                    <a:pt x="3135840" y="1490055"/>
                    <a:pt x="3210095" y="1727671"/>
                  </a:cubicBezTo>
                  <a:cubicBezTo>
                    <a:pt x="3288593" y="1978725"/>
                    <a:pt x="3356484" y="2195125"/>
                    <a:pt x="3537525" y="2231192"/>
                  </a:cubicBezTo>
                  <a:cubicBezTo>
                    <a:pt x="3676135" y="2258773"/>
                    <a:pt x="3858590" y="2176739"/>
                    <a:pt x="4096207" y="1978725"/>
                  </a:cubicBezTo>
                  <a:cubicBezTo>
                    <a:pt x="4303415" y="1806169"/>
                    <a:pt x="4518401" y="1572089"/>
                    <a:pt x="4690956" y="1383976"/>
                  </a:cubicBezTo>
                  <a:cubicBezTo>
                    <a:pt x="4792085" y="1274361"/>
                    <a:pt x="4879070" y="1178890"/>
                    <a:pt x="4951203" y="1110292"/>
                  </a:cubicBezTo>
                  <a:cubicBezTo>
                    <a:pt x="5007778" y="1056546"/>
                    <a:pt x="5072133" y="988655"/>
                    <a:pt x="5147095" y="909449"/>
                  </a:cubicBezTo>
                  <a:cubicBezTo>
                    <a:pt x="5491498" y="546660"/>
                    <a:pt x="6010578" y="0"/>
                    <a:pt x="6557945" y="0"/>
                  </a:cubicBezTo>
                  <a:cubicBezTo>
                    <a:pt x="6561480" y="0"/>
                    <a:pt x="6565724" y="0"/>
                    <a:pt x="6569260" y="0"/>
                  </a:cubicBezTo>
                  <a:cubicBezTo>
                    <a:pt x="6781418" y="2829"/>
                    <a:pt x="6936293" y="96885"/>
                    <a:pt x="7044493" y="287827"/>
                  </a:cubicBezTo>
                  <a:cubicBezTo>
                    <a:pt x="7136428" y="450482"/>
                    <a:pt x="7181688" y="664054"/>
                    <a:pt x="7221291" y="852167"/>
                  </a:cubicBezTo>
                  <a:cubicBezTo>
                    <a:pt x="7277866" y="1120193"/>
                    <a:pt x="7326663" y="1351445"/>
                    <a:pt x="7480831" y="1378318"/>
                  </a:cubicBezTo>
                  <a:cubicBezTo>
                    <a:pt x="8084066" y="1485811"/>
                    <a:pt x="9015439" y="585555"/>
                    <a:pt x="9024632" y="576362"/>
                  </a:cubicBezTo>
                  <a:cubicBezTo>
                    <a:pt x="9034533" y="567168"/>
                    <a:pt x="9050091" y="567168"/>
                    <a:pt x="9059284" y="577069"/>
                  </a:cubicBezTo>
                  <a:cubicBezTo>
                    <a:pt x="9068478" y="586970"/>
                    <a:pt x="9068478" y="602528"/>
                    <a:pt x="9058577" y="611722"/>
                  </a:cubicBezTo>
                  <a:cubicBezTo>
                    <a:pt x="9056456" y="613843"/>
                    <a:pt x="8818132" y="845802"/>
                    <a:pt x="8506260" y="1060082"/>
                  </a:cubicBezTo>
                  <a:cubicBezTo>
                    <a:pt x="8084773" y="1350738"/>
                    <a:pt x="7736835" y="1473789"/>
                    <a:pt x="7471637" y="1426407"/>
                  </a:cubicBezTo>
                  <a:cubicBezTo>
                    <a:pt x="7284231" y="1393169"/>
                    <a:pt x="7232606" y="1146359"/>
                    <a:pt x="7172495" y="861360"/>
                  </a:cubicBezTo>
                  <a:cubicBezTo>
                    <a:pt x="7092582" y="483012"/>
                    <a:pt x="7002769" y="54454"/>
                    <a:pt x="6568552" y="48796"/>
                  </a:cubicBezTo>
                  <a:cubicBezTo>
                    <a:pt x="6565016" y="48796"/>
                    <a:pt x="6561480" y="48796"/>
                    <a:pt x="6557945" y="48796"/>
                  </a:cubicBezTo>
                  <a:cubicBezTo>
                    <a:pt x="6031793" y="48796"/>
                    <a:pt x="5521200" y="586263"/>
                    <a:pt x="5182455" y="942688"/>
                  </a:cubicBezTo>
                  <a:cubicBezTo>
                    <a:pt x="5107493" y="1021893"/>
                    <a:pt x="5042431" y="1089784"/>
                    <a:pt x="4985148" y="1144945"/>
                  </a:cubicBezTo>
                  <a:cubicBezTo>
                    <a:pt x="4914429" y="1212128"/>
                    <a:pt x="4827444" y="1306892"/>
                    <a:pt x="4727023" y="1416507"/>
                  </a:cubicBezTo>
                  <a:cubicBezTo>
                    <a:pt x="4387571" y="1787783"/>
                    <a:pt x="3929309" y="2285646"/>
                    <a:pt x="3589857" y="2285646"/>
                  </a:cubicBezTo>
                  <a:close/>
                </a:path>
              </a:pathLst>
            </a:custGeom>
            <a:solidFill>
              <a:srgbClr val="000000"/>
            </a:solidFill>
            <a:ln w="7072" cap="flat">
              <a:noFill/>
              <a:prstDash val="solid"/>
              <a:miter/>
            </a:ln>
          </p:spPr>
          <p:txBody>
            <a:bodyPr rtlCol="0" anchor="ctr"/>
            <a:lstStyle/>
            <a:p>
              <a:endParaRPr lang="en-US"/>
            </a:p>
          </p:txBody>
        </p:sp>
      </p:grpSp>
      <p:sp>
        <p:nvSpPr>
          <p:cNvPr id="104" name="Rectangle 7">
            <a:extLst>
              <a:ext uri="{FF2B5EF4-FFF2-40B4-BE49-F238E27FC236}">
                <a16:creationId xmlns="" xmlns:a16="http://schemas.microsoft.com/office/drawing/2014/main" id="{A2454068-D6A0-42C7-BCE1-D03833DCF2E4}"/>
              </a:ext>
            </a:extLst>
          </p:cNvPr>
          <p:cNvSpPr/>
          <p:nvPr/>
        </p:nvSpPr>
        <p:spPr>
          <a:xfrm>
            <a:off x="5179894" y="3267502"/>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5" name="Rectangle 130">
            <a:extLst>
              <a:ext uri="{FF2B5EF4-FFF2-40B4-BE49-F238E27FC236}">
                <a16:creationId xmlns="" xmlns:a16="http://schemas.microsoft.com/office/drawing/2014/main" id="{F7759672-254A-46D2-98DF-B919494C603A}"/>
              </a:ext>
            </a:extLst>
          </p:cNvPr>
          <p:cNvSpPr/>
          <p:nvPr/>
        </p:nvSpPr>
        <p:spPr>
          <a:xfrm>
            <a:off x="4130534" y="4205330"/>
            <a:ext cx="504000" cy="504000"/>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7" name="Rounded Rectangle 10">
            <a:extLst>
              <a:ext uri="{FF2B5EF4-FFF2-40B4-BE49-F238E27FC236}">
                <a16:creationId xmlns="" xmlns:a16="http://schemas.microsoft.com/office/drawing/2014/main" id="{B55467B8-5BFB-46FE-82D2-AA896BC192F1}"/>
              </a:ext>
            </a:extLst>
          </p:cNvPr>
          <p:cNvSpPr/>
          <p:nvPr/>
        </p:nvSpPr>
        <p:spPr>
          <a:xfrm>
            <a:off x="6642747" y="3257023"/>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14340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25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5CF5BDA4-10C7-46A6-AC30-523A3FC438AC}"/>
              </a:ext>
            </a:extLst>
          </p:cNvPr>
          <p:cNvSpPr txBox="1"/>
          <p:nvPr/>
        </p:nvSpPr>
        <p:spPr>
          <a:xfrm>
            <a:off x="6223000" y="3231596"/>
            <a:ext cx="5969000" cy="738664"/>
          </a:xfrm>
          <a:prstGeom prst="rect">
            <a:avLst/>
          </a:prstGeom>
          <a:noFill/>
        </p:spPr>
        <p:txBody>
          <a:bodyPr wrap="square" rtlCol="0" anchor="ctr">
            <a:spAutoFit/>
          </a:bodyPr>
          <a:lstStyle/>
          <a:p>
            <a:pPr algn="ctr"/>
            <a:r>
              <a:rPr lang="en-US" altLang="zh-TW" sz="4200" b="1" dirty="0" smtClean="0">
                <a:solidFill>
                  <a:schemeClr val="bg1"/>
                </a:solidFill>
                <a:latin typeface="+mj-lt"/>
                <a:ea typeface="Arial Unicode MS" panose="020B0604020202020204" pitchFamily="34" charset="-120"/>
                <a:cs typeface="Arial Unicode MS" panose="020B0604020202020204" pitchFamily="34" charset="-120"/>
              </a:rPr>
              <a:t>Project Progress</a:t>
            </a:r>
            <a:endParaRPr lang="zh-TW" altLang="en-US" sz="4200" b="1" dirty="0">
              <a:solidFill>
                <a:schemeClr val="bg1"/>
              </a:solidFill>
              <a:latin typeface="+mj-lt"/>
              <a:ea typeface="Arial Unicode MS" panose="020B0604020202020204" pitchFamily="34" charset="-120"/>
              <a:cs typeface="Arial Unicode MS" panose="020B0604020202020204" pitchFamily="34" charset="-120"/>
            </a:endParaRPr>
          </a:p>
        </p:txBody>
      </p:sp>
      <p:sp>
        <p:nvSpPr>
          <p:cNvPr id="6" name="TextBox 6">
            <a:extLst>
              <a:ext uri="{FF2B5EF4-FFF2-40B4-BE49-F238E27FC236}">
                <a16:creationId xmlns:a16="http://schemas.microsoft.com/office/drawing/2014/main" xmlns="" id="{89D53A5A-B18B-4EDC-BA10-843AF3775AB4}"/>
              </a:ext>
            </a:extLst>
          </p:cNvPr>
          <p:cNvSpPr txBox="1"/>
          <p:nvPr/>
        </p:nvSpPr>
        <p:spPr>
          <a:xfrm>
            <a:off x="7495067" y="1436928"/>
            <a:ext cx="3047162" cy="1107996"/>
          </a:xfrm>
          <a:prstGeom prst="rect">
            <a:avLst/>
          </a:prstGeom>
          <a:noFill/>
        </p:spPr>
        <p:txBody>
          <a:bodyPr wrap="square" lIns="108000" rIns="108000" rtlCol="0">
            <a:spAutoFit/>
          </a:bodyPr>
          <a:lstStyle/>
          <a:p>
            <a:r>
              <a:rPr lang="en-US" altLang="ko-KR" sz="6600" b="1" dirty="0" smtClean="0">
                <a:solidFill>
                  <a:schemeClr val="accent5">
                    <a:lumMod val="75000"/>
                  </a:schemeClr>
                </a:solidFill>
                <a:cs typeface="Arial" pitchFamily="34" charset="0"/>
              </a:rPr>
              <a:t>02</a:t>
            </a:r>
            <a:endParaRPr lang="ko-KR" altLang="en-US" sz="6600" b="1" dirty="0">
              <a:solidFill>
                <a:schemeClr val="accent5">
                  <a:lumMod val="75000"/>
                </a:schemeClr>
              </a:solidFill>
              <a:cs typeface="Arial" pitchFamily="34" charset="0"/>
            </a:endParaRPr>
          </a:p>
        </p:txBody>
      </p:sp>
    </p:spTree>
    <p:extLst>
      <p:ext uri="{BB962C8B-B14F-4D97-AF65-F5344CB8AC3E}">
        <p14:creationId xmlns:p14="http://schemas.microsoft.com/office/powerpoint/2010/main" val="2731509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TotalTime>
  <Words>730</Words>
  <Application>Microsoft Office PowerPoint</Application>
  <PresentationFormat>寬螢幕</PresentationFormat>
  <Paragraphs>126</Paragraphs>
  <Slides>13</Slides>
  <Notes>5</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13</vt:i4>
      </vt:variant>
    </vt:vector>
  </HeadingPairs>
  <TitlesOfParts>
    <vt:vector size="24" baseType="lpstr">
      <vt:lpstr>Arial Unicode MS</vt:lpstr>
      <vt:lpstr>맑은 고딕</vt:lpstr>
      <vt:lpstr>微軟正黑體</vt:lpstr>
      <vt:lpstr>微軟正黑體 Light</vt:lpstr>
      <vt:lpstr>新細明體</vt:lpstr>
      <vt:lpstr>Arial</vt:lpstr>
      <vt:lpstr>Calibri</vt:lpstr>
      <vt:lpstr>Calibri Light</vt:lpstr>
      <vt:lpstr>Nirmala UI</vt:lpstr>
      <vt:lpstr>Segoe UI Black</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41</cp:revision>
  <dcterms:created xsi:type="dcterms:W3CDTF">2021-05-08T17:55:43Z</dcterms:created>
  <dcterms:modified xsi:type="dcterms:W3CDTF">2021-05-10T07:46:04Z</dcterms:modified>
</cp:coreProperties>
</file>