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6" r:id="rId4"/>
    <p:sldId id="270" r:id="rId5"/>
    <p:sldId id="267" r:id="rId6"/>
    <p:sldId id="259" r:id="rId7"/>
    <p:sldId id="269" r:id="rId8"/>
    <p:sldId id="271" r:id="rId9"/>
    <p:sldId id="273" r:id="rId10"/>
    <p:sldId id="268" r:id="rId11"/>
    <p:sldId id="261"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1626" autoAdjust="0"/>
  </p:normalViewPr>
  <p:slideViewPr>
    <p:cSldViewPr snapToGrid="0">
      <p:cViewPr varScale="1">
        <p:scale>
          <a:sx n="81" d="100"/>
          <a:sy n="81" d="100"/>
        </p:scale>
        <p:origin x="984"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BA2F-B059-4609-820E-E64DDA025441}" type="datetimeFigureOut">
              <a:rPr lang="zh-TW" altLang="en-US" smtClean="0"/>
              <a:t>2021/5/10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7BAA-8A92-4E5D-A9FD-500CCD2EFFFC}" type="slidenum">
              <a:rPr lang="zh-TW" altLang="en-US" smtClean="0"/>
              <a:t>‹#›</a:t>
            </a:fld>
            <a:endParaRPr lang="zh-TW" altLang="en-US"/>
          </a:p>
        </p:txBody>
      </p:sp>
    </p:spTree>
    <p:extLst>
      <p:ext uri="{BB962C8B-B14F-4D97-AF65-F5344CB8AC3E}">
        <p14:creationId xmlns:p14="http://schemas.microsoft.com/office/powerpoint/2010/main" val="401718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去年</a:t>
            </a:r>
            <a:r>
              <a:rPr lang="en-US" altLang="zh-TW" dirty="0" smtClean="0"/>
              <a:t>2020</a:t>
            </a:r>
            <a:r>
              <a:rPr lang="zh-TW" altLang="en-US" dirty="0" smtClean="0"/>
              <a:t>年在疫情期間，台灣</a:t>
            </a:r>
            <a:r>
              <a:rPr lang="en-US" altLang="zh-TW" dirty="0" smtClean="0"/>
              <a:t>20</a:t>
            </a:r>
            <a:r>
              <a:rPr lang="zh-TW" altLang="en-US" dirty="0" smtClean="0"/>
              <a:t>至</a:t>
            </a:r>
            <a:r>
              <a:rPr lang="en-US" altLang="zh-TW" dirty="0" smtClean="0"/>
              <a:t>30</a:t>
            </a:r>
            <a:r>
              <a:rPr lang="zh-TW" altLang="en-US" dirty="0" smtClean="0"/>
              <a:t>歲年輕族群開戶人數比例越來越高，以至於</a:t>
            </a:r>
            <a:r>
              <a:rPr lang="zh-TW" altLang="en-US" b="1" dirty="0" smtClean="0"/>
              <a:t>股市小白</a:t>
            </a:r>
            <a:r>
              <a:rPr lang="zh-TW" altLang="en-US" dirty="0" smtClean="0"/>
              <a:t>的名詞出現，去年股市行情很好，幾乎有投資的都有賺到，看著新聞、聽好友勸說跟風購買，或者一張一股傻傻分布清楚下錯訂單，一時間付不起巨額款項而產生違約交割，我們要做的就是在適當的時機點，例如投資人偷資一筆異常交易後立即提醒投資人其風險其行為並給予適當的幫助 </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3</a:t>
            </a:fld>
            <a:endParaRPr lang="zh-TW" altLang="en-US"/>
          </a:p>
        </p:txBody>
      </p:sp>
    </p:spTree>
    <p:extLst>
      <p:ext uri="{BB962C8B-B14F-4D97-AF65-F5344CB8AC3E}">
        <p14:creationId xmlns:p14="http://schemas.microsoft.com/office/powerpoint/2010/main" val="351249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以歷史紀錄來訓練模型</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4</a:t>
            </a:fld>
            <a:endParaRPr lang="zh-TW" altLang="en-US"/>
          </a:p>
        </p:txBody>
      </p:sp>
    </p:spTree>
    <p:extLst>
      <p:ext uri="{BB962C8B-B14F-4D97-AF65-F5344CB8AC3E}">
        <p14:creationId xmlns:p14="http://schemas.microsoft.com/office/powerpoint/2010/main" val="94088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了解題目需求後分別去查找能使用到的資源。</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向業師索取相關資料，並作相對應的前處理。達成結果呈現共識後創建</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並了解其功能。</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將之前建好的模型</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run</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DATA</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並作分析討論</a:t>
            </a:r>
            <a:r>
              <a:rPr lang="en-US" altLang="zh-TW"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featur</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的篩選，規劃未來導向，熟悉</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的操作並試著製作。</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評估模型的適用程度並依顧客需求增加</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所需功能。</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模型特徵及</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功能確定並加以優化解決</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Bug</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向大家展示這兩個月的成果</a:t>
            </a: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l"/>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6</a:t>
            </a:fld>
            <a:endParaRPr lang="zh-TW" altLang="en-US"/>
          </a:p>
        </p:txBody>
      </p:sp>
    </p:spTree>
    <p:extLst>
      <p:ext uri="{BB962C8B-B14F-4D97-AF65-F5344CB8AC3E}">
        <p14:creationId xmlns:p14="http://schemas.microsoft.com/office/powerpoint/2010/main" val="40346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貝他值是指個股的股價變動與市場大盤指數變動的相關性</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8</a:t>
            </a:fld>
            <a:endParaRPr lang="zh-TW" altLang="en-US"/>
          </a:p>
        </p:txBody>
      </p:sp>
    </p:spTree>
    <p:extLst>
      <p:ext uri="{BB962C8B-B14F-4D97-AF65-F5344CB8AC3E}">
        <p14:creationId xmlns:p14="http://schemas.microsoft.com/office/powerpoint/2010/main" val="264948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以利投資人能夠更了結其投資股票相關資訊，並且更加輕易地找資料</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9</a:t>
            </a:fld>
            <a:endParaRPr lang="zh-TW" altLang="en-US"/>
          </a:p>
        </p:txBody>
      </p:sp>
    </p:spTree>
    <p:extLst>
      <p:ext uri="{BB962C8B-B14F-4D97-AF65-F5344CB8AC3E}">
        <p14:creationId xmlns:p14="http://schemas.microsoft.com/office/powerpoint/2010/main" val="286398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0432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62234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410301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1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85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7240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707678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3095449"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97585"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4175449"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397585"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8772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Images &amp; Contents Layout">
    <p:bg>
      <p:bgPr>
        <a:solidFill>
          <a:schemeClr val="bg1"/>
        </a:solidFill>
        <a:effectLst/>
      </p:bgPr>
    </p:bg>
    <p:spTree>
      <p:nvGrpSpPr>
        <p:cNvPr id="1" name=""/>
        <p:cNvGrpSpPr/>
        <p:nvPr/>
      </p:nvGrpSpPr>
      <p:grpSpPr>
        <a:xfrm>
          <a:off x="0" y="0"/>
          <a:ext cx="0" cy="0"/>
          <a:chOff x="0" y="0"/>
          <a:chExt cx="0" cy="0"/>
        </a:xfrm>
      </p:grpSpPr>
      <p:sp>
        <p:nvSpPr>
          <p:cNvPr id="13" name="Picture Placeholder 9">
            <a:extLst>
              <a:ext uri="{FF2B5EF4-FFF2-40B4-BE49-F238E27FC236}">
                <a16:creationId xmlns="" xmlns:a16="http://schemas.microsoft.com/office/drawing/2014/main" id="{77D0EB80-5ACB-4B75-B1FE-BC47C43D1404}"/>
              </a:ext>
            </a:extLst>
          </p:cNvPr>
          <p:cNvSpPr>
            <a:spLocks noGrp="1"/>
          </p:cNvSpPr>
          <p:nvPr>
            <p:ph type="pic" sz="quarter" idx="11" hasCustomPrompt="1"/>
          </p:nvPr>
        </p:nvSpPr>
        <p:spPr>
          <a:xfrm>
            <a:off x="-4616" y="-10133"/>
            <a:ext cx="12196616" cy="3570514"/>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0" name="Picture Placeholder 9">
            <a:extLst>
              <a:ext uri="{FF2B5EF4-FFF2-40B4-BE49-F238E27FC236}">
                <a16:creationId xmlns="" xmlns:a16="http://schemas.microsoft.com/office/drawing/2014/main" id="{C2375C0B-9A4C-42FF-991E-CA66F2BCF797}"/>
              </a:ext>
            </a:extLst>
          </p:cNvPr>
          <p:cNvSpPr>
            <a:spLocks noGrp="1"/>
          </p:cNvSpPr>
          <p:nvPr>
            <p:ph type="pic" sz="quarter" idx="10" hasCustomPrompt="1"/>
          </p:nvPr>
        </p:nvSpPr>
        <p:spPr>
          <a:xfrm>
            <a:off x="930616" y="1740800"/>
            <a:ext cx="2025659" cy="3511142"/>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3283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44175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2721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1163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18070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145258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4755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571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86613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85756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FA61214E-2FF9-410E-939A-E19E616ABA6E}"/>
              </a:ext>
            </a:extLst>
          </p:cNvPr>
          <p:cNvGrpSpPr/>
          <p:nvPr/>
        </p:nvGrpSpPr>
        <p:grpSpPr>
          <a:xfrm>
            <a:off x="6888864" y="2796073"/>
            <a:ext cx="4777152" cy="1270007"/>
            <a:chOff x="6800944" y="2796073"/>
            <a:chExt cx="4777152" cy="1270007"/>
          </a:xfrm>
        </p:grpSpPr>
        <p:sp>
          <p:nvSpPr>
            <p:cNvPr id="8" name="TextBox 7">
              <a:extLst>
                <a:ext uri="{FF2B5EF4-FFF2-40B4-BE49-F238E27FC236}">
                  <a16:creationId xmlns="" xmlns:a16="http://schemas.microsoft.com/office/drawing/2014/main" id="{5CF5BDA4-10C7-46A6-AC30-523A3FC438AC}"/>
                </a:ext>
              </a:extLst>
            </p:cNvPr>
            <p:cNvSpPr txBox="1"/>
            <p:nvPr/>
          </p:nvSpPr>
          <p:spPr>
            <a:xfrm>
              <a:off x="6800944" y="2796073"/>
              <a:ext cx="4777152" cy="954107"/>
            </a:xfrm>
            <a:prstGeom prst="rect">
              <a:avLst/>
            </a:prstGeom>
            <a:noFill/>
          </p:spPr>
          <p:txBody>
            <a:bodyPr wrap="square" rtlCol="0" anchor="ctr">
              <a:spAutoFit/>
            </a:bodyPr>
            <a:lstStyle/>
            <a:p>
              <a:r>
                <a:rPr lang="en-US" altLang="zh-TW" sz="2800" b="1" dirty="0" smtClean="0">
                  <a:solidFill>
                    <a:schemeClr val="accent5">
                      <a:lumMod val="75000"/>
                    </a:schemeClr>
                  </a:solidFill>
                  <a:latin typeface="微軟正黑體" panose="020B0604030504040204" pitchFamily="34" charset="-120"/>
                  <a:ea typeface="微軟正黑體" panose="020B0604030504040204" pitchFamily="34" charset="-120"/>
                  <a:cs typeface="Arial" pitchFamily="34" charset="0"/>
                </a:rPr>
                <a:t>Personal Investment Risk</a:t>
              </a:r>
            </a:p>
            <a:p>
              <a:pPr algn="r"/>
              <a:r>
                <a:rPr lang="en-US" altLang="zh-TW" sz="2800" b="1" dirty="0" smtClean="0">
                  <a:solidFill>
                    <a:schemeClr val="accent5">
                      <a:lumMod val="75000"/>
                    </a:schemeClr>
                  </a:solidFill>
                  <a:latin typeface="微軟正黑體" panose="020B0604030504040204" pitchFamily="34" charset="-120"/>
                  <a:ea typeface="微軟正黑體" panose="020B0604030504040204" pitchFamily="34" charset="-120"/>
                  <a:cs typeface="Arial" pitchFamily="34" charset="0"/>
                </a:rPr>
                <a:t>Assistant	</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9418394" y="3727526"/>
              <a:ext cx="1892231" cy="338554"/>
            </a:xfrm>
            <a:prstGeom prst="rect">
              <a:avLst/>
            </a:prstGeom>
            <a:noFill/>
          </p:spPr>
          <p:txBody>
            <a:bodyPr wrap="square" rtlCol="0" anchor="ctr">
              <a:spAutoFit/>
            </a:bodyPr>
            <a:lstStyle/>
            <a:p>
              <a:pPr algn="r"/>
              <a:r>
                <a:rPr lang="zh-TW" altLang="en-US" sz="1600" b="1" dirty="0" smtClean="0">
                  <a:solidFill>
                    <a:schemeClr val="bg1"/>
                  </a:solidFill>
                  <a:latin typeface="微軟正黑體" panose="020B0604030504040204" pitchFamily="34" charset="-120"/>
                  <a:ea typeface="微軟正黑體" panose="020B0604030504040204" pitchFamily="34" charset="-120"/>
                </a:rPr>
                <a:t>玉山證券 </a:t>
              </a:r>
              <a:r>
                <a:rPr lang="en-US" altLang="zh-TW" sz="1600" dirty="0" smtClean="0">
                  <a:solidFill>
                    <a:schemeClr val="bg1"/>
                  </a:solidFill>
                  <a:latin typeface="Segoe UI Black" panose="020B0A02040204020203" pitchFamily="34" charset="0"/>
                  <a:ea typeface="Segoe UI Black" panose="020B0A02040204020203" pitchFamily="34" charset="0"/>
                  <a:cs typeface="Arial" pitchFamily="34" charset="0"/>
                </a:rPr>
                <a:t>Team 4</a:t>
              </a:r>
              <a:endParaRPr lang="ko-KR" altLang="en-US" sz="1600" dirty="0">
                <a:solidFill>
                  <a:schemeClr val="bg1"/>
                </a:solidFill>
                <a:latin typeface="Segoe UI Black" panose="020B0A02040204020203" pitchFamily="34" charset="0"/>
                <a:cs typeface="Arial" pitchFamily="34" charset="0"/>
              </a:endParaRPr>
            </a:p>
          </p:txBody>
        </p:sp>
      </p:grpSp>
    </p:spTree>
    <p:extLst>
      <p:ext uri="{BB962C8B-B14F-4D97-AF65-F5344CB8AC3E}">
        <p14:creationId xmlns:p14="http://schemas.microsoft.com/office/powerpoint/2010/main" val="306621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6957874" y="1436928"/>
            <a:ext cx="4777152" cy="2548721"/>
            <a:chOff x="6957874" y="1436928"/>
            <a:chExt cx="4777152" cy="2548721"/>
          </a:xfrm>
        </p:grpSpPr>
        <p:sp>
          <p:nvSpPr>
            <p:cNvPr id="8" name="TextBox 7">
              <a:extLst>
                <a:ext uri="{FF2B5EF4-FFF2-40B4-BE49-F238E27FC236}">
                  <a16:creationId xmlns="" xmlns:a16="http://schemas.microsoft.com/office/drawing/2014/main" id="{5CF5BDA4-10C7-46A6-AC30-523A3FC438AC}"/>
                </a:ext>
              </a:extLst>
            </p:cNvPr>
            <p:cNvSpPr txBox="1"/>
            <p:nvPr/>
          </p:nvSpPr>
          <p:spPr>
            <a:xfrm>
              <a:off x="6957874" y="3216208"/>
              <a:ext cx="4777152" cy="769441"/>
            </a:xfrm>
            <a:prstGeom prst="rect">
              <a:avLst/>
            </a:prstGeom>
            <a:noFill/>
          </p:spPr>
          <p:txBody>
            <a:bodyPr wrap="square" rtlCol="0" anchor="ctr">
              <a:spAutoFit/>
            </a:bodyPr>
            <a:lstStyle/>
            <a:p>
              <a:pPr algn="ctr"/>
              <a:r>
                <a:rPr lang="en-US" altLang="zh-TW" sz="4400" b="1" dirty="0" smtClean="0">
                  <a:solidFill>
                    <a:schemeClr val="bg1"/>
                  </a:solidFill>
                  <a:latin typeface="+mj-lt"/>
                  <a:ea typeface="Arial Unicode MS" panose="020B0604020202020204" pitchFamily="34" charset="-120"/>
                  <a:cs typeface="Arial Unicode MS" panose="020B0604020202020204" pitchFamily="34" charset="-120"/>
                </a:rPr>
                <a:t>Group Status</a:t>
              </a:r>
              <a:endParaRPr lang="zh-TW" altLang="en-US" sz="3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 xmlns:a16="http://schemas.microsoft.com/office/drawing/2014/main"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04</a:t>
              </a:r>
              <a:endParaRPr lang="ko-KR" altLang="en-US" sz="66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1358997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 xmlns:a16="http://schemas.microsoft.com/office/drawing/2014/main" id="{E0205933-4EE2-4A46-9FA3-CC7EB24DA067}"/>
              </a:ext>
            </a:extLst>
          </p:cNvPr>
          <p:cNvSpPr/>
          <p:nvPr/>
        </p:nvSpPr>
        <p:spPr>
          <a:xfrm>
            <a:off x="4061858" y="1931542"/>
            <a:ext cx="4054799" cy="405479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altLang="zh-TW" b="1" dirty="0" err="1" smtClean="0"/>
              <a:t>HighQualityAndEfficientCommunication</a:t>
            </a:r>
            <a:endParaRPr lang="en-US" b="1" dirty="0"/>
          </a:p>
        </p:txBody>
      </p:sp>
      <p:sp>
        <p:nvSpPr>
          <p:cNvPr id="4" name="Freeform: Shape 3">
            <a:extLst>
              <a:ext uri="{FF2B5EF4-FFF2-40B4-BE49-F238E27FC236}">
                <a16:creationId xmlns="" xmlns:a16="http://schemas.microsoft.com/office/drawing/2014/main" id="{0CD09B46-3B65-4F09-9E94-91FE49C5A21F}"/>
              </a:ext>
            </a:extLst>
          </p:cNvPr>
          <p:cNvSpPr/>
          <p:nvPr/>
        </p:nvSpPr>
        <p:spPr>
          <a:xfrm>
            <a:off x="6089257" y="2668549"/>
            <a:ext cx="1621167" cy="2580783"/>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3"/>
          </a:solidFill>
          <a:ln w="1698"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6F2BF412-86C4-482C-9098-4975791B54C0}"/>
              </a:ext>
            </a:extLst>
          </p:cNvPr>
          <p:cNvSpPr/>
          <p:nvPr/>
        </p:nvSpPr>
        <p:spPr>
          <a:xfrm>
            <a:off x="4612726" y="2707550"/>
            <a:ext cx="1441846" cy="2571090"/>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2"/>
          </a:solidFill>
          <a:ln w="1698" cap="flat">
            <a:noFill/>
            <a:prstDash val="solid"/>
            <a:miter/>
          </a:ln>
        </p:spPr>
        <p:txBody>
          <a:bodyPr rtlCol="0" anchor="ctr"/>
          <a:lstStyle/>
          <a:p>
            <a:endParaRPr lang="en-US"/>
          </a:p>
        </p:txBody>
      </p:sp>
      <p:sp>
        <p:nvSpPr>
          <p:cNvPr id="7" name="Rectangle 6">
            <a:extLst>
              <a:ext uri="{FF2B5EF4-FFF2-40B4-BE49-F238E27FC236}">
                <a16:creationId xmlns="" xmlns:a16="http://schemas.microsoft.com/office/drawing/2014/main" id="{6D7463A3-1F32-4EB2-8136-D0598DCA0FAD}"/>
              </a:ext>
            </a:extLst>
          </p:cNvPr>
          <p:cNvSpPr/>
          <p:nvPr/>
        </p:nvSpPr>
        <p:spPr>
          <a:xfrm>
            <a:off x="1183314" y="3282513"/>
            <a:ext cx="2466454" cy="118394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 xmlns:a16="http://schemas.microsoft.com/office/drawing/2014/main" id="{01D56A5B-4565-4D71-959B-F08E30D7F8C8}"/>
              </a:ext>
            </a:extLst>
          </p:cNvPr>
          <p:cNvGrpSpPr/>
          <p:nvPr/>
        </p:nvGrpSpPr>
        <p:grpSpPr>
          <a:xfrm>
            <a:off x="8453900" y="5179504"/>
            <a:ext cx="2819647" cy="671825"/>
            <a:chOff x="-475010" y="1129566"/>
            <a:chExt cx="3859356" cy="671825"/>
          </a:xfrm>
        </p:grpSpPr>
        <p:sp>
          <p:nvSpPr>
            <p:cNvPr id="9" name="TextBox 8">
              <a:extLst>
                <a:ext uri="{FF2B5EF4-FFF2-40B4-BE49-F238E27FC236}">
                  <a16:creationId xmlns="" xmlns:a16="http://schemas.microsoft.com/office/drawing/2014/main" id="{712A9DE1-17D5-43E4-9160-B330E0C702DA}"/>
                </a:ext>
              </a:extLst>
            </p:cNvPr>
            <p:cNvSpPr txBox="1"/>
            <p:nvPr/>
          </p:nvSpPr>
          <p:spPr>
            <a:xfrm>
              <a:off x="-475010" y="1129566"/>
              <a:ext cx="3859356" cy="276999"/>
            </a:xfrm>
            <a:prstGeom prst="rect">
              <a:avLst/>
            </a:prstGeom>
            <a:noFill/>
          </p:spPr>
          <p:txBody>
            <a:bodyPr wrap="square" rtlCol="0" anchor="ctr">
              <a:spAutoFit/>
            </a:bodyPr>
            <a:lstStyle/>
            <a:p>
              <a:r>
                <a:rPr lang="zh-TW" altLang="en-US" sz="1200" b="1" dirty="0" smtClean="0">
                  <a:solidFill>
                    <a:schemeClr val="tx1">
                      <a:lumMod val="75000"/>
                      <a:lumOff val="25000"/>
                    </a:schemeClr>
                  </a:solidFill>
                  <a:cs typeface="Arial" pitchFamily="34" charset="0"/>
                </a:rPr>
                <a:t>分配工作、</a:t>
              </a:r>
              <a:r>
                <a:rPr lang="zh-TW" altLang="en-US" sz="1200" b="1" dirty="0" smtClean="0">
                  <a:solidFill>
                    <a:schemeClr val="tx1">
                      <a:lumMod val="75000"/>
                      <a:lumOff val="25000"/>
                    </a:schemeClr>
                  </a:solidFill>
                  <a:cs typeface="Arial" pitchFamily="34" charset="0"/>
                </a:rPr>
                <a:t>進度追蹤</a:t>
              </a:r>
              <a:endParaRPr lang="ko-KR" altLang="en-US" sz="1200" b="1" dirty="0">
                <a:solidFill>
                  <a:schemeClr val="tx1">
                    <a:lumMod val="75000"/>
                    <a:lumOff val="25000"/>
                  </a:schemeClr>
                </a:solidFill>
                <a:cs typeface="Arial" pitchFamily="34" charset="0"/>
              </a:endParaRPr>
            </a:p>
          </p:txBody>
        </p:sp>
        <p:sp>
          <p:nvSpPr>
            <p:cNvPr id="10" name="TextBox 9">
              <a:extLst>
                <a:ext uri="{FF2B5EF4-FFF2-40B4-BE49-F238E27FC236}">
                  <a16:creationId xmlns="" xmlns:a16="http://schemas.microsoft.com/office/drawing/2014/main" id="{E36E8953-5E04-4B62-8BA7-9390BE98B52A}"/>
                </a:ext>
              </a:extLst>
            </p:cNvPr>
            <p:cNvSpPr txBox="1"/>
            <p:nvPr/>
          </p:nvSpPr>
          <p:spPr>
            <a:xfrm>
              <a:off x="-460976" y="1339726"/>
              <a:ext cx="3845322" cy="461665"/>
            </a:xfrm>
            <a:prstGeom prst="rect">
              <a:avLst/>
            </a:prstGeom>
            <a:noFill/>
          </p:spPr>
          <p:txBody>
            <a:bodyPr wrap="square" rtlCol="0">
              <a:spAutoFit/>
            </a:bodyPr>
            <a:lstStyle/>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驗收進度</a:t>
              </a:r>
              <a:endParaRPr lang="en-US" altLang="zh-TW"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視</a:t>
              </a:r>
              <a:r>
                <a:rPr lang="zh-TW" altLang="en-US" sz="1200" dirty="0">
                  <a:solidFill>
                    <a:schemeClr val="tx1">
                      <a:lumMod val="75000"/>
                      <a:lumOff val="25000"/>
                    </a:schemeClr>
                  </a:solidFill>
                  <a:cs typeface="Arial" pitchFamily="34" charset="0"/>
                </a:rPr>
                <a:t>當</a:t>
              </a:r>
              <a:r>
                <a:rPr lang="zh-TW" altLang="en-US" sz="1200" dirty="0" smtClean="0">
                  <a:solidFill>
                    <a:schemeClr val="tx1">
                      <a:lumMod val="75000"/>
                      <a:lumOff val="25000"/>
                    </a:schemeClr>
                  </a:solidFill>
                  <a:cs typeface="Arial" pitchFamily="34" charset="0"/>
                </a:rPr>
                <a:t>週狀況</a:t>
              </a:r>
              <a:r>
                <a:rPr lang="zh-TW" altLang="en-US" sz="1200" dirty="0">
                  <a:solidFill>
                    <a:schemeClr val="tx1">
                      <a:lumMod val="75000"/>
                      <a:lumOff val="25000"/>
                    </a:schemeClr>
                  </a:solidFill>
                  <a:cs typeface="Arial" pitchFamily="34" charset="0"/>
                </a:rPr>
                <a:t>分配</a:t>
              </a:r>
              <a:r>
                <a:rPr lang="zh-TW" altLang="en-US" sz="1200" dirty="0" smtClean="0">
                  <a:solidFill>
                    <a:schemeClr val="tx1">
                      <a:lumMod val="75000"/>
                      <a:lumOff val="25000"/>
                    </a:schemeClr>
                  </a:solidFill>
                  <a:cs typeface="Arial" pitchFamily="34" charset="0"/>
                </a:rPr>
                <a:t>工作</a:t>
              </a:r>
              <a:endParaRPr lang="en-US" altLang="zh-TW" sz="1200" dirty="0" smtClean="0">
                <a:solidFill>
                  <a:schemeClr val="tx1">
                    <a:lumMod val="75000"/>
                    <a:lumOff val="25000"/>
                  </a:schemeClr>
                </a:solidFill>
                <a:cs typeface="Arial" pitchFamily="34" charset="0"/>
              </a:endParaRPr>
            </a:p>
          </p:txBody>
        </p:sp>
      </p:grpSp>
      <p:grpSp>
        <p:nvGrpSpPr>
          <p:cNvPr id="11" name="Group 10">
            <a:extLst>
              <a:ext uri="{FF2B5EF4-FFF2-40B4-BE49-F238E27FC236}">
                <a16:creationId xmlns="" xmlns:a16="http://schemas.microsoft.com/office/drawing/2014/main" id="{549D37A7-5A5B-4F79-A194-2F21ECE1F26D}"/>
              </a:ext>
            </a:extLst>
          </p:cNvPr>
          <p:cNvGrpSpPr/>
          <p:nvPr/>
        </p:nvGrpSpPr>
        <p:grpSpPr>
          <a:xfrm>
            <a:off x="8453900" y="1721968"/>
            <a:ext cx="2819647" cy="671825"/>
            <a:chOff x="-475010" y="1129566"/>
            <a:chExt cx="3859356" cy="671825"/>
          </a:xfrm>
        </p:grpSpPr>
        <p:sp>
          <p:nvSpPr>
            <p:cNvPr id="12" name="TextBox 11">
              <a:extLst>
                <a:ext uri="{FF2B5EF4-FFF2-40B4-BE49-F238E27FC236}">
                  <a16:creationId xmlns="" xmlns:a16="http://schemas.microsoft.com/office/drawing/2014/main" id="{04E6B6DC-D921-45B3-955A-D091A6264E96}"/>
                </a:ext>
              </a:extLst>
            </p:cNvPr>
            <p:cNvSpPr txBox="1"/>
            <p:nvPr/>
          </p:nvSpPr>
          <p:spPr>
            <a:xfrm>
              <a:off x="-475010" y="1129566"/>
              <a:ext cx="3859356" cy="276999"/>
            </a:xfrm>
            <a:prstGeom prst="rect">
              <a:avLst/>
            </a:prstGeom>
            <a:noFill/>
          </p:spPr>
          <p:txBody>
            <a:bodyPr wrap="square" rtlCol="0" anchor="ctr">
              <a:spAutoFit/>
            </a:bodyPr>
            <a:lstStyle/>
            <a:p>
              <a:r>
                <a:rPr lang="zh-TW" altLang="en-US" sz="1200" b="1" dirty="0" smtClean="0">
                  <a:solidFill>
                    <a:schemeClr val="tx1">
                      <a:lumMod val="75000"/>
                      <a:lumOff val="25000"/>
                    </a:schemeClr>
                  </a:solidFill>
                  <a:cs typeface="Arial" pitchFamily="34" charset="0"/>
                </a:rPr>
                <a:t>預先想好開會內容</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 xmlns:a16="http://schemas.microsoft.com/office/drawing/2014/main" id="{EEE24597-C722-4526-8D97-F39B9353AC90}"/>
                </a:ext>
              </a:extLst>
            </p:cNvPr>
            <p:cNvSpPr txBox="1"/>
            <p:nvPr/>
          </p:nvSpPr>
          <p:spPr>
            <a:xfrm>
              <a:off x="-460976" y="1339726"/>
              <a:ext cx="3845322" cy="461665"/>
            </a:xfrm>
            <a:prstGeom prst="rect">
              <a:avLst/>
            </a:prstGeom>
            <a:noFill/>
          </p:spPr>
          <p:txBody>
            <a:bodyPr wrap="square" rtlCol="0">
              <a:spAutoFit/>
            </a:bodyPr>
            <a:lstStyle/>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時間地點</a:t>
              </a:r>
              <a:endParaRPr lang="en-US" altLang="zh-TW"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這週討論目的</a:t>
              </a:r>
              <a:endParaRPr lang="en-US" altLang="zh-TW" sz="1200" dirty="0" smtClean="0">
                <a:solidFill>
                  <a:schemeClr val="tx1">
                    <a:lumMod val="75000"/>
                    <a:lumOff val="25000"/>
                  </a:schemeClr>
                </a:solidFill>
                <a:cs typeface="Arial" pitchFamily="34" charset="0"/>
              </a:endParaRPr>
            </a:p>
          </p:txBody>
        </p:sp>
      </p:grpSp>
      <p:grpSp>
        <p:nvGrpSpPr>
          <p:cNvPr id="14" name="Group 13">
            <a:extLst>
              <a:ext uri="{FF2B5EF4-FFF2-40B4-BE49-F238E27FC236}">
                <a16:creationId xmlns="" xmlns:a16="http://schemas.microsoft.com/office/drawing/2014/main" id="{7004B7F6-E46F-4939-AA49-F23427A1F17B}"/>
              </a:ext>
            </a:extLst>
          </p:cNvPr>
          <p:cNvGrpSpPr/>
          <p:nvPr/>
        </p:nvGrpSpPr>
        <p:grpSpPr>
          <a:xfrm>
            <a:off x="1011844" y="5179504"/>
            <a:ext cx="2809394" cy="671825"/>
            <a:chOff x="-475010" y="1129566"/>
            <a:chExt cx="3859356" cy="671825"/>
          </a:xfrm>
        </p:grpSpPr>
        <p:sp>
          <p:nvSpPr>
            <p:cNvPr id="15" name="TextBox 14">
              <a:extLst>
                <a:ext uri="{FF2B5EF4-FFF2-40B4-BE49-F238E27FC236}">
                  <a16:creationId xmlns="" xmlns:a16="http://schemas.microsoft.com/office/drawing/2014/main" id="{8F67D8C1-AF16-4130-87E9-BBD7CDE21899}"/>
                </a:ext>
              </a:extLst>
            </p:cNvPr>
            <p:cNvSpPr txBox="1"/>
            <p:nvPr/>
          </p:nvSpPr>
          <p:spPr>
            <a:xfrm>
              <a:off x="-475010" y="1129566"/>
              <a:ext cx="3859356" cy="276999"/>
            </a:xfrm>
            <a:prstGeom prst="rect">
              <a:avLst/>
            </a:prstGeom>
            <a:noFill/>
          </p:spPr>
          <p:txBody>
            <a:bodyPr wrap="square" rtlCol="0" anchor="ctr">
              <a:spAutoFit/>
            </a:bodyPr>
            <a:lstStyle/>
            <a:p>
              <a:pPr algn="r"/>
              <a:r>
                <a:rPr lang="zh-TW" altLang="en-US" sz="1200" b="1" dirty="0" smtClean="0">
                  <a:solidFill>
                    <a:schemeClr val="tx1">
                      <a:lumMod val="75000"/>
                      <a:lumOff val="25000"/>
                    </a:schemeClr>
                  </a:solidFill>
                  <a:cs typeface="Arial" pitchFamily="34" charset="0"/>
                </a:rPr>
                <a:t>錄音、文字紀錄</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 xmlns:a16="http://schemas.microsoft.com/office/drawing/2014/main" id="{100C5804-BC14-4F29-AD3A-76404B1EEE32}"/>
                </a:ext>
              </a:extLst>
            </p:cNvPr>
            <p:cNvSpPr txBox="1"/>
            <p:nvPr/>
          </p:nvSpPr>
          <p:spPr>
            <a:xfrm>
              <a:off x="-460976" y="1339726"/>
              <a:ext cx="3845322" cy="461665"/>
            </a:xfrm>
            <a:prstGeom prst="rect">
              <a:avLst/>
            </a:prstGeom>
            <a:noFill/>
          </p:spPr>
          <p:txBody>
            <a:bodyPr wrap="square" rtlCol="0">
              <a:spAutoFit/>
            </a:bodyPr>
            <a:lstStyle/>
            <a:p>
              <a:pPr marL="171450" indent="-171450" algn="r">
                <a:buFont typeface="Arial" panose="020B0604020202020204" pitchFamily="34" charset="0"/>
                <a:buChar char="•"/>
              </a:pPr>
              <a:r>
                <a:rPr lang="en-US" altLang="ko-KR" sz="1200" dirty="0" smtClean="0">
                  <a:solidFill>
                    <a:schemeClr val="tx1">
                      <a:lumMod val="75000"/>
                      <a:lumOff val="25000"/>
                    </a:schemeClr>
                  </a:solidFill>
                  <a:cs typeface="Arial" pitchFamily="34" charset="0"/>
                </a:rPr>
                <a:t>Google</a:t>
              </a:r>
              <a:r>
                <a:rPr lang="zh-TW" altLang="en-US" sz="1200" dirty="0" smtClean="0">
                  <a:solidFill>
                    <a:schemeClr val="tx1">
                      <a:lumMod val="75000"/>
                      <a:lumOff val="25000"/>
                    </a:schemeClr>
                  </a:solidFill>
                  <a:cs typeface="Arial" pitchFamily="34" charset="0"/>
                </a:rPr>
                <a:t>文件共同編輯</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a:solidFill>
                    <a:schemeClr val="tx1">
                      <a:lumMod val="75000"/>
                      <a:lumOff val="25000"/>
                    </a:schemeClr>
                  </a:solidFill>
                  <a:cs typeface="Arial" pitchFamily="34" charset="0"/>
                </a:rPr>
                <a:t>錄音以做補充</a:t>
              </a:r>
              <a:endParaRPr lang="en-US" altLang="ko-KR" sz="1200" dirty="0">
                <a:solidFill>
                  <a:schemeClr val="tx1">
                    <a:lumMod val="75000"/>
                    <a:lumOff val="25000"/>
                  </a:schemeClr>
                </a:solidFill>
                <a:cs typeface="Arial" pitchFamily="34" charset="0"/>
              </a:endParaRPr>
            </a:p>
          </p:txBody>
        </p:sp>
      </p:grpSp>
      <p:grpSp>
        <p:nvGrpSpPr>
          <p:cNvPr id="17" name="Group 16">
            <a:extLst>
              <a:ext uri="{FF2B5EF4-FFF2-40B4-BE49-F238E27FC236}">
                <a16:creationId xmlns="" xmlns:a16="http://schemas.microsoft.com/office/drawing/2014/main" id="{9AFD090F-87D2-421D-9110-2213CA5959A9}"/>
              </a:ext>
            </a:extLst>
          </p:cNvPr>
          <p:cNvGrpSpPr/>
          <p:nvPr/>
        </p:nvGrpSpPr>
        <p:grpSpPr>
          <a:xfrm>
            <a:off x="1011844" y="1721968"/>
            <a:ext cx="2809394" cy="856491"/>
            <a:chOff x="-475010" y="1129566"/>
            <a:chExt cx="3859356" cy="856491"/>
          </a:xfrm>
        </p:grpSpPr>
        <p:sp>
          <p:nvSpPr>
            <p:cNvPr id="18" name="TextBox 17">
              <a:extLst>
                <a:ext uri="{FF2B5EF4-FFF2-40B4-BE49-F238E27FC236}">
                  <a16:creationId xmlns="" xmlns:a16="http://schemas.microsoft.com/office/drawing/2014/main" id="{D987341E-23C1-496E-9181-6CB3957391B4}"/>
                </a:ext>
              </a:extLst>
            </p:cNvPr>
            <p:cNvSpPr txBox="1"/>
            <p:nvPr/>
          </p:nvSpPr>
          <p:spPr>
            <a:xfrm>
              <a:off x="-475010" y="1129566"/>
              <a:ext cx="3859356" cy="276999"/>
            </a:xfrm>
            <a:prstGeom prst="rect">
              <a:avLst/>
            </a:prstGeom>
            <a:noFill/>
          </p:spPr>
          <p:txBody>
            <a:bodyPr wrap="square" rtlCol="0" anchor="ctr">
              <a:spAutoFit/>
            </a:bodyPr>
            <a:lstStyle/>
            <a:p>
              <a:pPr algn="r"/>
              <a:r>
                <a:rPr lang="zh-TW" altLang="en-US" sz="1200" b="1" dirty="0" smtClean="0">
                  <a:solidFill>
                    <a:schemeClr val="tx1">
                      <a:lumMod val="75000"/>
                      <a:lumOff val="25000"/>
                    </a:schemeClr>
                  </a:solidFill>
                  <a:cs typeface="Arial" pitchFamily="34" charset="0"/>
                </a:rPr>
                <a:t>線上會議</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 xmlns:a16="http://schemas.microsoft.com/office/drawing/2014/main" id="{3B988FE8-5A0D-4921-AC45-767455FCEF21}"/>
                </a:ext>
              </a:extLst>
            </p:cNvPr>
            <p:cNvSpPr txBox="1"/>
            <p:nvPr/>
          </p:nvSpPr>
          <p:spPr>
            <a:xfrm>
              <a:off x="-460976" y="1339726"/>
              <a:ext cx="3845322" cy="646331"/>
            </a:xfrm>
            <a:prstGeom prst="rect">
              <a:avLst/>
            </a:prstGeom>
            <a:noFill/>
          </p:spPr>
          <p:txBody>
            <a:bodyPr wrap="square" rtlCol="0">
              <a:spAutoFit/>
            </a:bodyPr>
            <a:lstStyle/>
            <a:p>
              <a:pPr algn="r"/>
              <a:r>
                <a:rPr lang="zh-TW" altLang="en-US" sz="1200" dirty="0" smtClean="0">
                  <a:solidFill>
                    <a:schemeClr val="tx1">
                      <a:lumMod val="75000"/>
                      <a:lumOff val="25000"/>
                    </a:schemeClr>
                  </a:solidFill>
                  <a:cs typeface="Arial" pitchFamily="34" charset="0"/>
                </a:rPr>
                <a:t>主要為線上</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smtClean="0">
                  <a:solidFill>
                    <a:schemeClr val="tx1">
                      <a:lumMod val="75000"/>
                      <a:lumOff val="25000"/>
                    </a:schemeClr>
                  </a:solidFill>
                  <a:cs typeface="Arial" pitchFamily="34" charset="0"/>
                </a:rPr>
                <a:t>方便及時</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a:solidFill>
                    <a:schemeClr val="tx1">
                      <a:lumMod val="75000"/>
                      <a:lumOff val="25000"/>
                    </a:schemeClr>
                  </a:solidFill>
                  <a:cs typeface="Arial" pitchFamily="34" charset="0"/>
                </a:rPr>
                <a:t>控制</a:t>
              </a:r>
              <a:r>
                <a:rPr lang="zh-TW" altLang="en-US" sz="1200" dirty="0" smtClean="0">
                  <a:solidFill>
                    <a:schemeClr val="tx1">
                      <a:lumMod val="75000"/>
                      <a:lumOff val="25000"/>
                    </a:schemeClr>
                  </a:solidFill>
                  <a:cs typeface="Arial" pitchFamily="34" charset="0"/>
                </a:rPr>
                <a:t>時長</a:t>
              </a:r>
              <a:endParaRPr lang="en-US" altLang="zh-TW" sz="1200" dirty="0" smtClean="0">
                <a:solidFill>
                  <a:schemeClr val="tx1">
                    <a:lumMod val="75000"/>
                    <a:lumOff val="25000"/>
                  </a:schemeClr>
                </a:solidFill>
                <a:cs typeface="Arial" pitchFamily="34" charset="0"/>
              </a:endParaRPr>
            </a:p>
          </p:txBody>
        </p:sp>
      </p:grpSp>
      <p:grpSp>
        <p:nvGrpSpPr>
          <p:cNvPr id="20" name="Group 19">
            <a:extLst>
              <a:ext uri="{FF2B5EF4-FFF2-40B4-BE49-F238E27FC236}">
                <a16:creationId xmlns="" xmlns:a16="http://schemas.microsoft.com/office/drawing/2014/main" id="{05751B0D-9E08-46A0-9789-A2F52353A22D}"/>
              </a:ext>
            </a:extLst>
          </p:cNvPr>
          <p:cNvGrpSpPr/>
          <p:nvPr/>
        </p:nvGrpSpPr>
        <p:grpSpPr>
          <a:xfrm>
            <a:off x="1623875" y="3535159"/>
            <a:ext cx="1585333" cy="678649"/>
            <a:chOff x="3233964" y="1954419"/>
            <a:chExt cx="1410044" cy="678649"/>
          </a:xfrm>
        </p:grpSpPr>
        <p:sp>
          <p:nvSpPr>
            <p:cNvPr id="21" name="TextBox 20">
              <a:extLst>
                <a:ext uri="{FF2B5EF4-FFF2-40B4-BE49-F238E27FC236}">
                  <a16:creationId xmlns="" xmlns:a16="http://schemas.microsoft.com/office/drawing/2014/main" id="{52B6AE5A-CC86-46F8-8C39-C9F0C669EB04}"/>
                </a:ext>
              </a:extLst>
            </p:cNvPr>
            <p:cNvSpPr txBox="1"/>
            <p:nvPr/>
          </p:nvSpPr>
          <p:spPr>
            <a:xfrm>
              <a:off x="3233964" y="1954419"/>
              <a:ext cx="1400519" cy="276999"/>
            </a:xfrm>
            <a:prstGeom prst="rect">
              <a:avLst/>
            </a:prstGeom>
            <a:noFill/>
          </p:spPr>
          <p:txBody>
            <a:bodyPr wrap="square" rtlCol="0">
              <a:spAutoFit/>
            </a:bodyPr>
            <a:lstStyle/>
            <a:p>
              <a:pPr algn="ctr"/>
              <a:r>
                <a:rPr lang="zh-TW" altLang="en-US" sz="1200" b="1" dirty="0" smtClean="0">
                  <a:solidFill>
                    <a:schemeClr val="bg1"/>
                  </a:solidFill>
                  <a:cs typeface="Arial" pitchFamily="34" charset="0"/>
                </a:rPr>
                <a:t>開會中</a:t>
              </a:r>
              <a:endParaRPr lang="ko-KR" altLang="en-US" sz="1200" b="1" dirty="0">
                <a:solidFill>
                  <a:schemeClr val="bg1"/>
                </a:solidFill>
                <a:cs typeface="Arial" pitchFamily="34" charset="0"/>
              </a:endParaRPr>
            </a:p>
          </p:txBody>
        </p:sp>
        <p:sp>
          <p:nvSpPr>
            <p:cNvPr id="22" name="TextBox 21">
              <a:extLst>
                <a:ext uri="{FF2B5EF4-FFF2-40B4-BE49-F238E27FC236}">
                  <a16:creationId xmlns="" xmlns:a16="http://schemas.microsoft.com/office/drawing/2014/main" id="{CEF4296C-FDE1-4850-9947-86379B57B780}"/>
                </a:ext>
              </a:extLst>
            </p:cNvPr>
            <p:cNvSpPr txBox="1"/>
            <p:nvPr/>
          </p:nvSpPr>
          <p:spPr>
            <a:xfrm>
              <a:off x="3243489" y="2171403"/>
              <a:ext cx="1400519" cy="461665"/>
            </a:xfrm>
            <a:prstGeom prst="rect">
              <a:avLst/>
            </a:prstGeom>
            <a:noFill/>
          </p:spPr>
          <p:txBody>
            <a:bodyPr wrap="square" rtlCol="0">
              <a:spAutoFit/>
            </a:bodyPr>
            <a:lstStyle/>
            <a:p>
              <a:pPr algn="ctr"/>
              <a:r>
                <a:rPr lang="en-US" altLang="zh-TW" sz="1200" dirty="0" smtClean="0">
                  <a:solidFill>
                    <a:schemeClr val="bg1"/>
                  </a:solidFill>
                  <a:cs typeface="Arial" pitchFamily="34" charset="0"/>
                </a:rPr>
                <a:t>In </a:t>
              </a:r>
            </a:p>
            <a:p>
              <a:pPr algn="ctr"/>
              <a:r>
                <a:rPr lang="en-US" altLang="zh-TW" sz="1200" dirty="0" smtClean="0">
                  <a:solidFill>
                    <a:schemeClr val="bg1"/>
                  </a:solidFill>
                  <a:cs typeface="Arial" pitchFamily="34" charset="0"/>
                </a:rPr>
                <a:t>Meeting</a:t>
              </a:r>
              <a:endParaRPr lang="ko-KR" altLang="en-US" sz="1200" dirty="0">
                <a:solidFill>
                  <a:schemeClr val="bg1"/>
                </a:solidFill>
                <a:cs typeface="Arial" pitchFamily="34" charset="0"/>
              </a:endParaRPr>
            </a:p>
          </p:txBody>
        </p:sp>
      </p:grpSp>
      <p:sp>
        <p:nvSpPr>
          <p:cNvPr id="23" name="Rectangle 22">
            <a:extLst>
              <a:ext uri="{FF2B5EF4-FFF2-40B4-BE49-F238E27FC236}">
                <a16:creationId xmlns="" xmlns:a16="http://schemas.microsoft.com/office/drawing/2014/main" id="{AAED3162-02B8-4186-BBB3-0602A066E194}"/>
              </a:ext>
            </a:extLst>
          </p:cNvPr>
          <p:cNvSpPr/>
          <p:nvPr/>
        </p:nvSpPr>
        <p:spPr>
          <a:xfrm>
            <a:off x="8631672" y="3282513"/>
            <a:ext cx="2464100" cy="118394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3">
            <a:extLst>
              <a:ext uri="{FF2B5EF4-FFF2-40B4-BE49-F238E27FC236}">
                <a16:creationId xmlns="" xmlns:a16="http://schemas.microsoft.com/office/drawing/2014/main" id="{0DC6880A-160F-4A55-9E19-315E6D36D08A}"/>
              </a:ext>
            </a:extLst>
          </p:cNvPr>
          <p:cNvGrpSpPr/>
          <p:nvPr/>
        </p:nvGrpSpPr>
        <p:grpSpPr>
          <a:xfrm>
            <a:off x="9071057" y="3535159"/>
            <a:ext cx="1585333" cy="678649"/>
            <a:chOff x="3233964" y="1954419"/>
            <a:chExt cx="1410044" cy="678649"/>
          </a:xfrm>
        </p:grpSpPr>
        <p:sp>
          <p:nvSpPr>
            <p:cNvPr id="25" name="TextBox 24">
              <a:extLst>
                <a:ext uri="{FF2B5EF4-FFF2-40B4-BE49-F238E27FC236}">
                  <a16:creationId xmlns="" xmlns:a16="http://schemas.microsoft.com/office/drawing/2014/main" id="{5A9FE46F-8FC2-4E43-8CF3-56971CF3D05C}"/>
                </a:ext>
              </a:extLst>
            </p:cNvPr>
            <p:cNvSpPr txBox="1"/>
            <p:nvPr/>
          </p:nvSpPr>
          <p:spPr>
            <a:xfrm>
              <a:off x="3233964" y="1954419"/>
              <a:ext cx="1400519" cy="276999"/>
            </a:xfrm>
            <a:prstGeom prst="rect">
              <a:avLst/>
            </a:prstGeom>
            <a:noFill/>
          </p:spPr>
          <p:txBody>
            <a:bodyPr wrap="square" rtlCol="0">
              <a:spAutoFit/>
            </a:bodyPr>
            <a:lstStyle/>
            <a:p>
              <a:pPr algn="ctr"/>
              <a:r>
                <a:rPr lang="zh-TW" altLang="en-US" sz="1200" b="1" dirty="0" smtClean="0">
                  <a:solidFill>
                    <a:schemeClr val="bg1"/>
                  </a:solidFill>
                  <a:cs typeface="Arial" pitchFamily="34" charset="0"/>
                </a:rPr>
                <a:t>開會前後</a:t>
              </a:r>
              <a:endParaRPr lang="ko-KR" altLang="en-US" sz="1200" b="1" dirty="0">
                <a:solidFill>
                  <a:schemeClr val="bg1"/>
                </a:solidFill>
                <a:cs typeface="Arial" pitchFamily="34" charset="0"/>
              </a:endParaRPr>
            </a:p>
          </p:txBody>
        </p:sp>
        <p:sp>
          <p:nvSpPr>
            <p:cNvPr id="26" name="TextBox 25">
              <a:extLst>
                <a:ext uri="{FF2B5EF4-FFF2-40B4-BE49-F238E27FC236}">
                  <a16:creationId xmlns="" xmlns:a16="http://schemas.microsoft.com/office/drawing/2014/main" id="{F25788AB-F882-4D2C-A090-02E36AE48D4B}"/>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Before and After Meeting</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33946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4F009C79-8591-4A58-A9F5-FA2E249DFF61}"/>
              </a:ext>
            </a:extLst>
          </p:cNvPr>
          <p:cNvSpPr>
            <a:spLocks noGrp="1"/>
          </p:cNvSpPr>
          <p:nvPr>
            <p:ph type="body" sz="quarter" idx="10"/>
          </p:nvPr>
        </p:nvSpPr>
        <p:spPr/>
        <p:txBody>
          <a:bodyPr>
            <a:normAutofit fontScale="92500" lnSpcReduction="10000"/>
          </a:bodyPr>
          <a:lstStyle/>
          <a:p>
            <a:r>
              <a:rPr lang="en-US" b="1" dirty="0" err="1" smtClean="0"/>
              <a:t>KeepLearning</a:t>
            </a:r>
            <a:endParaRPr lang="en-US" b="1" dirty="0"/>
          </a:p>
        </p:txBody>
      </p:sp>
      <p:grpSp>
        <p:nvGrpSpPr>
          <p:cNvPr id="3" name="Group 2">
            <a:extLst>
              <a:ext uri="{FF2B5EF4-FFF2-40B4-BE49-F238E27FC236}">
                <a16:creationId xmlns="" xmlns:a16="http://schemas.microsoft.com/office/drawing/2014/main" id="{5A919C64-013B-4F60-B288-E3A0D62AE625}"/>
              </a:ext>
            </a:extLst>
          </p:cNvPr>
          <p:cNvGrpSpPr/>
          <p:nvPr/>
        </p:nvGrpSpPr>
        <p:grpSpPr>
          <a:xfrm>
            <a:off x="7683310" y="1289230"/>
            <a:ext cx="2705012" cy="719858"/>
            <a:chOff x="3960971" y="2767117"/>
            <a:chExt cx="4267200" cy="1321489"/>
          </a:xfrm>
        </p:grpSpPr>
        <p:sp>
          <p:nvSpPr>
            <p:cNvPr id="4" name="Freeform: Shape 3">
              <a:extLst>
                <a:ext uri="{FF2B5EF4-FFF2-40B4-BE49-F238E27FC236}">
                  <a16:creationId xmlns="" xmlns:a16="http://schemas.microsoft.com/office/drawing/2014/main" id="{7B1FAE37-98DE-4CE1-8EFA-C4C97A04DFE5}"/>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4"/>
            </a:solidFill>
            <a:ln w="9525" cap="flat">
              <a:noFill/>
              <a:prstDash val="solid"/>
              <a:miter/>
            </a:ln>
          </p:spPr>
          <p:txBody>
            <a:bodyPr rtlCol="0" anchor="ctr"/>
            <a:lstStyle/>
            <a:p>
              <a:endParaRPr lang="en-US" sz="1200"/>
            </a:p>
          </p:txBody>
        </p:sp>
        <p:sp>
          <p:nvSpPr>
            <p:cNvPr id="5" name="Freeform: Shape 4">
              <a:extLst>
                <a:ext uri="{FF2B5EF4-FFF2-40B4-BE49-F238E27FC236}">
                  <a16:creationId xmlns="" xmlns:a16="http://schemas.microsoft.com/office/drawing/2014/main" id="{8DE0D49E-9846-49A7-99EF-B7D99E3D8809}"/>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dirty="0"/>
            </a:p>
          </p:txBody>
        </p:sp>
        <p:sp>
          <p:nvSpPr>
            <p:cNvPr id="6" name="Freeform: Shape 5">
              <a:extLst>
                <a:ext uri="{FF2B5EF4-FFF2-40B4-BE49-F238E27FC236}">
                  <a16:creationId xmlns="" xmlns:a16="http://schemas.microsoft.com/office/drawing/2014/main" id="{CF6EB3A0-0B86-4AF1-81B0-D356B1399EC7}"/>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4"/>
            </a:solidFill>
            <a:ln w="9525" cap="flat">
              <a:noFill/>
              <a:prstDash val="solid"/>
              <a:miter/>
            </a:ln>
          </p:spPr>
          <p:txBody>
            <a:bodyPr rtlCol="0" anchor="ctr"/>
            <a:lstStyle/>
            <a:p>
              <a:endParaRPr lang="en-US" sz="1200" dirty="0"/>
            </a:p>
          </p:txBody>
        </p:sp>
        <p:sp>
          <p:nvSpPr>
            <p:cNvPr id="7" name="Freeform: Shape 6">
              <a:extLst>
                <a:ext uri="{FF2B5EF4-FFF2-40B4-BE49-F238E27FC236}">
                  <a16:creationId xmlns="" xmlns:a16="http://schemas.microsoft.com/office/drawing/2014/main" id="{B9479C85-3907-4CB7-9B97-05521F28F20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4"/>
            </a:solidFill>
            <a:ln w="9525" cap="flat">
              <a:noFill/>
              <a:prstDash val="solid"/>
              <a:miter/>
            </a:ln>
          </p:spPr>
          <p:txBody>
            <a:bodyPr rtlCol="0" anchor="ctr"/>
            <a:lstStyle/>
            <a:p>
              <a:endParaRPr lang="en-US" sz="1200"/>
            </a:p>
          </p:txBody>
        </p:sp>
      </p:grpSp>
      <p:grpSp>
        <p:nvGrpSpPr>
          <p:cNvPr id="44" name="Group 43">
            <a:extLst>
              <a:ext uri="{FF2B5EF4-FFF2-40B4-BE49-F238E27FC236}">
                <a16:creationId xmlns="" xmlns:a16="http://schemas.microsoft.com/office/drawing/2014/main" id="{A834FAF9-76F8-4B15-A08D-51DA9224561B}"/>
              </a:ext>
            </a:extLst>
          </p:cNvPr>
          <p:cNvGrpSpPr/>
          <p:nvPr/>
        </p:nvGrpSpPr>
        <p:grpSpPr>
          <a:xfrm>
            <a:off x="6130347" y="1627412"/>
            <a:ext cx="5568051" cy="1616152"/>
            <a:chOff x="2186387" y="1618118"/>
            <a:chExt cx="4468475" cy="1296995"/>
          </a:xfrm>
        </p:grpSpPr>
        <p:grpSp>
          <p:nvGrpSpPr>
            <p:cNvPr id="17" name="Graphic 3">
              <a:extLst>
                <a:ext uri="{FF2B5EF4-FFF2-40B4-BE49-F238E27FC236}">
                  <a16:creationId xmlns="" xmlns:a16="http://schemas.microsoft.com/office/drawing/2014/main" id="{82160583-036A-495B-A35F-71B6CFDE2F1D}"/>
                </a:ext>
              </a:extLst>
            </p:cNvPr>
            <p:cNvGrpSpPr/>
            <p:nvPr/>
          </p:nvGrpSpPr>
          <p:grpSpPr>
            <a:xfrm rot="294171">
              <a:off x="3334968" y="1707704"/>
              <a:ext cx="3319894" cy="1207409"/>
              <a:chOff x="0" y="1211951"/>
              <a:chExt cx="12192000" cy="4434097"/>
            </a:xfrm>
          </p:grpSpPr>
          <p:sp>
            <p:nvSpPr>
              <p:cNvPr id="18" name="Freeform: Shape 17">
                <a:extLst>
                  <a:ext uri="{FF2B5EF4-FFF2-40B4-BE49-F238E27FC236}">
                    <a16:creationId xmlns="" xmlns:a16="http://schemas.microsoft.com/office/drawing/2014/main" id="{E02C75A6-3423-4CFC-977E-BA668326F019}"/>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23798611-2DAA-4639-90EB-E6D17FCE98D2}"/>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FEEE669A-1477-4C84-8893-1638285E58AB}"/>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7A1E6170-AB94-4AB9-8955-B1FC54E71DF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80054AEE-5CC2-4D02-8E19-4C87FDB24A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5CB8DF25-81D9-4CE5-A1FE-2E1D0C0FBD77}"/>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24" name="Freeform: Shape 23">
                <a:extLst>
                  <a:ext uri="{FF2B5EF4-FFF2-40B4-BE49-F238E27FC236}">
                    <a16:creationId xmlns="" xmlns:a16="http://schemas.microsoft.com/office/drawing/2014/main" id="{0C4100FA-99C3-4B3F-9D80-C12EAFD2414B}"/>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E56888FB-E20D-4208-AA64-DDE19E7FA251}"/>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09516238-7394-493E-B691-835297499A3A}"/>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CB0F23FC-B2AC-4CA8-84FB-BE13028BFCC6}"/>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grpSp>
          <p:nvGrpSpPr>
            <p:cNvPr id="28" name="Group 27">
              <a:extLst>
                <a:ext uri="{FF2B5EF4-FFF2-40B4-BE49-F238E27FC236}">
                  <a16:creationId xmlns="" xmlns:a16="http://schemas.microsoft.com/office/drawing/2014/main" id="{EE659BD0-3FE8-4D36-9B27-588C1972F519}"/>
                </a:ext>
              </a:extLst>
            </p:cNvPr>
            <p:cNvGrpSpPr/>
            <p:nvPr/>
          </p:nvGrpSpPr>
          <p:grpSpPr>
            <a:xfrm flipH="1">
              <a:off x="2186387" y="1618118"/>
              <a:ext cx="1183662" cy="1040677"/>
              <a:chOff x="3983887" y="4061275"/>
              <a:chExt cx="2122406" cy="1866023"/>
            </a:xfrm>
          </p:grpSpPr>
          <p:grpSp>
            <p:nvGrpSpPr>
              <p:cNvPr id="29" name="Group 28">
                <a:extLst>
                  <a:ext uri="{FF2B5EF4-FFF2-40B4-BE49-F238E27FC236}">
                    <a16:creationId xmlns="" xmlns:a16="http://schemas.microsoft.com/office/drawing/2014/main" id="{F42C8D1F-D63E-4981-989B-1F013A6F1976}"/>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42" name="Freeform 15">
                  <a:extLst>
                    <a:ext uri="{FF2B5EF4-FFF2-40B4-BE49-F238E27FC236}">
                      <a16:creationId xmlns="" xmlns:a16="http://schemas.microsoft.com/office/drawing/2014/main" id="{DF5302EA-E82C-45B3-8458-5AA703910A50}"/>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 name="Rectangle 22">
                  <a:extLst>
                    <a:ext uri="{FF2B5EF4-FFF2-40B4-BE49-F238E27FC236}">
                      <a16:creationId xmlns="" xmlns:a16="http://schemas.microsoft.com/office/drawing/2014/main" id="{79B2057E-6E91-451F-9D7F-9F02A94E10C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0" name="Group 29">
                <a:extLst>
                  <a:ext uri="{FF2B5EF4-FFF2-40B4-BE49-F238E27FC236}">
                    <a16:creationId xmlns="" xmlns:a16="http://schemas.microsoft.com/office/drawing/2014/main" id="{79967091-91AB-4E9F-BA12-F3DEF5459401}"/>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40" name="Freeform 18">
                  <a:extLst>
                    <a:ext uri="{FF2B5EF4-FFF2-40B4-BE49-F238E27FC236}">
                      <a16:creationId xmlns="" xmlns:a16="http://schemas.microsoft.com/office/drawing/2014/main" id="{839B9E1C-FF1D-4F0C-9DEA-3AD16C70FDB7}"/>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Freeform 19">
                  <a:extLst>
                    <a:ext uri="{FF2B5EF4-FFF2-40B4-BE49-F238E27FC236}">
                      <a16:creationId xmlns="" xmlns:a16="http://schemas.microsoft.com/office/drawing/2014/main" id="{B73525C1-39BB-426B-9996-BA7ED11A3FC8}"/>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1" name="Group 30">
                <a:extLst>
                  <a:ext uri="{FF2B5EF4-FFF2-40B4-BE49-F238E27FC236}">
                    <a16:creationId xmlns="" xmlns:a16="http://schemas.microsoft.com/office/drawing/2014/main" id="{60671005-D8BF-4F1F-968C-8D42F67333AE}"/>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38" name="Freeform 21">
                  <a:extLst>
                    <a:ext uri="{FF2B5EF4-FFF2-40B4-BE49-F238E27FC236}">
                      <a16:creationId xmlns="" xmlns:a16="http://schemas.microsoft.com/office/drawing/2014/main" id="{57F13B0F-0960-4103-BB03-93FA45BA3CE9}"/>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Rectangle 22">
                  <a:extLst>
                    <a:ext uri="{FF2B5EF4-FFF2-40B4-BE49-F238E27FC236}">
                      <a16:creationId xmlns="" xmlns:a16="http://schemas.microsoft.com/office/drawing/2014/main" id="{E412CD39-0C47-4922-94E0-E85FD76D6604}"/>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 name="Group 31">
                <a:extLst>
                  <a:ext uri="{FF2B5EF4-FFF2-40B4-BE49-F238E27FC236}">
                    <a16:creationId xmlns="" xmlns:a16="http://schemas.microsoft.com/office/drawing/2014/main" id="{B3135474-D851-44D5-8F06-9E4D17788EC5}"/>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36" name="Freeform 24">
                  <a:extLst>
                    <a:ext uri="{FF2B5EF4-FFF2-40B4-BE49-F238E27FC236}">
                      <a16:creationId xmlns="" xmlns:a16="http://schemas.microsoft.com/office/drawing/2014/main" id="{86592426-3E97-4A6A-B00C-6F9CADF22402}"/>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7" name="Rectangle 22">
                  <a:extLst>
                    <a:ext uri="{FF2B5EF4-FFF2-40B4-BE49-F238E27FC236}">
                      <a16:creationId xmlns="" xmlns:a16="http://schemas.microsoft.com/office/drawing/2014/main" id="{C9F9C584-D53B-4ABA-82FB-916327D0D06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 name="Group 32">
                <a:extLst>
                  <a:ext uri="{FF2B5EF4-FFF2-40B4-BE49-F238E27FC236}">
                    <a16:creationId xmlns="" xmlns:a16="http://schemas.microsoft.com/office/drawing/2014/main" id="{6040B8D9-337F-47ED-9F6B-E7B24717164E}"/>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34" name="Freeform 27">
                  <a:extLst>
                    <a:ext uri="{FF2B5EF4-FFF2-40B4-BE49-F238E27FC236}">
                      <a16:creationId xmlns="" xmlns:a16="http://schemas.microsoft.com/office/drawing/2014/main" id="{BD716AC1-AD66-44DA-9C17-ED7F45E9B2D2}"/>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5" name="Freeform 28">
                  <a:extLst>
                    <a:ext uri="{FF2B5EF4-FFF2-40B4-BE49-F238E27FC236}">
                      <a16:creationId xmlns="" xmlns:a16="http://schemas.microsoft.com/office/drawing/2014/main" id="{F860BB65-1469-4241-9DC9-ED5DD4B3C169}"/>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grpSp>
        <p:nvGrpSpPr>
          <p:cNvPr id="92" name="Group 91">
            <a:extLst>
              <a:ext uri="{FF2B5EF4-FFF2-40B4-BE49-F238E27FC236}">
                <a16:creationId xmlns="" xmlns:a16="http://schemas.microsoft.com/office/drawing/2014/main" id="{DC09745B-0FEE-4C9B-8E16-1834C3E8E1BD}"/>
              </a:ext>
            </a:extLst>
          </p:cNvPr>
          <p:cNvGrpSpPr/>
          <p:nvPr/>
        </p:nvGrpSpPr>
        <p:grpSpPr>
          <a:xfrm rot="20445859">
            <a:off x="9239131" y="3312563"/>
            <a:ext cx="915399" cy="1466941"/>
            <a:chOff x="8125134" y="1155951"/>
            <a:chExt cx="809697" cy="1297553"/>
          </a:xfrm>
        </p:grpSpPr>
        <p:grpSp>
          <p:nvGrpSpPr>
            <p:cNvPr id="93" name="Group 115">
              <a:extLst>
                <a:ext uri="{FF2B5EF4-FFF2-40B4-BE49-F238E27FC236}">
                  <a16:creationId xmlns="" xmlns:a16="http://schemas.microsoft.com/office/drawing/2014/main" id="{5AC55FE7-E5D6-4120-8E60-B24419210301}"/>
                </a:ext>
              </a:extLst>
            </p:cNvPr>
            <p:cNvGrpSpPr/>
            <p:nvPr/>
          </p:nvGrpSpPr>
          <p:grpSpPr>
            <a:xfrm>
              <a:off x="8224344" y="1155951"/>
              <a:ext cx="520444" cy="828880"/>
              <a:chOff x="6867874" y="3721883"/>
              <a:chExt cx="1093501" cy="1741553"/>
            </a:xfrm>
          </p:grpSpPr>
          <p:sp>
            <p:nvSpPr>
              <p:cNvPr id="95" name="Oval 7">
                <a:extLst>
                  <a:ext uri="{FF2B5EF4-FFF2-40B4-BE49-F238E27FC236}">
                    <a16:creationId xmlns="" xmlns:a16="http://schemas.microsoft.com/office/drawing/2014/main" id="{17CEEF87-9A75-4F4F-95D7-C268933B3EFC}"/>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6" name="Rounded Rectangle 108">
                <a:extLst>
                  <a:ext uri="{FF2B5EF4-FFF2-40B4-BE49-F238E27FC236}">
                    <a16:creationId xmlns="" xmlns:a16="http://schemas.microsoft.com/office/drawing/2014/main" id="{328CEA1F-EB7A-4B80-9C04-50482CB82673}"/>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4" name="Freeform 62">
              <a:extLst>
                <a:ext uri="{FF2B5EF4-FFF2-40B4-BE49-F238E27FC236}">
                  <a16:creationId xmlns="" xmlns:a16="http://schemas.microsoft.com/office/drawing/2014/main" id="{ACE1B6B3-0C3C-4CA2-9B3B-E2218AD42AE1}"/>
                </a:ext>
              </a:extLst>
            </p:cNvPr>
            <p:cNvSpPr/>
            <p:nvPr/>
          </p:nvSpPr>
          <p:spPr>
            <a:xfrm>
              <a:off x="8125134" y="1340038"/>
              <a:ext cx="809697" cy="111346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83506"/>
                <a:gd name="connsiteX1" fmla="*/ 227051 w 1518129"/>
                <a:gd name="connsiteY1" fmla="*/ 1320850 h 2083506"/>
                <a:gd name="connsiteX2" fmla="*/ 462841 w 1518129"/>
                <a:gd name="connsiteY2" fmla="*/ 1655174 h 2083506"/>
                <a:gd name="connsiteX3" fmla="*/ 685760 w 1518129"/>
                <a:gd name="connsiteY3" fmla="*/ 2083377 h 2083506"/>
                <a:gd name="connsiteX4" fmla="*/ 1366786 w 1518129"/>
                <a:gd name="connsiteY4" fmla="*/ 1893394 h 2083506"/>
                <a:gd name="connsiteX5" fmla="*/ 1516859 w 1518129"/>
                <a:gd name="connsiteY5" fmla="*/ 1069958 h 2083506"/>
                <a:gd name="connsiteX6" fmla="*/ 1464891 w 1518129"/>
                <a:gd name="connsiteY6" fmla="*/ 644162 h 2083506"/>
                <a:gd name="connsiteX7" fmla="*/ 1272486 w 1518129"/>
                <a:gd name="connsiteY7" fmla="*/ 612493 h 2083506"/>
                <a:gd name="connsiteX8" fmla="*/ 1264720 w 1518129"/>
                <a:gd name="connsiteY8" fmla="*/ 911472 h 2083506"/>
                <a:gd name="connsiteX9" fmla="*/ 1252622 w 1518129"/>
                <a:gd name="connsiteY9" fmla="*/ 600743 h 2083506"/>
                <a:gd name="connsiteX10" fmla="*/ 1022817 w 1518129"/>
                <a:gd name="connsiteY10" fmla="*/ 558366 h 2083506"/>
                <a:gd name="connsiteX11" fmla="*/ 1053082 w 1518129"/>
                <a:gd name="connsiteY11" fmla="*/ 887580 h 2083506"/>
                <a:gd name="connsiteX12" fmla="*/ 1001757 w 1518129"/>
                <a:gd name="connsiteY12" fmla="*/ 557324 h 2083506"/>
                <a:gd name="connsiteX13" fmla="*/ 806783 w 1518129"/>
                <a:gd name="connsiteY13" fmla="*/ 513030 h 2083506"/>
                <a:gd name="connsiteX14" fmla="*/ 810613 w 1518129"/>
                <a:gd name="connsiteY14" fmla="*/ 901237 h 2083506"/>
                <a:gd name="connsiteX15" fmla="*/ 778941 w 1518129"/>
                <a:gd name="connsiteY15" fmla="*/ 121917 h 2083506"/>
                <a:gd name="connsiteX16" fmla="*/ 582042 w 1518129"/>
                <a:gd name="connsiteY16" fmla="*/ 161731 h 2083506"/>
                <a:gd name="connsiteX17" fmla="*/ 554580 w 1518129"/>
                <a:gd name="connsiteY17" fmla="*/ 1197645 h 2083506"/>
                <a:gd name="connsiteX18" fmla="*/ 419736 w 1518129"/>
                <a:gd name="connsiteY18" fmla="*/ 1153389 h 2083506"/>
                <a:gd name="connsiteX19" fmla="*/ 0 w 1518129"/>
                <a:gd name="connsiteY19" fmla="*/ 891306 h 2083506"/>
                <a:gd name="connsiteX0" fmla="*/ 0 w 1518129"/>
                <a:gd name="connsiteY0" fmla="*/ 891306 h 2087673"/>
                <a:gd name="connsiteX1" fmla="*/ 227051 w 1518129"/>
                <a:gd name="connsiteY1" fmla="*/ 1320850 h 2087673"/>
                <a:gd name="connsiteX2" fmla="*/ 462841 w 1518129"/>
                <a:gd name="connsiteY2" fmla="*/ 1655174 h 2087673"/>
                <a:gd name="connsiteX3" fmla="*/ 685760 w 1518129"/>
                <a:gd name="connsiteY3" fmla="*/ 2083377 h 2087673"/>
                <a:gd name="connsiteX4" fmla="*/ 1304616 w 1518129"/>
                <a:gd name="connsiteY4" fmla="*/ 2087673 h 2087673"/>
                <a:gd name="connsiteX5" fmla="*/ 1516859 w 1518129"/>
                <a:gd name="connsiteY5" fmla="*/ 1069958 h 2087673"/>
                <a:gd name="connsiteX6" fmla="*/ 1464891 w 1518129"/>
                <a:gd name="connsiteY6" fmla="*/ 644162 h 2087673"/>
                <a:gd name="connsiteX7" fmla="*/ 1272486 w 1518129"/>
                <a:gd name="connsiteY7" fmla="*/ 612493 h 2087673"/>
                <a:gd name="connsiteX8" fmla="*/ 1264720 w 1518129"/>
                <a:gd name="connsiteY8" fmla="*/ 911472 h 2087673"/>
                <a:gd name="connsiteX9" fmla="*/ 1252622 w 1518129"/>
                <a:gd name="connsiteY9" fmla="*/ 600743 h 2087673"/>
                <a:gd name="connsiteX10" fmla="*/ 1022817 w 1518129"/>
                <a:gd name="connsiteY10" fmla="*/ 558366 h 2087673"/>
                <a:gd name="connsiteX11" fmla="*/ 1053082 w 1518129"/>
                <a:gd name="connsiteY11" fmla="*/ 887580 h 2087673"/>
                <a:gd name="connsiteX12" fmla="*/ 1001757 w 1518129"/>
                <a:gd name="connsiteY12" fmla="*/ 557324 h 2087673"/>
                <a:gd name="connsiteX13" fmla="*/ 806783 w 1518129"/>
                <a:gd name="connsiteY13" fmla="*/ 513030 h 2087673"/>
                <a:gd name="connsiteX14" fmla="*/ 810613 w 1518129"/>
                <a:gd name="connsiteY14" fmla="*/ 901237 h 2087673"/>
                <a:gd name="connsiteX15" fmla="*/ 778941 w 1518129"/>
                <a:gd name="connsiteY15" fmla="*/ 121917 h 2087673"/>
                <a:gd name="connsiteX16" fmla="*/ 582042 w 1518129"/>
                <a:gd name="connsiteY16" fmla="*/ 161731 h 2087673"/>
                <a:gd name="connsiteX17" fmla="*/ 554580 w 1518129"/>
                <a:gd name="connsiteY17" fmla="*/ 1197645 h 2087673"/>
                <a:gd name="connsiteX18" fmla="*/ 419736 w 1518129"/>
                <a:gd name="connsiteY18" fmla="*/ 1153389 h 2087673"/>
                <a:gd name="connsiteX19" fmla="*/ 0 w 1518129"/>
                <a:gd name="connsiteY19" fmla="*/ 891306 h 20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87673">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113" name="Graphic 5343">
            <a:extLst>
              <a:ext uri="{FF2B5EF4-FFF2-40B4-BE49-F238E27FC236}">
                <a16:creationId xmlns="" xmlns:a16="http://schemas.microsoft.com/office/drawing/2014/main" id="{2B82E94A-0B11-49A6-8210-5F3321E36C7D}"/>
              </a:ext>
            </a:extLst>
          </p:cNvPr>
          <p:cNvGrpSpPr/>
          <p:nvPr/>
        </p:nvGrpSpPr>
        <p:grpSpPr>
          <a:xfrm>
            <a:off x="9839614" y="5189910"/>
            <a:ext cx="279070" cy="1265321"/>
            <a:chOff x="7783270" y="3992865"/>
            <a:chExt cx="267645" cy="1213522"/>
          </a:xfrm>
        </p:grpSpPr>
        <p:sp>
          <p:nvSpPr>
            <p:cNvPr id="114" name="Freeform: Shape 113">
              <a:extLst>
                <a:ext uri="{FF2B5EF4-FFF2-40B4-BE49-F238E27FC236}">
                  <a16:creationId xmlns="" xmlns:a16="http://schemas.microsoft.com/office/drawing/2014/main" id="{C3564596-6CBB-4FA2-85BC-10644BCFDE2A}"/>
                </a:ext>
              </a:extLst>
            </p:cNvPr>
            <p:cNvSpPr/>
            <p:nvPr/>
          </p:nvSpPr>
          <p:spPr>
            <a:xfrm>
              <a:off x="7783287" y="4105294"/>
              <a:ext cx="190501" cy="990600"/>
            </a:xfrm>
            <a:custGeom>
              <a:avLst/>
              <a:gdLst>
                <a:gd name="connsiteX0" fmla="*/ 155734 w 190500"/>
                <a:gd name="connsiteY0" fmla="*/ 973931 h 990600"/>
                <a:gd name="connsiteX1" fmla="*/ 21431 w 190500"/>
                <a:gd name="connsiteY1" fmla="*/ 970121 h 990600"/>
                <a:gd name="connsiteX2" fmla="*/ 43339 w 190500"/>
                <a:gd name="connsiteY2" fmla="*/ 21431 h 990600"/>
                <a:gd name="connsiteX3" fmla="*/ 177641 w 190500"/>
                <a:gd name="connsiteY3" fmla="*/ 25241 h 990600"/>
              </a:gdLst>
              <a:ahLst/>
              <a:cxnLst>
                <a:cxn ang="0">
                  <a:pos x="connsiteX0" y="connsiteY0"/>
                </a:cxn>
                <a:cxn ang="0">
                  <a:pos x="connsiteX1" y="connsiteY1"/>
                </a:cxn>
                <a:cxn ang="0">
                  <a:pos x="connsiteX2" y="connsiteY2"/>
                </a:cxn>
                <a:cxn ang="0">
                  <a:pos x="connsiteX3" y="connsiteY3"/>
                </a:cxn>
              </a:cxnLst>
              <a:rect l="l" t="t" r="r" b="b"/>
              <a:pathLst>
                <a:path w="190500" h="990600">
                  <a:moveTo>
                    <a:pt x="155734" y="973931"/>
                  </a:moveTo>
                  <a:lnTo>
                    <a:pt x="21431" y="970121"/>
                  </a:lnTo>
                  <a:lnTo>
                    <a:pt x="43339" y="21431"/>
                  </a:lnTo>
                  <a:lnTo>
                    <a:pt x="177641" y="25241"/>
                  </a:lnTo>
                  <a:close/>
                </a:path>
              </a:pathLst>
            </a:custGeom>
            <a:solidFill>
              <a:schemeClr val="accent1"/>
            </a:solidFill>
            <a:ln w="28575" cap="rnd">
              <a:solidFill>
                <a:srgbClr val="333331"/>
              </a:solidFill>
              <a:prstDash val="solid"/>
              <a:round/>
            </a:ln>
          </p:spPr>
          <p:txBody>
            <a:bodyPr rtlCol="0" anchor="ctr"/>
            <a:lstStyle/>
            <a:p>
              <a:endParaRPr lang="en-US"/>
            </a:p>
          </p:txBody>
        </p:sp>
        <p:sp>
          <p:nvSpPr>
            <p:cNvPr id="115" name="Freeform: Shape 114">
              <a:extLst>
                <a:ext uri="{FF2B5EF4-FFF2-40B4-BE49-F238E27FC236}">
                  <a16:creationId xmlns="" xmlns:a16="http://schemas.microsoft.com/office/drawing/2014/main" id="{46E95B2B-81D9-47D6-A02C-924A8CEA7DD0}"/>
                </a:ext>
              </a:extLst>
            </p:cNvPr>
            <p:cNvSpPr/>
            <p:nvPr/>
          </p:nvSpPr>
          <p:spPr>
            <a:xfrm>
              <a:off x="7831864" y="3992865"/>
              <a:ext cx="123825" cy="152400"/>
            </a:xfrm>
            <a:custGeom>
              <a:avLst/>
              <a:gdLst>
                <a:gd name="connsiteX0" fmla="*/ 66199 w 123825"/>
                <a:gd name="connsiteY0" fmla="*/ 21467 h 152400"/>
                <a:gd name="connsiteX1" fmla="*/ 66199 w 123825"/>
                <a:gd name="connsiteY1" fmla="*/ 21467 h 152400"/>
                <a:gd name="connsiteX2" fmla="*/ 24289 w 123825"/>
                <a:gd name="connsiteY2" fmla="*/ 61472 h 152400"/>
                <a:gd name="connsiteX3" fmla="*/ 21431 w 123825"/>
                <a:gd name="connsiteY3" fmla="*/ 134815 h 152400"/>
                <a:gd name="connsiteX4" fmla="*/ 102394 w 123825"/>
                <a:gd name="connsiteY4" fmla="*/ 137672 h 152400"/>
                <a:gd name="connsiteX5" fmla="*/ 105251 w 123825"/>
                <a:gd name="connsiteY5" fmla="*/ 64330 h 152400"/>
                <a:gd name="connsiteX6" fmla="*/ 66199 w 123825"/>
                <a:gd name="connsiteY6" fmla="*/ 214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bg1"/>
            </a:solidFill>
            <a:ln w="28575" cap="rnd">
              <a:solidFill>
                <a:srgbClr val="333331"/>
              </a:solidFill>
              <a:prstDash val="solid"/>
              <a:round/>
            </a:ln>
          </p:spPr>
          <p:txBody>
            <a:bodyPr rtlCol="0" anchor="ctr"/>
            <a:lstStyle/>
            <a:p>
              <a:endParaRPr lang="en-US"/>
            </a:p>
          </p:txBody>
        </p:sp>
        <p:sp>
          <p:nvSpPr>
            <p:cNvPr id="116" name="Freeform: Shape 115">
              <a:extLst>
                <a:ext uri="{FF2B5EF4-FFF2-40B4-BE49-F238E27FC236}">
                  <a16:creationId xmlns="" xmlns:a16="http://schemas.microsoft.com/office/drawing/2014/main" id="{373ADFFB-E863-4259-91F6-9B306AB46B17}"/>
                </a:ext>
              </a:extLst>
            </p:cNvPr>
            <p:cNvSpPr/>
            <p:nvPr/>
          </p:nvSpPr>
          <p:spPr>
            <a:xfrm>
              <a:off x="7783270" y="5053987"/>
              <a:ext cx="171451" cy="152400"/>
            </a:xfrm>
            <a:custGeom>
              <a:avLst/>
              <a:gdLst>
                <a:gd name="connsiteX0" fmla="*/ 21431 w 171450"/>
                <a:gd name="connsiteY0" fmla="*/ 21431 h 152400"/>
                <a:gd name="connsiteX1" fmla="*/ 61436 w 171450"/>
                <a:gd name="connsiteY1" fmla="*/ 118586 h 152400"/>
                <a:gd name="connsiteX2" fmla="*/ 109061 w 171450"/>
                <a:gd name="connsiteY2" fmla="*/ 119539 h 152400"/>
                <a:gd name="connsiteX3" fmla="*/ 154781 w 171450"/>
                <a:gd name="connsiteY3" fmla="*/ 25241 h 152400"/>
                <a:gd name="connsiteX4" fmla="*/ 21431 w 171450"/>
                <a:gd name="connsiteY4" fmla="*/ 2143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21431" y="21431"/>
                  </a:moveTo>
                  <a:lnTo>
                    <a:pt x="61436" y="118586"/>
                  </a:lnTo>
                  <a:cubicBezTo>
                    <a:pt x="70009" y="139541"/>
                    <a:pt x="99536" y="140494"/>
                    <a:pt x="109061" y="119539"/>
                  </a:cubicBezTo>
                  <a:lnTo>
                    <a:pt x="154781" y="25241"/>
                  </a:lnTo>
                  <a:lnTo>
                    <a:pt x="21431" y="21431"/>
                  </a:lnTo>
                  <a:close/>
                </a:path>
              </a:pathLst>
            </a:custGeom>
            <a:solidFill>
              <a:schemeClr val="tx1">
                <a:lumMod val="75000"/>
                <a:lumOff val="25000"/>
              </a:schemeClr>
            </a:solidFill>
            <a:ln w="28575" cap="rnd">
              <a:solidFill>
                <a:srgbClr val="333331"/>
              </a:solidFill>
              <a:prstDash val="solid"/>
              <a:round/>
            </a:ln>
          </p:spPr>
          <p:txBody>
            <a:bodyPr rtlCol="0" anchor="ctr"/>
            <a:lstStyle/>
            <a:p>
              <a:endParaRPr lang="en-US"/>
            </a:p>
          </p:txBody>
        </p:sp>
        <p:sp>
          <p:nvSpPr>
            <p:cNvPr id="117" name="Freeform: Shape 116">
              <a:extLst>
                <a:ext uri="{FF2B5EF4-FFF2-40B4-BE49-F238E27FC236}">
                  <a16:creationId xmlns="" xmlns:a16="http://schemas.microsoft.com/office/drawing/2014/main" id="{EC6350CB-3962-4B5B-808A-A32F273BF49E}"/>
                </a:ext>
              </a:extLst>
            </p:cNvPr>
            <p:cNvSpPr/>
            <p:nvPr/>
          </p:nvSpPr>
          <p:spPr>
            <a:xfrm>
              <a:off x="7812789" y="4156731"/>
              <a:ext cx="238126" cy="314325"/>
            </a:xfrm>
            <a:custGeom>
              <a:avLst/>
              <a:gdLst>
                <a:gd name="connsiteX0" fmla="*/ 21431 w 238125"/>
                <a:gd name="connsiteY0" fmla="*/ 21431 h 314325"/>
                <a:gd name="connsiteX1" fmla="*/ 164306 w 238125"/>
                <a:gd name="connsiteY1" fmla="*/ 23336 h 314325"/>
                <a:gd name="connsiteX2" fmla="*/ 224314 w 238125"/>
                <a:gd name="connsiteY2" fmla="*/ 100489 h 314325"/>
                <a:gd name="connsiteX3" fmla="*/ 218599 w 238125"/>
                <a:gd name="connsiteY3" fmla="*/ 297656 h 314325"/>
              </a:gdLst>
              <a:ahLst/>
              <a:cxnLst>
                <a:cxn ang="0">
                  <a:pos x="connsiteX0" y="connsiteY0"/>
                </a:cxn>
                <a:cxn ang="0">
                  <a:pos x="connsiteX1" y="connsiteY1"/>
                </a:cxn>
                <a:cxn ang="0">
                  <a:pos x="connsiteX2" y="connsiteY2"/>
                </a:cxn>
                <a:cxn ang="0">
                  <a:pos x="connsiteX3" y="connsiteY3"/>
                </a:cxn>
              </a:cxnLst>
              <a:rect l="l" t="t" r="r" b="b"/>
              <a:pathLst>
                <a:path w="238125" h="314325">
                  <a:moveTo>
                    <a:pt x="21431" y="21431"/>
                  </a:moveTo>
                  <a:lnTo>
                    <a:pt x="164306" y="23336"/>
                  </a:lnTo>
                  <a:cubicBezTo>
                    <a:pt x="198596" y="24289"/>
                    <a:pt x="226219" y="58579"/>
                    <a:pt x="224314" y="100489"/>
                  </a:cubicBezTo>
                  <a:lnTo>
                    <a:pt x="218599" y="297656"/>
                  </a:lnTo>
                </a:path>
              </a:pathLst>
            </a:custGeom>
            <a:noFill/>
            <a:ln w="28575" cap="rnd">
              <a:solidFill>
                <a:srgbClr val="333331"/>
              </a:solidFill>
              <a:prstDash val="solid"/>
              <a:round/>
            </a:ln>
          </p:spPr>
          <p:txBody>
            <a:bodyPr rtlCol="0" anchor="ctr"/>
            <a:lstStyle/>
            <a:p>
              <a:endParaRPr lang="en-US"/>
            </a:p>
          </p:txBody>
        </p:sp>
      </p:grpSp>
      <p:grpSp>
        <p:nvGrpSpPr>
          <p:cNvPr id="139" name="Group 138">
            <a:extLst>
              <a:ext uri="{FF2B5EF4-FFF2-40B4-BE49-F238E27FC236}">
                <a16:creationId xmlns="" xmlns:a16="http://schemas.microsoft.com/office/drawing/2014/main" id="{4FC8C018-EEE0-4EBD-8DB7-2BD5528AC1AF}"/>
              </a:ext>
            </a:extLst>
          </p:cNvPr>
          <p:cNvGrpSpPr/>
          <p:nvPr/>
        </p:nvGrpSpPr>
        <p:grpSpPr>
          <a:xfrm>
            <a:off x="4943081" y="2779360"/>
            <a:ext cx="3485641" cy="1456062"/>
            <a:chOff x="434509" y="3232290"/>
            <a:chExt cx="7866058" cy="3285899"/>
          </a:xfrm>
        </p:grpSpPr>
        <p:grpSp>
          <p:nvGrpSpPr>
            <p:cNvPr id="119" name="Group 118">
              <a:extLst>
                <a:ext uri="{FF2B5EF4-FFF2-40B4-BE49-F238E27FC236}">
                  <a16:creationId xmlns="" xmlns:a16="http://schemas.microsoft.com/office/drawing/2014/main" id="{4853CD91-56B7-431C-B55F-2BFB0EF13C7F}"/>
                </a:ext>
              </a:extLst>
            </p:cNvPr>
            <p:cNvGrpSpPr/>
            <p:nvPr/>
          </p:nvGrpSpPr>
          <p:grpSpPr>
            <a:xfrm>
              <a:off x="1228213" y="4040210"/>
              <a:ext cx="1808461" cy="1234920"/>
              <a:chOff x="3366914" y="2916559"/>
              <a:chExt cx="2424286" cy="1655441"/>
            </a:xfrm>
          </p:grpSpPr>
          <p:sp>
            <p:nvSpPr>
              <p:cNvPr id="120" name="Rectangle 119">
                <a:extLst>
                  <a:ext uri="{FF2B5EF4-FFF2-40B4-BE49-F238E27FC236}">
                    <a16:creationId xmlns="" xmlns:a16="http://schemas.microsoft.com/office/drawing/2014/main" id="{5C357B34-7E4F-491C-B058-F2B73B0B5E87}"/>
                  </a:ext>
                </a:extLst>
              </p:cNvPr>
              <p:cNvSpPr/>
              <p:nvPr/>
            </p:nvSpPr>
            <p:spPr>
              <a:xfrm>
                <a:off x="3366914" y="3203451"/>
                <a:ext cx="242428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Rectangle 120">
                <a:extLst>
                  <a:ext uri="{FF2B5EF4-FFF2-40B4-BE49-F238E27FC236}">
                    <a16:creationId xmlns="" xmlns:a16="http://schemas.microsoft.com/office/drawing/2014/main" id="{4D2D14D1-93FA-402F-9C5E-88DA4AA67684}"/>
                  </a:ext>
                </a:extLst>
              </p:cNvPr>
              <p:cNvSpPr/>
              <p:nvPr/>
            </p:nvSpPr>
            <p:spPr>
              <a:xfrm>
                <a:off x="3419872" y="3140968"/>
                <a:ext cx="230425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ectangle 3">
                <a:extLst>
                  <a:ext uri="{FF2B5EF4-FFF2-40B4-BE49-F238E27FC236}">
                    <a16:creationId xmlns="" xmlns:a16="http://schemas.microsoft.com/office/drawing/2014/main" id="{295C9166-BD25-47B1-A14F-C0FDDCA4EBDE}"/>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3" name="Rectangle 3">
                <a:extLst>
                  <a:ext uri="{FF2B5EF4-FFF2-40B4-BE49-F238E27FC236}">
                    <a16:creationId xmlns="" xmlns:a16="http://schemas.microsoft.com/office/drawing/2014/main" id="{EB9EB5C6-D465-4E81-870E-E50B178159E4}"/>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4" name="Oval 7">
                <a:extLst>
                  <a:ext uri="{FF2B5EF4-FFF2-40B4-BE49-F238E27FC236}">
                    <a16:creationId xmlns="" xmlns:a16="http://schemas.microsoft.com/office/drawing/2014/main" id="{A3407722-DE9F-4FAE-9E89-0609F012F687}"/>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4"/>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25" name="Group 124">
              <a:extLst>
                <a:ext uri="{FF2B5EF4-FFF2-40B4-BE49-F238E27FC236}">
                  <a16:creationId xmlns="" xmlns:a16="http://schemas.microsoft.com/office/drawing/2014/main" id="{AD4A9FE6-50B7-4BF6-B5BC-7854A6C1FDC2}"/>
                </a:ext>
              </a:extLst>
            </p:cNvPr>
            <p:cNvGrpSpPr/>
            <p:nvPr/>
          </p:nvGrpSpPr>
          <p:grpSpPr>
            <a:xfrm>
              <a:off x="434509" y="3232290"/>
              <a:ext cx="7866058" cy="3285899"/>
              <a:chOff x="434509" y="3232290"/>
              <a:chExt cx="7866058" cy="3285899"/>
            </a:xfrm>
            <a:solidFill>
              <a:schemeClr val="accent2"/>
            </a:solidFill>
          </p:grpSpPr>
          <p:sp>
            <p:nvSpPr>
              <p:cNvPr id="126" name="Freeform: Shape 125">
                <a:extLst>
                  <a:ext uri="{FF2B5EF4-FFF2-40B4-BE49-F238E27FC236}">
                    <a16:creationId xmlns="" xmlns:a16="http://schemas.microsoft.com/office/drawing/2014/main" id="{852E1D91-2EE8-4E6E-B6A4-6AE0D341BFA6}"/>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grpFill/>
              <a:ln w="7545" cap="flat">
                <a:noFill/>
                <a:prstDash val="solid"/>
                <a:miter/>
              </a:ln>
            </p:spPr>
            <p:txBody>
              <a:bodyPr wrap="square" rtlCol="0" anchor="ctr">
                <a:noAutofit/>
              </a:bodyPr>
              <a:lstStyle/>
              <a:p>
                <a:endParaRPr lang="en-US" dirty="0"/>
              </a:p>
            </p:txBody>
          </p:sp>
          <p:sp>
            <p:nvSpPr>
              <p:cNvPr id="127" name="Freeform: Shape 126">
                <a:extLst>
                  <a:ext uri="{FF2B5EF4-FFF2-40B4-BE49-F238E27FC236}">
                    <a16:creationId xmlns="" xmlns:a16="http://schemas.microsoft.com/office/drawing/2014/main" id="{F74618BE-C381-4206-910D-C587126DD0B0}"/>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grpFill/>
              <a:ln w="7545" cap="flat">
                <a:noFill/>
                <a:prstDash val="solid"/>
                <a:miter/>
              </a:ln>
            </p:spPr>
            <p:txBody>
              <a:bodyPr rtlCol="0" anchor="ctr"/>
              <a:lstStyle/>
              <a:p>
                <a:endParaRPr lang="en-US"/>
              </a:p>
            </p:txBody>
          </p:sp>
          <p:sp>
            <p:nvSpPr>
              <p:cNvPr id="128" name="Freeform: Shape 127">
                <a:extLst>
                  <a:ext uri="{FF2B5EF4-FFF2-40B4-BE49-F238E27FC236}">
                    <a16:creationId xmlns="" xmlns:a16="http://schemas.microsoft.com/office/drawing/2014/main" id="{D014ADFB-1612-420E-AADF-F27F5EE4FC59}"/>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grpFill/>
              <a:ln w="7545" cap="flat">
                <a:noFill/>
                <a:prstDash val="solid"/>
                <a:miter/>
              </a:ln>
            </p:spPr>
            <p:txBody>
              <a:bodyPr rtlCol="0" anchor="ctr"/>
              <a:lstStyle/>
              <a:p>
                <a:endParaRPr lang="en-US"/>
              </a:p>
            </p:txBody>
          </p:sp>
          <p:sp>
            <p:nvSpPr>
              <p:cNvPr id="129" name="Freeform: Shape 128">
                <a:extLst>
                  <a:ext uri="{FF2B5EF4-FFF2-40B4-BE49-F238E27FC236}">
                    <a16:creationId xmlns="" xmlns:a16="http://schemas.microsoft.com/office/drawing/2014/main" id="{8BD73633-04DF-4330-B0B6-0765FCFF28AC}"/>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grpFill/>
              <a:ln w="7545" cap="flat">
                <a:noFill/>
                <a:prstDash val="solid"/>
                <a:miter/>
              </a:ln>
            </p:spPr>
            <p:txBody>
              <a:bodyPr rtlCol="0" anchor="ctr"/>
              <a:lstStyle/>
              <a:p>
                <a:endParaRPr lang="en-US"/>
              </a:p>
            </p:txBody>
          </p:sp>
          <p:sp>
            <p:nvSpPr>
              <p:cNvPr id="130" name="Freeform: Shape 129">
                <a:extLst>
                  <a:ext uri="{FF2B5EF4-FFF2-40B4-BE49-F238E27FC236}">
                    <a16:creationId xmlns="" xmlns:a16="http://schemas.microsoft.com/office/drawing/2014/main" id="{4191AAE9-D085-42EF-BCC0-386D44EF3A0A}"/>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grpFill/>
              <a:ln w="7545" cap="flat">
                <a:noFill/>
                <a:prstDash val="solid"/>
                <a:miter/>
              </a:ln>
            </p:spPr>
            <p:txBody>
              <a:bodyPr rtlCol="0" anchor="ctr"/>
              <a:lstStyle/>
              <a:p>
                <a:endParaRPr lang="en-US"/>
              </a:p>
            </p:txBody>
          </p:sp>
          <p:sp>
            <p:nvSpPr>
              <p:cNvPr id="131" name="Freeform: Shape 130">
                <a:extLst>
                  <a:ext uri="{FF2B5EF4-FFF2-40B4-BE49-F238E27FC236}">
                    <a16:creationId xmlns="" xmlns:a16="http://schemas.microsoft.com/office/drawing/2014/main" id="{BAC9472D-4724-499F-BBFD-1E3B424298EC}"/>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grpFill/>
              <a:ln w="7545" cap="flat">
                <a:noFill/>
                <a:prstDash val="solid"/>
                <a:miter/>
              </a:ln>
            </p:spPr>
            <p:txBody>
              <a:bodyPr wrap="square" rtlCol="0" anchor="ctr">
                <a:noAutofit/>
              </a:bodyPr>
              <a:lstStyle/>
              <a:p>
                <a:endParaRPr lang="en-US"/>
              </a:p>
            </p:txBody>
          </p:sp>
          <p:sp>
            <p:nvSpPr>
              <p:cNvPr id="132" name="Freeform: Shape 131">
                <a:extLst>
                  <a:ext uri="{FF2B5EF4-FFF2-40B4-BE49-F238E27FC236}">
                    <a16:creationId xmlns="" xmlns:a16="http://schemas.microsoft.com/office/drawing/2014/main" id="{9FFB845B-6227-4876-9B65-3CD49BAC58A5}"/>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grpFill/>
              <a:ln w="7545" cap="flat">
                <a:noFill/>
                <a:prstDash val="solid"/>
                <a:miter/>
              </a:ln>
            </p:spPr>
            <p:txBody>
              <a:bodyPr wrap="square" rtlCol="0" anchor="ctr">
                <a:noAutofit/>
              </a:bodyPr>
              <a:lstStyle/>
              <a:p>
                <a:endParaRPr lang="en-US"/>
              </a:p>
            </p:txBody>
          </p:sp>
          <p:sp>
            <p:nvSpPr>
              <p:cNvPr id="133" name="Freeform: Shape 132">
                <a:extLst>
                  <a:ext uri="{FF2B5EF4-FFF2-40B4-BE49-F238E27FC236}">
                    <a16:creationId xmlns="" xmlns:a16="http://schemas.microsoft.com/office/drawing/2014/main" id="{2E982A0B-9365-4A71-A256-566987234F6C}"/>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grpFill/>
              <a:ln w="7545" cap="flat">
                <a:noFill/>
                <a:prstDash val="solid"/>
                <a:miter/>
              </a:ln>
            </p:spPr>
            <p:txBody>
              <a:bodyPr rtlCol="0" anchor="ctr"/>
              <a:lstStyle/>
              <a:p>
                <a:endParaRPr lang="en-US"/>
              </a:p>
            </p:txBody>
          </p:sp>
          <p:sp>
            <p:nvSpPr>
              <p:cNvPr id="134" name="Freeform: Shape 133">
                <a:extLst>
                  <a:ext uri="{FF2B5EF4-FFF2-40B4-BE49-F238E27FC236}">
                    <a16:creationId xmlns="" xmlns:a16="http://schemas.microsoft.com/office/drawing/2014/main" id="{66D04B10-B3EE-4FB6-8AB6-83F4A900140D}"/>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grpFill/>
              <a:ln w="7545" cap="flat">
                <a:noFill/>
                <a:prstDash val="solid"/>
                <a:miter/>
              </a:ln>
            </p:spPr>
            <p:txBody>
              <a:bodyPr rtlCol="0" anchor="ctr"/>
              <a:lstStyle/>
              <a:p>
                <a:endParaRPr lang="en-US"/>
              </a:p>
            </p:txBody>
          </p:sp>
          <p:sp>
            <p:nvSpPr>
              <p:cNvPr id="135" name="Freeform: Shape 134">
                <a:extLst>
                  <a:ext uri="{FF2B5EF4-FFF2-40B4-BE49-F238E27FC236}">
                    <a16:creationId xmlns="" xmlns:a16="http://schemas.microsoft.com/office/drawing/2014/main" id="{9913A9F8-A12F-4AB7-941E-865F0A063C4F}"/>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2">
                  <a:lumMod val="50000"/>
                </a:schemeClr>
              </a:solidFill>
              <a:ln w="7545" cap="flat">
                <a:noFill/>
                <a:prstDash val="solid"/>
                <a:miter/>
              </a:ln>
            </p:spPr>
            <p:txBody>
              <a:bodyPr rtlCol="0" anchor="ctr"/>
              <a:lstStyle/>
              <a:p>
                <a:endParaRPr lang="en-US"/>
              </a:p>
            </p:txBody>
          </p:sp>
          <p:sp>
            <p:nvSpPr>
              <p:cNvPr id="136" name="Freeform: Shape 135">
                <a:extLst>
                  <a:ext uri="{FF2B5EF4-FFF2-40B4-BE49-F238E27FC236}">
                    <a16:creationId xmlns="" xmlns:a16="http://schemas.microsoft.com/office/drawing/2014/main" id="{E0C98CDC-59C8-4E1B-8EF8-873573795967}"/>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2">
                  <a:lumMod val="50000"/>
                </a:schemeClr>
              </a:solidFill>
              <a:ln w="7545" cap="flat">
                <a:noFill/>
                <a:prstDash val="solid"/>
                <a:miter/>
              </a:ln>
            </p:spPr>
            <p:txBody>
              <a:bodyPr rtlCol="0" anchor="ctr"/>
              <a:lstStyle/>
              <a:p>
                <a:endParaRPr lang="en-US"/>
              </a:p>
            </p:txBody>
          </p:sp>
          <p:sp>
            <p:nvSpPr>
              <p:cNvPr id="137" name="Freeform: Shape 136">
                <a:extLst>
                  <a:ext uri="{FF2B5EF4-FFF2-40B4-BE49-F238E27FC236}">
                    <a16:creationId xmlns="" xmlns:a16="http://schemas.microsoft.com/office/drawing/2014/main" id="{0BDD5D55-0BBA-45EE-AC90-629403141EBA}"/>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grpFill/>
              <a:ln w="7545" cap="flat">
                <a:noFill/>
                <a:prstDash val="solid"/>
                <a:miter/>
              </a:ln>
            </p:spPr>
            <p:txBody>
              <a:bodyPr rtlCol="0" anchor="ctr"/>
              <a:lstStyle/>
              <a:p>
                <a:endParaRPr lang="en-US"/>
              </a:p>
            </p:txBody>
          </p:sp>
          <p:sp>
            <p:nvSpPr>
              <p:cNvPr id="138" name="Freeform: Shape 137">
                <a:extLst>
                  <a:ext uri="{FF2B5EF4-FFF2-40B4-BE49-F238E27FC236}">
                    <a16:creationId xmlns="" xmlns:a16="http://schemas.microsoft.com/office/drawing/2014/main" id="{4120E39D-6C01-440F-8DC6-233B1A894A07}"/>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grpFill/>
              <a:ln w="7545" cap="flat">
                <a:noFill/>
                <a:prstDash val="solid"/>
                <a:miter/>
              </a:ln>
            </p:spPr>
            <p:txBody>
              <a:bodyPr wrap="square" rtlCol="0" anchor="ctr">
                <a:noAutofit/>
              </a:bodyPr>
              <a:lstStyle/>
              <a:p>
                <a:endParaRPr lang="en-US" dirty="0"/>
              </a:p>
            </p:txBody>
          </p:sp>
        </p:grpSp>
      </p:grpSp>
      <p:grpSp>
        <p:nvGrpSpPr>
          <p:cNvPr id="147" name="Graphic 25">
            <a:extLst>
              <a:ext uri="{FF2B5EF4-FFF2-40B4-BE49-F238E27FC236}">
                <a16:creationId xmlns="" xmlns:a16="http://schemas.microsoft.com/office/drawing/2014/main" id="{3662A877-E78B-4267-94B9-43346A6346D7}"/>
              </a:ext>
            </a:extLst>
          </p:cNvPr>
          <p:cNvGrpSpPr/>
          <p:nvPr/>
        </p:nvGrpSpPr>
        <p:grpSpPr>
          <a:xfrm flipH="1">
            <a:off x="10213590" y="569831"/>
            <a:ext cx="1593959" cy="1059216"/>
            <a:chOff x="342288" y="5278574"/>
            <a:chExt cx="1920177" cy="1275995"/>
          </a:xfrm>
        </p:grpSpPr>
        <p:sp>
          <p:nvSpPr>
            <p:cNvPr id="148" name="Freeform: Shape 147">
              <a:extLst>
                <a:ext uri="{FF2B5EF4-FFF2-40B4-BE49-F238E27FC236}">
                  <a16:creationId xmlns="" xmlns:a16="http://schemas.microsoft.com/office/drawing/2014/main" id="{CD4AD307-9778-4D93-B32D-A724618FB304}"/>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tx1">
                <a:lumMod val="75000"/>
                <a:lumOff val="25000"/>
              </a:schemeClr>
            </a:solidFill>
            <a:ln w="2430" cap="flat">
              <a:noFill/>
              <a:prstDash val="solid"/>
              <a:miter/>
            </a:ln>
          </p:spPr>
          <p:txBody>
            <a:bodyPr rtlCol="0" anchor="ctr"/>
            <a:lstStyle/>
            <a:p>
              <a:endParaRPr lang="en-US" dirty="0"/>
            </a:p>
          </p:txBody>
        </p:sp>
        <p:sp>
          <p:nvSpPr>
            <p:cNvPr id="149" name="Freeform: Shape 148">
              <a:extLst>
                <a:ext uri="{FF2B5EF4-FFF2-40B4-BE49-F238E27FC236}">
                  <a16:creationId xmlns="" xmlns:a16="http://schemas.microsoft.com/office/drawing/2014/main" id="{0AB74FBD-9CFB-4C4A-86BB-D3185A33D6B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0" name="Freeform: Shape 149">
              <a:extLst>
                <a:ext uri="{FF2B5EF4-FFF2-40B4-BE49-F238E27FC236}">
                  <a16:creationId xmlns="" xmlns:a16="http://schemas.microsoft.com/office/drawing/2014/main" id="{E7A82CCD-CA85-4BD7-819C-16A913A3D58A}"/>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51" name="Freeform: Shape 150">
              <a:extLst>
                <a:ext uri="{FF2B5EF4-FFF2-40B4-BE49-F238E27FC236}">
                  <a16:creationId xmlns="" xmlns:a16="http://schemas.microsoft.com/office/drawing/2014/main" id="{4B55D40B-8BC3-4B7A-9007-8488C06F8DE5}"/>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2" name="Freeform: Shape 151">
              <a:extLst>
                <a:ext uri="{FF2B5EF4-FFF2-40B4-BE49-F238E27FC236}">
                  <a16:creationId xmlns="" xmlns:a16="http://schemas.microsoft.com/office/drawing/2014/main" id="{21911AA1-DB27-468F-862F-E766F096BE52}"/>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3" name="Freeform: Shape 152">
              <a:extLst>
                <a:ext uri="{FF2B5EF4-FFF2-40B4-BE49-F238E27FC236}">
                  <a16:creationId xmlns="" xmlns:a16="http://schemas.microsoft.com/office/drawing/2014/main" id="{51321F1B-5DDF-4169-A2EA-A7D09695ACD0}"/>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54" name="Freeform: Shape 153">
              <a:extLst>
                <a:ext uri="{FF2B5EF4-FFF2-40B4-BE49-F238E27FC236}">
                  <a16:creationId xmlns="" xmlns:a16="http://schemas.microsoft.com/office/drawing/2014/main" id="{3D199D21-96BD-4A05-B52D-160D9848AF5F}"/>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55" name="Freeform: Shape 154">
              <a:extLst>
                <a:ext uri="{FF2B5EF4-FFF2-40B4-BE49-F238E27FC236}">
                  <a16:creationId xmlns="" xmlns:a16="http://schemas.microsoft.com/office/drawing/2014/main" id="{A4759358-A52B-4C85-A475-E48E081FBD1A}"/>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grpSp>
        <p:nvGrpSpPr>
          <p:cNvPr id="186" name="Graphic 226">
            <a:extLst>
              <a:ext uri="{FF2B5EF4-FFF2-40B4-BE49-F238E27FC236}">
                <a16:creationId xmlns="" xmlns:a16="http://schemas.microsoft.com/office/drawing/2014/main" id="{2C132241-041E-4DDD-875A-9BB5F04E1D11}"/>
              </a:ext>
            </a:extLst>
          </p:cNvPr>
          <p:cNvGrpSpPr/>
          <p:nvPr/>
        </p:nvGrpSpPr>
        <p:grpSpPr>
          <a:xfrm>
            <a:off x="10547302" y="4971933"/>
            <a:ext cx="1423806" cy="1680611"/>
            <a:chOff x="3190967" y="4976140"/>
            <a:chExt cx="1594302" cy="1881859"/>
          </a:xfrm>
          <a:solidFill>
            <a:schemeClr val="accent4"/>
          </a:solidFill>
        </p:grpSpPr>
        <p:sp>
          <p:nvSpPr>
            <p:cNvPr id="187" name="Freeform: Shape 186">
              <a:extLst>
                <a:ext uri="{FF2B5EF4-FFF2-40B4-BE49-F238E27FC236}">
                  <a16:creationId xmlns="" xmlns:a16="http://schemas.microsoft.com/office/drawing/2014/main" id="{E3F8D7A2-A6C2-43D2-BC2A-DB35CED79180}"/>
                </a:ext>
              </a:extLst>
            </p:cNvPr>
            <p:cNvSpPr/>
            <p:nvPr/>
          </p:nvSpPr>
          <p:spPr>
            <a:xfrm>
              <a:off x="3412046" y="5909633"/>
              <a:ext cx="1154075" cy="444412"/>
            </a:xfrm>
            <a:custGeom>
              <a:avLst/>
              <a:gdLst>
                <a:gd name="connsiteX0" fmla="*/ 582806 w 1154075"/>
                <a:gd name="connsiteY0" fmla="*/ 444413 h 444412"/>
                <a:gd name="connsiteX1" fmla="*/ 321275 w 1154075"/>
                <a:gd name="connsiteY1" fmla="*/ 437861 h 444412"/>
                <a:gd name="connsiteX2" fmla="*/ 135091 w 1154075"/>
                <a:gd name="connsiteY2" fmla="*/ 427669 h 444412"/>
                <a:gd name="connsiteX3" fmla="*/ 24618 w 1154075"/>
                <a:gd name="connsiteY3" fmla="*/ 418933 h 444412"/>
                <a:gd name="connsiteX4" fmla="*/ 48 w 1154075"/>
                <a:gd name="connsiteY4" fmla="*/ 391816 h 444412"/>
                <a:gd name="connsiteX5" fmla="*/ 15336 w 1154075"/>
                <a:gd name="connsiteY5" fmla="*/ 305003 h 444412"/>
                <a:gd name="connsiteX6" fmla="*/ 131633 w 1154075"/>
                <a:gd name="connsiteY6" fmla="*/ 106625 h 444412"/>
                <a:gd name="connsiteX7" fmla="*/ 266129 w 1154075"/>
                <a:gd name="connsiteY7" fmla="*/ 13260 h 444412"/>
                <a:gd name="connsiteX8" fmla="*/ 331649 w 1154075"/>
                <a:gd name="connsiteY8" fmla="*/ 3068 h 444412"/>
                <a:gd name="connsiteX9" fmla="*/ 374782 w 1154075"/>
                <a:gd name="connsiteY9" fmla="*/ 33098 h 444412"/>
                <a:gd name="connsiteX10" fmla="*/ 546224 w 1154075"/>
                <a:gd name="connsiteY10" fmla="*/ 364334 h 444412"/>
                <a:gd name="connsiteX11" fmla="*/ 573524 w 1154075"/>
                <a:gd name="connsiteY11" fmla="*/ 391998 h 444412"/>
                <a:gd name="connsiteX12" fmla="*/ 596092 w 1154075"/>
                <a:gd name="connsiteY12" fmla="*/ 384172 h 444412"/>
                <a:gd name="connsiteX13" fmla="*/ 773540 w 1154075"/>
                <a:gd name="connsiteY13" fmla="*/ 43835 h 444412"/>
                <a:gd name="connsiteX14" fmla="*/ 801385 w 1154075"/>
                <a:gd name="connsiteY14" fmla="*/ 9438 h 444412"/>
                <a:gd name="connsiteX15" fmla="*/ 852345 w 1154075"/>
                <a:gd name="connsiteY15" fmla="*/ 1612 h 444412"/>
                <a:gd name="connsiteX16" fmla="*/ 914588 w 1154075"/>
                <a:gd name="connsiteY16" fmla="*/ 26182 h 444412"/>
                <a:gd name="connsiteX17" fmla="*/ 1136444 w 1154075"/>
                <a:gd name="connsiteY17" fmla="*/ 298451 h 444412"/>
                <a:gd name="connsiteX18" fmla="*/ 1153915 w 1154075"/>
                <a:gd name="connsiteY18" fmla="*/ 391270 h 444412"/>
                <a:gd name="connsiteX19" fmla="*/ 1130984 w 1154075"/>
                <a:gd name="connsiteY19" fmla="*/ 418751 h 444412"/>
                <a:gd name="connsiteX20" fmla="*/ 1064736 w 1154075"/>
                <a:gd name="connsiteY20" fmla="*/ 424393 h 444412"/>
                <a:gd name="connsiteX21" fmla="*/ 844701 w 1154075"/>
                <a:gd name="connsiteY21" fmla="*/ 437133 h 444412"/>
                <a:gd name="connsiteX22" fmla="*/ 582806 w 1154075"/>
                <a:gd name="connsiteY22" fmla="*/ 444413 h 44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4075" h="444412">
                  <a:moveTo>
                    <a:pt x="582806" y="444413"/>
                  </a:moveTo>
                  <a:cubicBezTo>
                    <a:pt x="491807" y="442229"/>
                    <a:pt x="406450" y="440955"/>
                    <a:pt x="321275" y="437861"/>
                  </a:cubicBezTo>
                  <a:cubicBezTo>
                    <a:pt x="259213" y="435677"/>
                    <a:pt x="197152" y="431491"/>
                    <a:pt x="135091" y="427669"/>
                  </a:cubicBezTo>
                  <a:cubicBezTo>
                    <a:pt x="98327" y="425303"/>
                    <a:pt x="61382" y="422027"/>
                    <a:pt x="24618" y="418933"/>
                  </a:cubicBezTo>
                  <a:cubicBezTo>
                    <a:pt x="6782" y="417477"/>
                    <a:pt x="-680" y="409651"/>
                    <a:pt x="48" y="391816"/>
                  </a:cubicBezTo>
                  <a:cubicBezTo>
                    <a:pt x="1140" y="362150"/>
                    <a:pt x="6964" y="333394"/>
                    <a:pt x="15336" y="305003"/>
                  </a:cubicBezTo>
                  <a:cubicBezTo>
                    <a:pt x="37358" y="229109"/>
                    <a:pt x="76305" y="162862"/>
                    <a:pt x="131633" y="106625"/>
                  </a:cubicBezTo>
                  <a:cubicBezTo>
                    <a:pt x="170580" y="67131"/>
                    <a:pt x="214806" y="34917"/>
                    <a:pt x="266129" y="13260"/>
                  </a:cubicBezTo>
                  <a:cubicBezTo>
                    <a:pt x="286877" y="4524"/>
                    <a:pt x="308899" y="-26"/>
                    <a:pt x="331649" y="3068"/>
                  </a:cubicBezTo>
                  <a:cubicBezTo>
                    <a:pt x="351122" y="5616"/>
                    <a:pt x="365500" y="15080"/>
                    <a:pt x="374782" y="33098"/>
                  </a:cubicBezTo>
                  <a:cubicBezTo>
                    <a:pt x="431748" y="143570"/>
                    <a:pt x="489077" y="253861"/>
                    <a:pt x="546224" y="364334"/>
                  </a:cubicBezTo>
                  <a:cubicBezTo>
                    <a:pt x="552412" y="376346"/>
                    <a:pt x="560966" y="386174"/>
                    <a:pt x="573524" y="391998"/>
                  </a:cubicBezTo>
                  <a:cubicBezTo>
                    <a:pt x="584262" y="396912"/>
                    <a:pt x="590814" y="394546"/>
                    <a:pt x="596092" y="384172"/>
                  </a:cubicBezTo>
                  <a:cubicBezTo>
                    <a:pt x="655241" y="270787"/>
                    <a:pt x="714390" y="157220"/>
                    <a:pt x="773540" y="43835"/>
                  </a:cubicBezTo>
                  <a:cubicBezTo>
                    <a:pt x="780456" y="30550"/>
                    <a:pt x="788463" y="17810"/>
                    <a:pt x="801385" y="9438"/>
                  </a:cubicBezTo>
                  <a:cubicBezTo>
                    <a:pt x="817219" y="-754"/>
                    <a:pt x="834509" y="-1482"/>
                    <a:pt x="852345" y="1612"/>
                  </a:cubicBezTo>
                  <a:cubicBezTo>
                    <a:pt x="874730" y="5616"/>
                    <a:pt x="894932" y="15262"/>
                    <a:pt x="914588" y="26182"/>
                  </a:cubicBezTo>
                  <a:cubicBezTo>
                    <a:pt x="1025061" y="86969"/>
                    <a:pt x="1098224" y="178696"/>
                    <a:pt x="1136444" y="298451"/>
                  </a:cubicBezTo>
                  <a:cubicBezTo>
                    <a:pt x="1146089" y="328662"/>
                    <a:pt x="1151549" y="359602"/>
                    <a:pt x="1153915" y="391270"/>
                  </a:cubicBezTo>
                  <a:cubicBezTo>
                    <a:pt x="1155189" y="408923"/>
                    <a:pt x="1149001" y="416749"/>
                    <a:pt x="1130984" y="418751"/>
                  </a:cubicBezTo>
                  <a:cubicBezTo>
                    <a:pt x="1108962" y="421117"/>
                    <a:pt x="1086758" y="422937"/>
                    <a:pt x="1064736" y="424393"/>
                  </a:cubicBezTo>
                  <a:cubicBezTo>
                    <a:pt x="991391" y="428943"/>
                    <a:pt x="918046" y="434221"/>
                    <a:pt x="844701" y="437133"/>
                  </a:cubicBezTo>
                  <a:cubicBezTo>
                    <a:pt x="755522" y="440591"/>
                    <a:pt x="666343" y="442229"/>
                    <a:pt x="582806" y="444413"/>
                  </a:cubicBezTo>
                  <a:close/>
                </a:path>
              </a:pathLst>
            </a:custGeom>
            <a:grpFill/>
            <a:ln w="1816" cap="flat">
              <a:noFill/>
              <a:prstDash val="solid"/>
              <a:miter/>
            </a:ln>
          </p:spPr>
          <p:txBody>
            <a:bodyPr rtlCol="0" anchor="ctr"/>
            <a:lstStyle/>
            <a:p>
              <a:endParaRPr lang="en-US"/>
            </a:p>
          </p:txBody>
        </p:sp>
        <p:sp>
          <p:nvSpPr>
            <p:cNvPr id="188" name="Freeform: Shape 187">
              <a:extLst>
                <a:ext uri="{FF2B5EF4-FFF2-40B4-BE49-F238E27FC236}">
                  <a16:creationId xmlns="" xmlns:a16="http://schemas.microsoft.com/office/drawing/2014/main" id="{8005C422-78CC-4B99-80E4-4BA6FB19D590}"/>
                </a:ext>
              </a:extLst>
            </p:cNvPr>
            <p:cNvSpPr/>
            <p:nvPr/>
          </p:nvSpPr>
          <p:spPr>
            <a:xfrm>
              <a:off x="3190823" y="6353425"/>
              <a:ext cx="703986" cy="396758"/>
            </a:xfrm>
            <a:custGeom>
              <a:avLst/>
              <a:gdLst>
                <a:gd name="connsiteX0" fmla="*/ 680998 w 703986"/>
                <a:gd name="connsiteY0" fmla="*/ 303284 h 396758"/>
                <a:gd name="connsiteX1" fmla="*/ 679724 w 703986"/>
                <a:gd name="connsiteY1" fmla="*/ 328763 h 396758"/>
                <a:gd name="connsiteX2" fmla="*/ 632222 w 703986"/>
                <a:gd name="connsiteY2" fmla="*/ 367529 h 396758"/>
                <a:gd name="connsiteX3" fmla="*/ 576895 w 703986"/>
                <a:gd name="connsiteY3" fmla="*/ 371351 h 396758"/>
                <a:gd name="connsiteX4" fmla="*/ 417464 w 703986"/>
                <a:gd name="connsiteY4" fmla="*/ 373717 h 396758"/>
                <a:gd name="connsiteX5" fmla="*/ 214173 w 703986"/>
                <a:gd name="connsiteY5" fmla="*/ 393191 h 396758"/>
                <a:gd name="connsiteX6" fmla="*/ 127724 w 703986"/>
                <a:gd name="connsiteY6" fmla="*/ 394283 h 396758"/>
                <a:gd name="connsiteX7" fmla="*/ 17069 w 703986"/>
                <a:gd name="connsiteY7" fmla="*/ 305104 h 396758"/>
                <a:gd name="connsiteX8" fmla="*/ 143 w 703986"/>
                <a:gd name="connsiteY8" fmla="*/ 208463 h 396758"/>
                <a:gd name="connsiteX9" fmla="*/ 14339 w 703986"/>
                <a:gd name="connsiteY9" fmla="*/ 97444 h 396758"/>
                <a:gd name="connsiteX10" fmla="*/ 59293 w 703986"/>
                <a:gd name="connsiteY10" fmla="*/ 26647 h 396758"/>
                <a:gd name="connsiteX11" fmla="*/ 143922 w 703986"/>
                <a:gd name="connsiteY11" fmla="*/ 75 h 396758"/>
                <a:gd name="connsiteX12" fmla="*/ 238924 w 703986"/>
                <a:gd name="connsiteY12" fmla="*/ 5353 h 396758"/>
                <a:gd name="connsiteX13" fmla="*/ 380883 w 703986"/>
                <a:gd name="connsiteY13" fmla="*/ 15181 h 396758"/>
                <a:gd name="connsiteX14" fmla="*/ 618936 w 703986"/>
                <a:gd name="connsiteY14" fmla="*/ 31925 h 396758"/>
                <a:gd name="connsiteX15" fmla="*/ 638410 w 703986"/>
                <a:gd name="connsiteY15" fmla="*/ 33199 h 396758"/>
                <a:gd name="connsiteX16" fmla="*/ 672990 w 703986"/>
                <a:gd name="connsiteY16" fmla="*/ 57768 h 396758"/>
                <a:gd name="connsiteX17" fmla="*/ 693555 w 703986"/>
                <a:gd name="connsiteY17" fmla="*/ 121468 h 396758"/>
                <a:gd name="connsiteX18" fmla="*/ 703201 w 703986"/>
                <a:gd name="connsiteY18" fmla="*/ 231395 h 396758"/>
                <a:gd name="connsiteX19" fmla="*/ 703201 w 703986"/>
                <a:gd name="connsiteY19" fmla="*/ 233032 h 396758"/>
                <a:gd name="connsiteX20" fmla="*/ 668258 w 703986"/>
                <a:gd name="connsiteY20" fmla="*/ 269978 h 396758"/>
                <a:gd name="connsiteX21" fmla="*/ 539221 w 703986"/>
                <a:gd name="connsiteY21" fmla="*/ 282172 h 396758"/>
                <a:gd name="connsiteX22" fmla="*/ 348487 w 703986"/>
                <a:gd name="connsiteY22" fmla="*/ 300190 h 396758"/>
                <a:gd name="connsiteX23" fmla="*/ 183415 w 703986"/>
                <a:gd name="connsiteY23" fmla="*/ 315296 h 396758"/>
                <a:gd name="connsiteX24" fmla="*/ 127542 w 703986"/>
                <a:gd name="connsiteY24" fmla="*/ 308016 h 396758"/>
                <a:gd name="connsiteX25" fmla="*/ 82224 w 703986"/>
                <a:gd name="connsiteY25" fmla="*/ 244680 h 396758"/>
                <a:gd name="connsiteX26" fmla="*/ 84590 w 703986"/>
                <a:gd name="connsiteY26" fmla="*/ 182983 h 396758"/>
                <a:gd name="connsiteX27" fmla="*/ 92780 w 703986"/>
                <a:gd name="connsiteY27" fmla="*/ 140213 h 396758"/>
                <a:gd name="connsiteX28" fmla="*/ 93872 w 703986"/>
                <a:gd name="connsiteY28" fmla="*/ 136574 h 396758"/>
                <a:gd name="connsiteX29" fmla="*/ 114256 w 703986"/>
                <a:gd name="connsiteY29" fmla="*/ 139486 h 396758"/>
                <a:gd name="connsiteX30" fmla="*/ 116804 w 703986"/>
                <a:gd name="connsiteY30" fmla="*/ 144217 h 396758"/>
                <a:gd name="connsiteX31" fmla="*/ 126086 w 703986"/>
                <a:gd name="connsiteY31" fmla="*/ 186077 h 396758"/>
                <a:gd name="connsiteX32" fmla="*/ 136460 w 703986"/>
                <a:gd name="connsiteY32" fmla="*/ 204277 h 396758"/>
                <a:gd name="connsiteX33" fmla="*/ 193425 w 703986"/>
                <a:gd name="connsiteY33" fmla="*/ 207371 h 396758"/>
                <a:gd name="connsiteX34" fmla="*/ 216357 w 703986"/>
                <a:gd name="connsiteY34" fmla="*/ 152043 h 396758"/>
                <a:gd name="connsiteX35" fmla="*/ 192697 w 703986"/>
                <a:gd name="connsiteY35" fmla="*/ 83430 h 396758"/>
                <a:gd name="connsiteX36" fmla="*/ 90778 w 703986"/>
                <a:gd name="connsiteY36" fmla="*/ 75240 h 396758"/>
                <a:gd name="connsiteX37" fmla="*/ 52559 w 703986"/>
                <a:gd name="connsiteY37" fmla="*/ 137484 h 396758"/>
                <a:gd name="connsiteX38" fmla="*/ 49101 w 703986"/>
                <a:gd name="connsiteY38" fmla="*/ 258512 h 396758"/>
                <a:gd name="connsiteX39" fmla="*/ 127360 w 703986"/>
                <a:gd name="connsiteY39" fmla="*/ 344415 h 396758"/>
                <a:gd name="connsiteX40" fmla="*/ 183051 w 703986"/>
                <a:gd name="connsiteY40" fmla="*/ 347327 h 396758"/>
                <a:gd name="connsiteX41" fmla="*/ 266406 w 703986"/>
                <a:gd name="connsiteY41" fmla="*/ 339683 h 396758"/>
                <a:gd name="connsiteX42" fmla="*/ 431478 w 703986"/>
                <a:gd name="connsiteY42" fmla="*/ 324759 h 396758"/>
                <a:gd name="connsiteX43" fmla="*/ 625852 w 703986"/>
                <a:gd name="connsiteY43" fmla="*/ 307288 h 396758"/>
                <a:gd name="connsiteX44" fmla="*/ 670988 w 703986"/>
                <a:gd name="connsiteY44" fmla="*/ 303102 h 396758"/>
                <a:gd name="connsiteX45" fmla="*/ 680998 w 703986"/>
                <a:gd name="connsiteY45" fmla="*/ 303284 h 3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03986" h="396758">
                  <a:moveTo>
                    <a:pt x="680998" y="303284"/>
                  </a:moveTo>
                  <a:cubicBezTo>
                    <a:pt x="683910" y="312202"/>
                    <a:pt x="683000" y="320755"/>
                    <a:pt x="679724" y="328763"/>
                  </a:cubicBezTo>
                  <a:cubicBezTo>
                    <a:pt x="670988" y="350057"/>
                    <a:pt x="653880" y="361887"/>
                    <a:pt x="632222" y="367529"/>
                  </a:cubicBezTo>
                  <a:cubicBezTo>
                    <a:pt x="614022" y="372261"/>
                    <a:pt x="595459" y="371169"/>
                    <a:pt x="576895" y="371351"/>
                  </a:cubicBezTo>
                  <a:cubicBezTo>
                    <a:pt x="523751" y="371897"/>
                    <a:pt x="470608" y="371715"/>
                    <a:pt x="417464" y="373717"/>
                  </a:cubicBezTo>
                  <a:cubicBezTo>
                    <a:pt x="349397" y="376265"/>
                    <a:pt x="281694" y="384455"/>
                    <a:pt x="214173" y="393191"/>
                  </a:cubicBezTo>
                  <a:cubicBezTo>
                    <a:pt x="185417" y="396831"/>
                    <a:pt x="156661" y="398469"/>
                    <a:pt x="127724" y="394283"/>
                  </a:cubicBezTo>
                  <a:cubicBezTo>
                    <a:pt x="73124" y="386457"/>
                    <a:pt x="36907" y="356063"/>
                    <a:pt x="17069" y="305104"/>
                  </a:cubicBezTo>
                  <a:cubicBezTo>
                    <a:pt x="5057" y="273982"/>
                    <a:pt x="871" y="241404"/>
                    <a:pt x="143" y="208463"/>
                  </a:cubicBezTo>
                  <a:cubicBezTo>
                    <a:pt x="-767" y="170789"/>
                    <a:pt x="2509" y="133480"/>
                    <a:pt x="14339" y="97444"/>
                  </a:cubicBezTo>
                  <a:cubicBezTo>
                    <a:pt x="23257" y="70144"/>
                    <a:pt x="36725" y="45393"/>
                    <a:pt x="59293" y="26647"/>
                  </a:cubicBezTo>
                  <a:cubicBezTo>
                    <a:pt x="83862" y="6445"/>
                    <a:pt x="112982" y="-835"/>
                    <a:pt x="143922" y="75"/>
                  </a:cubicBezTo>
                  <a:cubicBezTo>
                    <a:pt x="175589" y="803"/>
                    <a:pt x="207257" y="3351"/>
                    <a:pt x="238924" y="5353"/>
                  </a:cubicBezTo>
                  <a:cubicBezTo>
                    <a:pt x="286244" y="8447"/>
                    <a:pt x="333563" y="11905"/>
                    <a:pt x="380883" y="15181"/>
                  </a:cubicBezTo>
                  <a:cubicBezTo>
                    <a:pt x="460234" y="20823"/>
                    <a:pt x="539585" y="26465"/>
                    <a:pt x="618936" y="31925"/>
                  </a:cubicBezTo>
                  <a:cubicBezTo>
                    <a:pt x="625488" y="32471"/>
                    <a:pt x="631858" y="33017"/>
                    <a:pt x="638410" y="33199"/>
                  </a:cubicBezTo>
                  <a:cubicBezTo>
                    <a:pt x="655336" y="33745"/>
                    <a:pt x="667348" y="41753"/>
                    <a:pt x="672990" y="57768"/>
                  </a:cubicBezTo>
                  <a:cubicBezTo>
                    <a:pt x="680270" y="78880"/>
                    <a:pt x="688095" y="99992"/>
                    <a:pt x="693555" y="121468"/>
                  </a:cubicBezTo>
                  <a:cubicBezTo>
                    <a:pt x="702655" y="157503"/>
                    <a:pt x="705567" y="194267"/>
                    <a:pt x="703201" y="231395"/>
                  </a:cubicBezTo>
                  <a:cubicBezTo>
                    <a:pt x="703201" y="231941"/>
                    <a:pt x="703201" y="232486"/>
                    <a:pt x="703201" y="233032"/>
                  </a:cubicBezTo>
                  <a:cubicBezTo>
                    <a:pt x="701927" y="257602"/>
                    <a:pt x="692645" y="267612"/>
                    <a:pt x="668258" y="269978"/>
                  </a:cubicBezTo>
                  <a:cubicBezTo>
                    <a:pt x="625306" y="274164"/>
                    <a:pt x="582173" y="278168"/>
                    <a:pt x="539221" y="282172"/>
                  </a:cubicBezTo>
                  <a:cubicBezTo>
                    <a:pt x="475704" y="288178"/>
                    <a:pt x="412005" y="294366"/>
                    <a:pt x="348487" y="300190"/>
                  </a:cubicBezTo>
                  <a:cubicBezTo>
                    <a:pt x="293524" y="305286"/>
                    <a:pt x="238378" y="310382"/>
                    <a:pt x="183415" y="315296"/>
                  </a:cubicBezTo>
                  <a:cubicBezTo>
                    <a:pt x="164487" y="316934"/>
                    <a:pt x="145378" y="315660"/>
                    <a:pt x="127542" y="308016"/>
                  </a:cubicBezTo>
                  <a:cubicBezTo>
                    <a:pt x="99696" y="296186"/>
                    <a:pt x="87138" y="273072"/>
                    <a:pt x="82224" y="244680"/>
                  </a:cubicBezTo>
                  <a:cubicBezTo>
                    <a:pt x="78584" y="223933"/>
                    <a:pt x="80950" y="203549"/>
                    <a:pt x="84590" y="182983"/>
                  </a:cubicBezTo>
                  <a:cubicBezTo>
                    <a:pt x="87138" y="168605"/>
                    <a:pt x="90050" y="154409"/>
                    <a:pt x="92780" y="140213"/>
                  </a:cubicBezTo>
                  <a:cubicBezTo>
                    <a:pt x="92962" y="139122"/>
                    <a:pt x="93508" y="138029"/>
                    <a:pt x="93872" y="136574"/>
                  </a:cubicBezTo>
                  <a:cubicBezTo>
                    <a:pt x="100788" y="137484"/>
                    <a:pt x="107522" y="138212"/>
                    <a:pt x="114256" y="139486"/>
                  </a:cubicBezTo>
                  <a:cubicBezTo>
                    <a:pt x="115348" y="139668"/>
                    <a:pt x="116440" y="142397"/>
                    <a:pt x="116804" y="144217"/>
                  </a:cubicBezTo>
                  <a:cubicBezTo>
                    <a:pt x="119898" y="158231"/>
                    <a:pt x="122082" y="172427"/>
                    <a:pt x="126086" y="186077"/>
                  </a:cubicBezTo>
                  <a:cubicBezTo>
                    <a:pt x="127906" y="192629"/>
                    <a:pt x="132092" y="198999"/>
                    <a:pt x="136460" y="204277"/>
                  </a:cubicBezTo>
                  <a:cubicBezTo>
                    <a:pt x="151747" y="223023"/>
                    <a:pt x="176135" y="224297"/>
                    <a:pt x="193425" y="207371"/>
                  </a:cubicBezTo>
                  <a:cubicBezTo>
                    <a:pt x="208895" y="192265"/>
                    <a:pt x="215993" y="173337"/>
                    <a:pt x="216357" y="152043"/>
                  </a:cubicBezTo>
                  <a:cubicBezTo>
                    <a:pt x="216721" y="126564"/>
                    <a:pt x="208895" y="103450"/>
                    <a:pt x="192697" y="83430"/>
                  </a:cubicBezTo>
                  <a:cubicBezTo>
                    <a:pt x="165943" y="50307"/>
                    <a:pt x="122628" y="46849"/>
                    <a:pt x="90778" y="75240"/>
                  </a:cubicBezTo>
                  <a:cubicBezTo>
                    <a:pt x="71850" y="92166"/>
                    <a:pt x="59839" y="113642"/>
                    <a:pt x="52559" y="137484"/>
                  </a:cubicBezTo>
                  <a:cubicBezTo>
                    <a:pt x="40365" y="177341"/>
                    <a:pt x="37271" y="218109"/>
                    <a:pt x="49101" y="258512"/>
                  </a:cubicBezTo>
                  <a:cubicBezTo>
                    <a:pt x="61113" y="299462"/>
                    <a:pt x="85682" y="330037"/>
                    <a:pt x="127360" y="344415"/>
                  </a:cubicBezTo>
                  <a:cubicBezTo>
                    <a:pt x="145560" y="350785"/>
                    <a:pt x="164305" y="348965"/>
                    <a:pt x="183051" y="347327"/>
                  </a:cubicBezTo>
                  <a:cubicBezTo>
                    <a:pt x="210897" y="344961"/>
                    <a:pt x="238743" y="342231"/>
                    <a:pt x="266406" y="339683"/>
                  </a:cubicBezTo>
                  <a:cubicBezTo>
                    <a:pt x="321370" y="334769"/>
                    <a:pt x="376515" y="329673"/>
                    <a:pt x="431478" y="324759"/>
                  </a:cubicBezTo>
                  <a:cubicBezTo>
                    <a:pt x="496270" y="318936"/>
                    <a:pt x="561061" y="313112"/>
                    <a:pt x="625852" y="307288"/>
                  </a:cubicBezTo>
                  <a:cubicBezTo>
                    <a:pt x="640958" y="306014"/>
                    <a:pt x="655882" y="304376"/>
                    <a:pt x="670988" y="303102"/>
                  </a:cubicBezTo>
                  <a:cubicBezTo>
                    <a:pt x="674446" y="303648"/>
                    <a:pt x="677540" y="303466"/>
                    <a:pt x="680998" y="303284"/>
                  </a:cubicBezTo>
                  <a:close/>
                </a:path>
              </a:pathLst>
            </a:custGeom>
            <a:grpFill/>
            <a:ln w="1816" cap="flat">
              <a:noFill/>
              <a:prstDash val="solid"/>
              <a:miter/>
            </a:ln>
          </p:spPr>
          <p:txBody>
            <a:bodyPr rtlCol="0" anchor="ctr"/>
            <a:lstStyle/>
            <a:p>
              <a:endParaRPr lang="en-US"/>
            </a:p>
          </p:txBody>
        </p:sp>
        <p:sp>
          <p:nvSpPr>
            <p:cNvPr id="189" name="Freeform: Shape 188">
              <a:extLst>
                <a:ext uri="{FF2B5EF4-FFF2-40B4-BE49-F238E27FC236}">
                  <a16:creationId xmlns="" xmlns:a16="http://schemas.microsoft.com/office/drawing/2014/main" id="{7EF56B2D-C034-4C47-BA05-E7827FAD005F}"/>
                </a:ext>
              </a:extLst>
            </p:cNvPr>
            <p:cNvSpPr/>
            <p:nvPr/>
          </p:nvSpPr>
          <p:spPr>
            <a:xfrm>
              <a:off x="3362591" y="4975968"/>
              <a:ext cx="1254875" cy="280289"/>
            </a:xfrm>
            <a:custGeom>
              <a:avLst/>
              <a:gdLst>
                <a:gd name="connsiteX0" fmla="*/ 1254876 w 1254875"/>
                <a:gd name="connsiteY0" fmla="*/ 125751 h 280289"/>
                <a:gd name="connsiteX1" fmla="*/ 1202096 w 1254875"/>
                <a:gd name="connsiteY1" fmla="*/ 139582 h 280289"/>
                <a:gd name="connsiteX2" fmla="*/ 1042666 w 1254875"/>
                <a:gd name="connsiteY2" fmla="*/ 180714 h 280289"/>
                <a:gd name="connsiteX3" fmla="*/ 831003 w 1254875"/>
                <a:gd name="connsiteY3" fmla="*/ 235313 h 280289"/>
                <a:gd name="connsiteX4" fmla="*/ 691046 w 1254875"/>
                <a:gd name="connsiteY4" fmla="*/ 271531 h 280289"/>
                <a:gd name="connsiteX5" fmla="*/ 560736 w 1254875"/>
                <a:gd name="connsiteY5" fmla="*/ 271713 h 280289"/>
                <a:gd name="connsiteX6" fmla="*/ 236051 w 1254875"/>
                <a:gd name="connsiteY6" fmla="*/ 187266 h 280289"/>
                <a:gd name="connsiteX7" fmla="*/ 31850 w 1254875"/>
                <a:gd name="connsiteY7" fmla="*/ 134122 h 280289"/>
                <a:gd name="connsiteX8" fmla="*/ 12012 w 1254875"/>
                <a:gd name="connsiteY8" fmla="*/ 126842 h 280289"/>
                <a:gd name="connsiteX9" fmla="*/ 0 w 1254875"/>
                <a:gd name="connsiteY9" fmla="*/ 117743 h 280289"/>
                <a:gd name="connsiteX10" fmla="*/ 546 w 1254875"/>
                <a:gd name="connsiteY10" fmla="*/ 116105 h 280289"/>
                <a:gd name="connsiteX11" fmla="*/ 23842 w 1254875"/>
                <a:gd name="connsiteY11" fmla="*/ 111555 h 280289"/>
                <a:gd name="connsiteX12" fmla="*/ 331418 w 1254875"/>
                <a:gd name="connsiteY12" fmla="*/ 53315 h 280289"/>
                <a:gd name="connsiteX13" fmla="*/ 516692 w 1254875"/>
                <a:gd name="connsiteY13" fmla="*/ 17280 h 280289"/>
                <a:gd name="connsiteX14" fmla="*/ 596771 w 1254875"/>
                <a:gd name="connsiteY14" fmla="*/ 1992 h 280289"/>
                <a:gd name="connsiteX15" fmla="*/ 677214 w 1254875"/>
                <a:gd name="connsiteY15" fmla="*/ 6178 h 280289"/>
                <a:gd name="connsiteX16" fmla="*/ 893610 w 1254875"/>
                <a:gd name="connsiteY16" fmla="*/ 47491 h 280289"/>
                <a:gd name="connsiteX17" fmla="*/ 1198639 w 1254875"/>
                <a:gd name="connsiteY17" fmla="*/ 106641 h 280289"/>
                <a:gd name="connsiteX18" fmla="*/ 1234674 w 1254875"/>
                <a:gd name="connsiteY18" fmla="*/ 113739 h 280289"/>
                <a:gd name="connsiteX19" fmla="*/ 1254876 w 1254875"/>
                <a:gd name="connsiteY19" fmla="*/ 125751 h 28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54875" h="280289">
                  <a:moveTo>
                    <a:pt x="1254876" y="125751"/>
                  </a:moveTo>
                  <a:cubicBezTo>
                    <a:pt x="1236676" y="130482"/>
                    <a:pt x="1219386" y="135032"/>
                    <a:pt x="1202096" y="139582"/>
                  </a:cubicBezTo>
                  <a:cubicBezTo>
                    <a:pt x="1148953" y="153232"/>
                    <a:pt x="1095810" y="166882"/>
                    <a:pt x="1042666" y="180714"/>
                  </a:cubicBezTo>
                  <a:cubicBezTo>
                    <a:pt x="972051" y="198914"/>
                    <a:pt x="901618" y="217113"/>
                    <a:pt x="831003" y="235313"/>
                  </a:cubicBezTo>
                  <a:cubicBezTo>
                    <a:pt x="784411" y="247325"/>
                    <a:pt x="737638" y="258791"/>
                    <a:pt x="691046" y="271531"/>
                  </a:cubicBezTo>
                  <a:cubicBezTo>
                    <a:pt x="647549" y="283361"/>
                    <a:pt x="604233" y="282997"/>
                    <a:pt x="560736" y="271713"/>
                  </a:cubicBezTo>
                  <a:cubicBezTo>
                    <a:pt x="452629" y="243321"/>
                    <a:pt x="344158" y="215294"/>
                    <a:pt x="236051" y="187266"/>
                  </a:cubicBezTo>
                  <a:cubicBezTo>
                    <a:pt x="167984" y="169612"/>
                    <a:pt x="99917" y="151958"/>
                    <a:pt x="31850" y="134122"/>
                  </a:cubicBezTo>
                  <a:cubicBezTo>
                    <a:pt x="25116" y="132302"/>
                    <a:pt x="18200" y="129936"/>
                    <a:pt x="12012" y="126842"/>
                  </a:cubicBezTo>
                  <a:cubicBezTo>
                    <a:pt x="7644" y="124659"/>
                    <a:pt x="4004" y="120837"/>
                    <a:pt x="0" y="117743"/>
                  </a:cubicBezTo>
                  <a:cubicBezTo>
                    <a:pt x="182" y="117197"/>
                    <a:pt x="364" y="116651"/>
                    <a:pt x="546" y="116105"/>
                  </a:cubicBezTo>
                  <a:cubicBezTo>
                    <a:pt x="8372" y="114649"/>
                    <a:pt x="16016" y="113011"/>
                    <a:pt x="23842" y="111555"/>
                  </a:cubicBezTo>
                  <a:cubicBezTo>
                    <a:pt x="126307" y="92263"/>
                    <a:pt x="228771" y="72971"/>
                    <a:pt x="331418" y="53315"/>
                  </a:cubicBezTo>
                  <a:cubicBezTo>
                    <a:pt x="393298" y="41485"/>
                    <a:pt x="454995" y="29292"/>
                    <a:pt x="516692" y="17280"/>
                  </a:cubicBezTo>
                  <a:cubicBezTo>
                    <a:pt x="543264" y="12184"/>
                    <a:pt x="569836" y="6360"/>
                    <a:pt x="596771" y="1992"/>
                  </a:cubicBezTo>
                  <a:cubicBezTo>
                    <a:pt x="623707" y="-2376"/>
                    <a:pt x="650643" y="1082"/>
                    <a:pt x="677214" y="6178"/>
                  </a:cubicBezTo>
                  <a:cubicBezTo>
                    <a:pt x="749286" y="19828"/>
                    <a:pt x="821539" y="33660"/>
                    <a:pt x="893610" y="47491"/>
                  </a:cubicBezTo>
                  <a:cubicBezTo>
                    <a:pt x="995165" y="67147"/>
                    <a:pt x="1096902" y="86985"/>
                    <a:pt x="1198639" y="106641"/>
                  </a:cubicBezTo>
                  <a:cubicBezTo>
                    <a:pt x="1210650" y="109007"/>
                    <a:pt x="1222662" y="111191"/>
                    <a:pt x="1234674" y="113739"/>
                  </a:cubicBezTo>
                  <a:cubicBezTo>
                    <a:pt x="1242318" y="115559"/>
                    <a:pt x="1249598" y="118653"/>
                    <a:pt x="1254876" y="125751"/>
                  </a:cubicBezTo>
                  <a:close/>
                </a:path>
              </a:pathLst>
            </a:custGeom>
            <a:grpFill/>
            <a:ln w="1816" cap="flat">
              <a:noFill/>
              <a:prstDash val="solid"/>
              <a:miter/>
            </a:ln>
          </p:spPr>
          <p:txBody>
            <a:bodyPr rtlCol="0" anchor="ctr"/>
            <a:lstStyle/>
            <a:p>
              <a:endParaRPr lang="en-US"/>
            </a:p>
          </p:txBody>
        </p:sp>
        <p:sp>
          <p:nvSpPr>
            <p:cNvPr id="190" name="Freeform: Shape 189">
              <a:extLst>
                <a:ext uri="{FF2B5EF4-FFF2-40B4-BE49-F238E27FC236}">
                  <a16:creationId xmlns="" xmlns:a16="http://schemas.microsoft.com/office/drawing/2014/main" id="{17B59446-045A-45AA-88AA-A8B0A0FA416E}"/>
                </a:ext>
              </a:extLst>
            </p:cNvPr>
            <p:cNvSpPr/>
            <p:nvPr/>
          </p:nvSpPr>
          <p:spPr>
            <a:xfrm>
              <a:off x="4143362" y="6353641"/>
              <a:ext cx="641285" cy="328370"/>
            </a:xfrm>
            <a:custGeom>
              <a:avLst/>
              <a:gdLst>
                <a:gd name="connsiteX0" fmla="*/ 0 w 641285"/>
                <a:gd name="connsiteY0" fmla="*/ 33347 h 328370"/>
                <a:gd name="connsiteX1" fmla="*/ 64791 w 641285"/>
                <a:gd name="connsiteY1" fmla="*/ 28979 h 328370"/>
                <a:gd name="connsiteX2" fmla="*/ 309215 w 641285"/>
                <a:gd name="connsiteY2" fmla="*/ 12235 h 328370"/>
                <a:gd name="connsiteX3" fmla="*/ 455723 w 641285"/>
                <a:gd name="connsiteY3" fmla="*/ 2407 h 328370"/>
                <a:gd name="connsiteX4" fmla="*/ 508502 w 641285"/>
                <a:gd name="connsiteY4" fmla="*/ 41 h 328370"/>
                <a:gd name="connsiteX5" fmla="*/ 618611 w 641285"/>
                <a:gd name="connsiteY5" fmla="*/ 74661 h 328370"/>
                <a:gd name="connsiteX6" fmla="*/ 640451 w 641285"/>
                <a:gd name="connsiteY6" fmla="*/ 175669 h 328370"/>
                <a:gd name="connsiteX7" fmla="*/ 628985 w 641285"/>
                <a:gd name="connsiteY7" fmla="*/ 299064 h 328370"/>
                <a:gd name="connsiteX8" fmla="*/ 624253 w 641285"/>
                <a:gd name="connsiteY8" fmla="*/ 312532 h 328370"/>
                <a:gd name="connsiteX9" fmla="*/ 599137 w 641285"/>
                <a:gd name="connsiteY9" fmla="*/ 328366 h 328370"/>
                <a:gd name="connsiteX10" fmla="*/ 562556 w 641285"/>
                <a:gd name="connsiteY10" fmla="*/ 326000 h 328370"/>
                <a:gd name="connsiteX11" fmla="*/ 457543 w 641285"/>
                <a:gd name="connsiteY11" fmla="*/ 315990 h 328370"/>
                <a:gd name="connsiteX12" fmla="*/ 226223 w 641285"/>
                <a:gd name="connsiteY12" fmla="*/ 293422 h 328370"/>
                <a:gd name="connsiteX13" fmla="*/ 45135 w 641285"/>
                <a:gd name="connsiteY13" fmla="*/ 275950 h 328370"/>
                <a:gd name="connsiteX14" fmla="*/ 36036 w 641285"/>
                <a:gd name="connsiteY14" fmla="*/ 274312 h 328370"/>
                <a:gd name="connsiteX15" fmla="*/ 23842 w 641285"/>
                <a:gd name="connsiteY15" fmla="*/ 257022 h 328370"/>
                <a:gd name="connsiteX16" fmla="*/ 910 w 641285"/>
                <a:gd name="connsiteY16" fmla="*/ 37533 h 328370"/>
                <a:gd name="connsiteX17" fmla="*/ 0 w 641285"/>
                <a:gd name="connsiteY17" fmla="*/ 33347 h 32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1285" h="328370">
                  <a:moveTo>
                    <a:pt x="0" y="33347"/>
                  </a:moveTo>
                  <a:cubicBezTo>
                    <a:pt x="22022" y="31891"/>
                    <a:pt x="43498" y="30435"/>
                    <a:pt x="64791" y="28979"/>
                  </a:cubicBezTo>
                  <a:cubicBezTo>
                    <a:pt x="146326" y="23337"/>
                    <a:pt x="227680" y="17695"/>
                    <a:pt x="309215" y="12235"/>
                  </a:cubicBezTo>
                  <a:cubicBezTo>
                    <a:pt x="357990" y="8959"/>
                    <a:pt x="406947" y="5501"/>
                    <a:pt x="455723" y="2407"/>
                  </a:cubicBezTo>
                  <a:cubicBezTo>
                    <a:pt x="473195" y="1315"/>
                    <a:pt x="490848" y="405"/>
                    <a:pt x="508502" y="41"/>
                  </a:cubicBezTo>
                  <a:cubicBezTo>
                    <a:pt x="562738" y="-1233"/>
                    <a:pt x="597499" y="26977"/>
                    <a:pt x="618611" y="74661"/>
                  </a:cubicBezTo>
                  <a:cubicBezTo>
                    <a:pt x="632807" y="106874"/>
                    <a:pt x="638267" y="140908"/>
                    <a:pt x="640451" y="175669"/>
                  </a:cubicBezTo>
                  <a:cubicBezTo>
                    <a:pt x="643181" y="217347"/>
                    <a:pt x="639177" y="258479"/>
                    <a:pt x="628985" y="299064"/>
                  </a:cubicBezTo>
                  <a:cubicBezTo>
                    <a:pt x="627893" y="303614"/>
                    <a:pt x="626255" y="308164"/>
                    <a:pt x="624253" y="312532"/>
                  </a:cubicBezTo>
                  <a:cubicBezTo>
                    <a:pt x="619339" y="323088"/>
                    <a:pt x="610603" y="328548"/>
                    <a:pt x="599137" y="328366"/>
                  </a:cubicBezTo>
                  <a:cubicBezTo>
                    <a:pt x="586943" y="328184"/>
                    <a:pt x="574750" y="327092"/>
                    <a:pt x="562556" y="326000"/>
                  </a:cubicBezTo>
                  <a:cubicBezTo>
                    <a:pt x="527430" y="322724"/>
                    <a:pt x="492487" y="319448"/>
                    <a:pt x="457543" y="315990"/>
                  </a:cubicBezTo>
                  <a:cubicBezTo>
                    <a:pt x="380376" y="308528"/>
                    <a:pt x="303391" y="300884"/>
                    <a:pt x="226223" y="293422"/>
                  </a:cubicBezTo>
                  <a:cubicBezTo>
                    <a:pt x="165800" y="287598"/>
                    <a:pt x="105559" y="281774"/>
                    <a:pt x="45135" y="275950"/>
                  </a:cubicBezTo>
                  <a:cubicBezTo>
                    <a:pt x="42042" y="275586"/>
                    <a:pt x="39130" y="275222"/>
                    <a:pt x="36036" y="274312"/>
                  </a:cubicBezTo>
                  <a:cubicBezTo>
                    <a:pt x="26026" y="271582"/>
                    <a:pt x="22932" y="267214"/>
                    <a:pt x="23842" y="257022"/>
                  </a:cubicBezTo>
                  <a:cubicBezTo>
                    <a:pt x="30394" y="182403"/>
                    <a:pt x="22932" y="109240"/>
                    <a:pt x="910" y="37533"/>
                  </a:cubicBezTo>
                  <a:cubicBezTo>
                    <a:pt x="546" y="36259"/>
                    <a:pt x="364" y="35167"/>
                    <a:pt x="0" y="33347"/>
                  </a:cubicBezTo>
                  <a:close/>
                </a:path>
              </a:pathLst>
            </a:custGeom>
            <a:grpFill/>
            <a:ln w="1816" cap="flat">
              <a:noFill/>
              <a:prstDash val="solid"/>
              <a:miter/>
            </a:ln>
          </p:spPr>
          <p:txBody>
            <a:bodyPr rtlCol="0" anchor="ctr"/>
            <a:lstStyle/>
            <a:p>
              <a:endParaRPr lang="en-US"/>
            </a:p>
          </p:txBody>
        </p:sp>
        <p:sp>
          <p:nvSpPr>
            <p:cNvPr id="191" name="Freeform: Shape 190">
              <a:extLst>
                <a:ext uri="{FF2B5EF4-FFF2-40B4-BE49-F238E27FC236}">
                  <a16:creationId xmlns="" xmlns:a16="http://schemas.microsoft.com/office/drawing/2014/main" id="{212B1346-58B8-45A6-9287-8FE8850DAC1A}"/>
                </a:ext>
              </a:extLst>
            </p:cNvPr>
            <p:cNvSpPr/>
            <p:nvPr/>
          </p:nvSpPr>
          <p:spPr>
            <a:xfrm>
              <a:off x="3677083" y="5409841"/>
              <a:ext cx="622645" cy="405092"/>
            </a:xfrm>
            <a:custGeom>
              <a:avLst/>
              <a:gdLst>
                <a:gd name="connsiteX0" fmla="*/ 609329 w 622645"/>
                <a:gd name="connsiteY0" fmla="*/ 0 h 405092"/>
                <a:gd name="connsiteX1" fmla="*/ 622615 w 622645"/>
                <a:gd name="connsiteY1" fmla="*/ 82263 h 405092"/>
                <a:gd name="connsiteX2" fmla="*/ 535802 w 622645"/>
                <a:gd name="connsiteY2" fmla="*/ 310671 h 405092"/>
                <a:gd name="connsiteX3" fmla="*/ 366544 w 622645"/>
                <a:gd name="connsiteY3" fmla="*/ 399668 h 405092"/>
                <a:gd name="connsiteX4" fmla="*/ 186730 w 622645"/>
                <a:gd name="connsiteY4" fmla="*/ 380012 h 405092"/>
                <a:gd name="connsiteX5" fmla="*/ 46409 w 622645"/>
                <a:gd name="connsiteY5" fmla="*/ 255707 h 405092"/>
                <a:gd name="connsiteX6" fmla="*/ 0 w 622645"/>
                <a:gd name="connsiteY6" fmla="*/ 97551 h 405092"/>
                <a:gd name="connsiteX7" fmla="*/ 6734 w 622645"/>
                <a:gd name="connsiteY7" fmla="*/ 17654 h 405092"/>
                <a:gd name="connsiteX8" fmla="*/ 27482 w 622645"/>
                <a:gd name="connsiteY8" fmla="*/ 9646 h 405092"/>
                <a:gd name="connsiteX9" fmla="*/ 108107 w 622645"/>
                <a:gd name="connsiteY9" fmla="*/ 56783 h 405092"/>
                <a:gd name="connsiteX10" fmla="*/ 355988 w 622645"/>
                <a:gd name="connsiteY10" fmla="*/ 97915 h 405092"/>
                <a:gd name="connsiteX11" fmla="*/ 556550 w 622645"/>
                <a:gd name="connsiteY11" fmla="*/ 35672 h 405092"/>
                <a:gd name="connsiteX12" fmla="*/ 602959 w 622645"/>
                <a:gd name="connsiteY12" fmla="*/ 4914 h 405092"/>
                <a:gd name="connsiteX13" fmla="*/ 609329 w 622645"/>
                <a:gd name="connsiteY13" fmla="*/ 0 h 40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2645" h="405092">
                  <a:moveTo>
                    <a:pt x="609329" y="0"/>
                  </a:moveTo>
                  <a:cubicBezTo>
                    <a:pt x="617883" y="27482"/>
                    <a:pt x="622251" y="54599"/>
                    <a:pt x="622615" y="82263"/>
                  </a:cubicBezTo>
                  <a:cubicBezTo>
                    <a:pt x="623707" y="169804"/>
                    <a:pt x="595861" y="246607"/>
                    <a:pt x="535802" y="310671"/>
                  </a:cubicBezTo>
                  <a:cubicBezTo>
                    <a:pt x="489756" y="359628"/>
                    <a:pt x="432427" y="387838"/>
                    <a:pt x="366544" y="399668"/>
                  </a:cubicBezTo>
                  <a:cubicBezTo>
                    <a:pt x="304665" y="410769"/>
                    <a:pt x="244423" y="405127"/>
                    <a:pt x="186730" y="380012"/>
                  </a:cubicBezTo>
                  <a:cubicBezTo>
                    <a:pt x="126489" y="353986"/>
                    <a:pt x="80443" y="311217"/>
                    <a:pt x="46409" y="255707"/>
                  </a:cubicBezTo>
                  <a:cubicBezTo>
                    <a:pt x="16744" y="207296"/>
                    <a:pt x="0" y="154516"/>
                    <a:pt x="0" y="97551"/>
                  </a:cubicBezTo>
                  <a:cubicBezTo>
                    <a:pt x="0" y="70979"/>
                    <a:pt x="3640" y="44226"/>
                    <a:pt x="6734" y="17654"/>
                  </a:cubicBezTo>
                  <a:cubicBezTo>
                    <a:pt x="8190" y="4550"/>
                    <a:pt x="16562" y="1638"/>
                    <a:pt x="27482" y="9646"/>
                  </a:cubicBezTo>
                  <a:cubicBezTo>
                    <a:pt x="52779" y="28210"/>
                    <a:pt x="79533" y="44044"/>
                    <a:pt x="108107" y="56783"/>
                  </a:cubicBezTo>
                  <a:cubicBezTo>
                    <a:pt x="187094" y="92273"/>
                    <a:pt x="269903" y="105377"/>
                    <a:pt x="355988" y="97915"/>
                  </a:cubicBezTo>
                  <a:cubicBezTo>
                    <a:pt x="427331" y="91727"/>
                    <a:pt x="494488" y="71707"/>
                    <a:pt x="556550" y="35672"/>
                  </a:cubicBezTo>
                  <a:cubicBezTo>
                    <a:pt x="572566" y="26390"/>
                    <a:pt x="587489" y="15288"/>
                    <a:pt x="602959" y="4914"/>
                  </a:cubicBezTo>
                  <a:cubicBezTo>
                    <a:pt x="604779" y="3640"/>
                    <a:pt x="606781" y="2002"/>
                    <a:pt x="609329" y="0"/>
                  </a:cubicBezTo>
                  <a:close/>
                </a:path>
              </a:pathLst>
            </a:custGeom>
            <a:grpFill/>
            <a:ln w="1816" cap="flat">
              <a:noFill/>
              <a:prstDash val="solid"/>
              <a:miter/>
            </a:ln>
          </p:spPr>
          <p:txBody>
            <a:bodyPr rtlCol="0" anchor="ctr"/>
            <a:lstStyle/>
            <a:p>
              <a:endParaRPr lang="en-US" dirty="0"/>
            </a:p>
          </p:txBody>
        </p:sp>
        <p:sp>
          <p:nvSpPr>
            <p:cNvPr id="192" name="Freeform: Shape 191">
              <a:extLst>
                <a:ext uri="{FF2B5EF4-FFF2-40B4-BE49-F238E27FC236}">
                  <a16:creationId xmlns="" xmlns:a16="http://schemas.microsoft.com/office/drawing/2014/main" id="{EBEB69B3-CE62-498C-A5B7-D3258147D9DA}"/>
                </a:ext>
              </a:extLst>
            </p:cNvPr>
            <p:cNvSpPr/>
            <p:nvPr/>
          </p:nvSpPr>
          <p:spPr>
            <a:xfrm>
              <a:off x="3662159" y="5201089"/>
              <a:ext cx="650824" cy="284358"/>
            </a:xfrm>
            <a:custGeom>
              <a:avLst/>
              <a:gdLst>
                <a:gd name="connsiteX0" fmla="*/ 0 w 650824"/>
                <a:gd name="connsiteY0" fmla="*/ 0 h 284358"/>
                <a:gd name="connsiteX1" fmla="*/ 41860 w 650824"/>
                <a:gd name="connsiteY1" fmla="*/ 11648 h 284358"/>
                <a:gd name="connsiteX2" fmla="*/ 220400 w 650824"/>
                <a:gd name="connsiteY2" fmla="*/ 61333 h 284358"/>
                <a:gd name="connsiteX3" fmla="*/ 291743 w 650824"/>
                <a:gd name="connsiteY3" fmla="*/ 80625 h 284358"/>
                <a:gd name="connsiteX4" fmla="*/ 379648 w 650824"/>
                <a:gd name="connsiteY4" fmla="*/ 76803 h 284358"/>
                <a:gd name="connsiteX5" fmla="*/ 615517 w 650824"/>
                <a:gd name="connsiteY5" fmla="*/ 13286 h 284358"/>
                <a:gd name="connsiteX6" fmla="*/ 644091 w 650824"/>
                <a:gd name="connsiteY6" fmla="*/ 6734 h 284358"/>
                <a:gd name="connsiteX7" fmla="*/ 650825 w 650824"/>
                <a:gd name="connsiteY7" fmla="*/ 5460 h 284358"/>
                <a:gd name="connsiteX8" fmla="*/ 649915 w 650824"/>
                <a:gd name="connsiteY8" fmla="*/ 25480 h 284358"/>
                <a:gd name="connsiteX9" fmla="*/ 643181 w 650824"/>
                <a:gd name="connsiteY9" fmla="*/ 133769 h 284358"/>
                <a:gd name="connsiteX10" fmla="*/ 605871 w 650824"/>
                <a:gd name="connsiteY10" fmla="*/ 197468 h 284358"/>
                <a:gd name="connsiteX11" fmla="*/ 494852 w 650824"/>
                <a:gd name="connsiteY11" fmla="*/ 255161 h 284358"/>
                <a:gd name="connsiteX12" fmla="*/ 301935 w 650824"/>
                <a:gd name="connsiteY12" fmla="*/ 283735 h 284358"/>
                <a:gd name="connsiteX13" fmla="*/ 59877 w 650824"/>
                <a:gd name="connsiteY13" fmla="*/ 206932 h 284358"/>
                <a:gd name="connsiteX14" fmla="*/ 17472 w 650824"/>
                <a:gd name="connsiteY14" fmla="*/ 156700 h 284358"/>
                <a:gd name="connsiteX15" fmla="*/ 11102 w 650824"/>
                <a:gd name="connsiteY15" fmla="*/ 123577 h 284358"/>
                <a:gd name="connsiteX16" fmla="*/ 182 w 650824"/>
                <a:gd name="connsiteY16" fmla="*/ 7098 h 284358"/>
                <a:gd name="connsiteX17" fmla="*/ 0 w 650824"/>
                <a:gd name="connsiteY17" fmla="*/ 0 h 28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0824" h="284358">
                  <a:moveTo>
                    <a:pt x="0" y="0"/>
                  </a:moveTo>
                  <a:cubicBezTo>
                    <a:pt x="14378" y="4004"/>
                    <a:pt x="28210" y="7644"/>
                    <a:pt x="41860" y="11648"/>
                  </a:cubicBezTo>
                  <a:cubicBezTo>
                    <a:pt x="101373" y="28210"/>
                    <a:pt x="160886" y="44771"/>
                    <a:pt x="220400" y="61333"/>
                  </a:cubicBezTo>
                  <a:cubicBezTo>
                    <a:pt x="244241" y="67885"/>
                    <a:pt x="268083" y="74073"/>
                    <a:pt x="291743" y="80625"/>
                  </a:cubicBezTo>
                  <a:cubicBezTo>
                    <a:pt x="321408" y="88633"/>
                    <a:pt x="350164" y="86085"/>
                    <a:pt x="379648" y="76803"/>
                  </a:cubicBezTo>
                  <a:cubicBezTo>
                    <a:pt x="457361" y="52233"/>
                    <a:pt x="536166" y="31850"/>
                    <a:pt x="615517" y="13286"/>
                  </a:cubicBezTo>
                  <a:cubicBezTo>
                    <a:pt x="624981" y="11102"/>
                    <a:pt x="634445" y="8918"/>
                    <a:pt x="644091" y="6734"/>
                  </a:cubicBezTo>
                  <a:cubicBezTo>
                    <a:pt x="646093" y="6188"/>
                    <a:pt x="648095" y="6006"/>
                    <a:pt x="650825" y="5460"/>
                  </a:cubicBezTo>
                  <a:cubicBezTo>
                    <a:pt x="650461" y="12558"/>
                    <a:pt x="650279" y="19110"/>
                    <a:pt x="649915" y="25480"/>
                  </a:cubicBezTo>
                  <a:cubicBezTo>
                    <a:pt x="647731" y="61515"/>
                    <a:pt x="646093" y="97733"/>
                    <a:pt x="643181" y="133769"/>
                  </a:cubicBezTo>
                  <a:cubicBezTo>
                    <a:pt x="640997" y="160704"/>
                    <a:pt x="627893" y="181816"/>
                    <a:pt x="605871" y="197468"/>
                  </a:cubicBezTo>
                  <a:cubicBezTo>
                    <a:pt x="571474" y="221856"/>
                    <a:pt x="534346" y="240965"/>
                    <a:pt x="494852" y="255161"/>
                  </a:cubicBezTo>
                  <a:cubicBezTo>
                    <a:pt x="432427" y="277365"/>
                    <a:pt x="368182" y="287011"/>
                    <a:pt x="301935" y="283735"/>
                  </a:cubicBezTo>
                  <a:cubicBezTo>
                    <a:pt x="214576" y="279367"/>
                    <a:pt x="133405" y="254979"/>
                    <a:pt x="59877" y="206932"/>
                  </a:cubicBezTo>
                  <a:cubicBezTo>
                    <a:pt x="40768" y="194374"/>
                    <a:pt x="24388" y="179086"/>
                    <a:pt x="17472" y="156700"/>
                  </a:cubicBezTo>
                  <a:cubicBezTo>
                    <a:pt x="14196" y="145962"/>
                    <a:pt x="12376" y="134679"/>
                    <a:pt x="11102" y="123577"/>
                  </a:cubicBezTo>
                  <a:cubicBezTo>
                    <a:pt x="7098" y="84811"/>
                    <a:pt x="3822" y="45863"/>
                    <a:pt x="182" y="7098"/>
                  </a:cubicBezTo>
                  <a:cubicBezTo>
                    <a:pt x="182" y="4732"/>
                    <a:pt x="182" y="2548"/>
                    <a:pt x="0" y="0"/>
                  </a:cubicBezTo>
                  <a:close/>
                </a:path>
              </a:pathLst>
            </a:custGeom>
            <a:grpFill/>
            <a:ln w="1816" cap="flat">
              <a:noFill/>
              <a:prstDash val="solid"/>
              <a:miter/>
            </a:ln>
          </p:spPr>
          <p:txBody>
            <a:bodyPr rtlCol="0" anchor="ctr"/>
            <a:lstStyle/>
            <a:p>
              <a:endParaRPr lang="en-US"/>
            </a:p>
          </p:txBody>
        </p:sp>
        <p:sp>
          <p:nvSpPr>
            <p:cNvPr id="193" name="Freeform: Shape 192">
              <a:extLst>
                <a:ext uri="{FF2B5EF4-FFF2-40B4-BE49-F238E27FC236}">
                  <a16:creationId xmlns="" xmlns:a16="http://schemas.microsoft.com/office/drawing/2014/main" id="{F47C33E3-670D-4709-A41A-832418E3EB71}"/>
                </a:ext>
              </a:extLst>
            </p:cNvPr>
            <p:cNvSpPr/>
            <p:nvPr/>
          </p:nvSpPr>
          <p:spPr>
            <a:xfrm>
              <a:off x="3881649" y="6385532"/>
              <a:ext cx="265120" cy="327131"/>
            </a:xfrm>
            <a:custGeom>
              <a:avLst/>
              <a:gdLst>
                <a:gd name="connsiteX0" fmla="*/ 5824 w 265120"/>
                <a:gd name="connsiteY0" fmla="*/ 326868 h 327131"/>
                <a:gd name="connsiteX1" fmla="*/ 0 w 265120"/>
                <a:gd name="connsiteY1" fmla="*/ 0 h 327131"/>
                <a:gd name="connsiteX2" fmla="*/ 33306 w 265120"/>
                <a:gd name="connsiteY2" fmla="*/ 0 h 327131"/>
                <a:gd name="connsiteX3" fmla="*/ 209480 w 265120"/>
                <a:gd name="connsiteY3" fmla="*/ 182 h 327131"/>
                <a:gd name="connsiteX4" fmla="*/ 239873 w 265120"/>
                <a:gd name="connsiteY4" fmla="*/ 22022 h 327131"/>
                <a:gd name="connsiteX5" fmla="*/ 258983 w 265120"/>
                <a:gd name="connsiteY5" fmla="*/ 95185 h 327131"/>
                <a:gd name="connsiteX6" fmla="*/ 250429 w 265120"/>
                <a:gd name="connsiteY6" fmla="*/ 282279 h 327131"/>
                <a:gd name="connsiteX7" fmla="*/ 240965 w 265120"/>
                <a:gd name="connsiteY7" fmla="*/ 313037 h 327131"/>
                <a:gd name="connsiteX8" fmla="*/ 220946 w 265120"/>
                <a:gd name="connsiteY8" fmla="*/ 327050 h 327131"/>
                <a:gd name="connsiteX9" fmla="*/ 181270 w 265120"/>
                <a:gd name="connsiteY9" fmla="*/ 327050 h 327131"/>
                <a:gd name="connsiteX10" fmla="*/ 13650 w 265120"/>
                <a:gd name="connsiteY10" fmla="*/ 326686 h 327131"/>
                <a:gd name="connsiteX11" fmla="*/ 5824 w 265120"/>
                <a:gd name="connsiteY11" fmla="*/ 326868 h 32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5120" h="327131">
                  <a:moveTo>
                    <a:pt x="5824" y="326868"/>
                  </a:moveTo>
                  <a:cubicBezTo>
                    <a:pt x="48411" y="217124"/>
                    <a:pt x="46955" y="108835"/>
                    <a:pt x="0" y="0"/>
                  </a:cubicBezTo>
                  <a:cubicBezTo>
                    <a:pt x="11648" y="0"/>
                    <a:pt x="22386" y="0"/>
                    <a:pt x="33306" y="0"/>
                  </a:cubicBezTo>
                  <a:cubicBezTo>
                    <a:pt x="92091" y="0"/>
                    <a:pt x="150694" y="0"/>
                    <a:pt x="209480" y="182"/>
                  </a:cubicBezTo>
                  <a:cubicBezTo>
                    <a:pt x="226223" y="182"/>
                    <a:pt x="233685" y="5642"/>
                    <a:pt x="239873" y="22022"/>
                  </a:cubicBezTo>
                  <a:cubicBezTo>
                    <a:pt x="248791" y="45681"/>
                    <a:pt x="254797" y="70251"/>
                    <a:pt x="258983" y="95185"/>
                  </a:cubicBezTo>
                  <a:cubicBezTo>
                    <a:pt x="269357" y="158156"/>
                    <a:pt x="266627" y="220581"/>
                    <a:pt x="250429" y="282279"/>
                  </a:cubicBezTo>
                  <a:cubicBezTo>
                    <a:pt x="247699" y="292653"/>
                    <a:pt x="244241" y="302845"/>
                    <a:pt x="240965" y="313037"/>
                  </a:cubicBezTo>
                  <a:cubicBezTo>
                    <a:pt x="237871" y="322682"/>
                    <a:pt x="230591" y="327050"/>
                    <a:pt x="220946" y="327050"/>
                  </a:cubicBezTo>
                  <a:cubicBezTo>
                    <a:pt x="207660" y="327232"/>
                    <a:pt x="194556" y="327050"/>
                    <a:pt x="181270" y="327050"/>
                  </a:cubicBezTo>
                  <a:cubicBezTo>
                    <a:pt x="125397" y="326868"/>
                    <a:pt x="69523" y="326868"/>
                    <a:pt x="13650" y="326686"/>
                  </a:cubicBezTo>
                  <a:cubicBezTo>
                    <a:pt x="11284" y="326868"/>
                    <a:pt x="8918" y="326868"/>
                    <a:pt x="5824" y="326868"/>
                  </a:cubicBezTo>
                  <a:close/>
                </a:path>
              </a:pathLst>
            </a:custGeom>
            <a:grpFill/>
            <a:ln w="1816" cap="flat">
              <a:noFill/>
              <a:prstDash val="solid"/>
              <a:miter/>
            </a:ln>
          </p:spPr>
          <p:txBody>
            <a:bodyPr rtlCol="0" anchor="ctr"/>
            <a:lstStyle/>
            <a:p>
              <a:endParaRPr lang="en-US"/>
            </a:p>
          </p:txBody>
        </p:sp>
        <p:sp>
          <p:nvSpPr>
            <p:cNvPr id="194" name="Freeform: Shape 193">
              <a:extLst>
                <a:ext uri="{FF2B5EF4-FFF2-40B4-BE49-F238E27FC236}">
                  <a16:creationId xmlns="" xmlns:a16="http://schemas.microsoft.com/office/drawing/2014/main" id="{50FDEEA3-E336-46EF-9D3B-85B4CCFE4914}"/>
                </a:ext>
              </a:extLst>
            </p:cNvPr>
            <p:cNvSpPr/>
            <p:nvPr/>
          </p:nvSpPr>
          <p:spPr>
            <a:xfrm>
              <a:off x="3912543" y="5838078"/>
              <a:ext cx="150444" cy="427712"/>
            </a:xfrm>
            <a:custGeom>
              <a:avLst/>
              <a:gdLst>
                <a:gd name="connsiteX0" fmla="*/ 75575 w 150444"/>
                <a:gd name="connsiteY0" fmla="*/ 368 h 427712"/>
                <a:gd name="connsiteX1" fmla="*/ 103602 w 150444"/>
                <a:gd name="connsiteY1" fmla="*/ 368 h 427712"/>
                <a:gd name="connsiteX2" fmla="*/ 145098 w 150444"/>
                <a:gd name="connsiteY2" fmla="*/ 28760 h 427712"/>
                <a:gd name="connsiteX3" fmla="*/ 117434 w 150444"/>
                <a:gd name="connsiteY3" fmla="*/ 85179 h 427712"/>
                <a:gd name="connsiteX4" fmla="*/ 103056 w 150444"/>
                <a:gd name="connsiteY4" fmla="*/ 103561 h 427712"/>
                <a:gd name="connsiteX5" fmla="*/ 122530 w 150444"/>
                <a:gd name="connsiteY5" fmla="*/ 194196 h 427712"/>
                <a:gd name="connsiteX6" fmla="*/ 139638 w 150444"/>
                <a:gd name="connsiteY6" fmla="*/ 226045 h 427712"/>
                <a:gd name="connsiteX7" fmla="*/ 141822 w 150444"/>
                <a:gd name="connsiteY7" fmla="*/ 307399 h 427712"/>
                <a:gd name="connsiteX8" fmla="*/ 93956 w 150444"/>
                <a:gd name="connsiteY8" fmla="*/ 409681 h 427712"/>
                <a:gd name="connsiteX9" fmla="*/ 77941 w 150444"/>
                <a:gd name="connsiteY9" fmla="*/ 426243 h 427712"/>
                <a:gd name="connsiteX10" fmla="*/ 64291 w 150444"/>
                <a:gd name="connsiteY10" fmla="*/ 421147 h 427712"/>
                <a:gd name="connsiteX11" fmla="*/ 8599 w 150444"/>
                <a:gd name="connsiteY11" fmla="*/ 304123 h 427712"/>
                <a:gd name="connsiteX12" fmla="*/ 8599 w 150444"/>
                <a:gd name="connsiteY12" fmla="*/ 233325 h 427712"/>
                <a:gd name="connsiteX13" fmla="*/ 34261 w 150444"/>
                <a:gd name="connsiteY13" fmla="*/ 182730 h 427712"/>
                <a:gd name="connsiteX14" fmla="*/ 51005 w 150444"/>
                <a:gd name="connsiteY14" fmla="*/ 125219 h 427712"/>
                <a:gd name="connsiteX15" fmla="*/ 49549 w 150444"/>
                <a:gd name="connsiteY15" fmla="*/ 101923 h 427712"/>
                <a:gd name="connsiteX16" fmla="*/ 34079 w 150444"/>
                <a:gd name="connsiteY16" fmla="*/ 85179 h 427712"/>
                <a:gd name="connsiteX17" fmla="*/ 4231 w 150444"/>
                <a:gd name="connsiteY17" fmla="*/ 37677 h 427712"/>
                <a:gd name="connsiteX18" fmla="*/ 44999 w 150444"/>
                <a:gd name="connsiteY18" fmla="*/ 368 h 427712"/>
                <a:gd name="connsiteX19" fmla="*/ 75575 w 150444"/>
                <a:gd name="connsiteY19" fmla="*/ 368 h 427712"/>
                <a:gd name="connsiteX20" fmla="*/ 75575 w 150444"/>
                <a:gd name="connsiteY20" fmla="*/ 368 h 42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444" h="427712">
                  <a:moveTo>
                    <a:pt x="75575" y="368"/>
                  </a:moveTo>
                  <a:cubicBezTo>
                    <a:pt x="84857" y="368"/>
                    <a:pt x="94320" y="4"/>
                    <a:pt x="103602" y="368"/>
                  </a:cubicBezTo>
                  <a:cubicBezTo>
                    <a:pt x="123076" y="1278"/>
                    <a:pt x="137636" y="10196"/>
                    <a:pt x="145098" y="28760"/>
                  </a:cubicBezTo>
                  <a:cubicBezTo>
                    <a:pt x="154380" y="51691"/>
                    <a:pt x="141458" y="77717"/>
                    <a:pt x="117434" y="85179"/>
                  </a:cubicBezTo>
                  <a:cubicBezTo>
                    <a:pt x="106696" y="88455"/>
                    <a:pt x="103966" y="92095"/>
                    <a:pt x="103056" y="103561"/>
                  </a:cubicBezTo>
                  <a:cubicBezTo>
                    <a:pt x="100690" y="135774"/>
                    <a:pt x="107060" y="165986"/>
                    <a:pt x="122530" y="194196"/>
                  </a:cubicBezTo>
                  <a:cubicBezTo>
                    <a:pt x="128354" y="204752"/>
                    <a:pt x="133996" y="215308"/>
                    <a:pt x="139638" y="226045"/>
                  </a:cubicBezTo>
                  <a:cubicBezTo>
                    <a:pt x="153470" y="252799"/>
                    <a:pt x="153834" y="280281"/>
                    <a:pt x="141822" y="307399"/>
                  </a:cubicBezTo>
                  <a:cubicBezTo>
                    <a:pt x="126534" y="341796"/>
                    <a:pt x="110154" y="375830"/>
                    <a:pt x="93956" y="409681"/>
                  </a:cubicBezTo>
                  <a:cubicBezTo>
                    <a:pt x="90499" y="416779"/>
                    <a:pt x="85585" y="422967"/>
                    <a:pt x="77941" y="426243"/>
                  </a:cubicBezTo>
                  <a:cubicBezTo>
                    <a:pt x="70843" y="429155"/>
                    <a:pt x="67567" y="427881"/>
                    <a:pt x="64291" y="421147"/>
                  </a:cubicBezTo>
                  <a:cubicBezTo>
                    <a:pt x="45727" y="382200"/>
                    <a:pt x="27345" y="343070"/>
                    <a:pt x="8599" y="304123"/>
                  </a:cubicBezTo>
                  <a:cubicBezTo>
                    <a:pt x="-2866" y="280463"/>
                    <a:pt x="-2866" y="256803"/>
                    <a:pt x="8599" y="233325"/>
                  </a:cubicBezTo>
                  <a:cubicBezTo>
                    <a:pt x="16971" y="216400"/>
                    <a:pt x="26071" y="199838"/>
                    <a:pt x="34261" y="182730"/>
                  </a:cubicBezTo>
                  <a:cubicBezTo>
                    <a:pt x="42997" y="164530"/>
                    <a:pt x="48639" y="145238"/>
                    <a:pt x="51005" y="125219"/>
                  </a:cubicBezTo>
                  <a:cubicBezTo>
                    <a:pt x="51915" y="117575"/>
                    <a:pt x="51005" y="109567"/>
                    <a:pt x="49549" y="101923"/>
                  </a:cubicBezTo>
                  <a:cubicBezTo>
                    <a:pt x="47911" y="93551"/>
                    <a:pt x="42451" y="87909"/>
                    <a:pt x="34079" y="85179"/>
                  </a:cubicBezTo>
                  <a:cubicBezTo>
                    <a:pt x="13513" y="78263"/>
                    <a:pt x="1683" y="58789"/>
                    <a:pt x="4231" y="37677"/>
                  </a:cubicBezTo>
                  <a:cubicBezTo>
                    <a:pt x="6779" y="18204"/>
                    <a:pt x="24251" y="1642"/>
                    <a:pt x="44999" y="368"/>
                  </a:cubicBezTo>
                  <a:cubicBezTo>
                    <a:pt x="55191" y="-360"/>
                    <a:pt x="65383" y="186"/>
                    <a:pt x="75575" y="368"/>
                  </a:cubicBezTo>
                  <a:cubicBezTo>
                    <a:pt x="75575" y="368"/>
                    <a:pt x="75575" y="368"/>
                    <a:pt x="75575" y="368"/>
                  </a:cubicBezTo>
                  <a:close/>
                </a:path>
              </a:pathLst>
            </a:custGeom>
            <a:grpFill/>
            <a:ln w="1816" cap="flat">
              <a:noFill/>
              <a:prstDash val="solid"/>
              <a:miter/>
            </a:ln>
          </p:spPr>
          <p:txBody>
            <a:bodyPr rtlCol="0" anchor="ctr"/>
            <a:lstStyle/>
            <a:p>
              <a:endParaRPr lang="en-US"/>
            </a:p>
          </p:txBody>
        </p:sp>
        <p:sp>
          <p:nvSpPr>
            <p:cNvPr id="195" name="Freeform: Shape 194">
              <a:extLst>
                <a:ext uri="{FF2B5EF4-FFF2-40B4-BE49-F238E27FC236}">
                  <a16:creationId xmlns="" xmlns:a16="http://schemas.microsoft.com/office/drawing/2014/main" id="{36A11BA4-DEA5-46C4-9DA6-105CE5A0F962}"/>
                </a:ext>
              </a:extLst>
            </p:cNvPr>
            <p:cNvSpPr/>
            <p:nvPr/>
          </p:nvSpPr>
          <p:spPr>
            <a:xfrm>
              <a:off x="4144618" y="6665749"/>
              <a:ext cx="593149" cy="84324"/>
            </a:xfrm>
            <a:custGeom>
              <a:avLst/>
              <a:gdLst>
                <a:gd name="connsiteX0" fmla="*/ 481403 w 593149"/>
                <a:gd name="connsiteY0" fmla="*/ 84325 h 84324"/>
                <a:gd name="connsiteX1" fmla="*/ 378574 w 593149"/>
                <a:gd name="connsiteY1" fmla="*/ 74497 h 84324"/>
                <a:gd name="connsiteX2" fmla="*/ 229336 w 593149"/>
                <a:gd name="connsiteY2" fmla="*/ 62667 h 84324"/>
                <a:gd name="connsiteX3" fmla="*/ 40604 w 593149"/>
                <a:gd name="connsiteY3" fmla="*/ 56843 h 84324"/>
                <a:gd name="connsiteX4" fmla="*/ 15306 w 593149"/>
                <a:gd name="connsiteY4" fmla="*/ 52839 h 84324"/>
                <a:gd name="connsiteX5" fmla="*/ 2748 w 593149"/>
                <a:gd name="connsiteY5" fmla="*/ 21172 h 84324"/>
                <a:gd name="connsiteX6" fmla="*/ 33142 w 593149"/>
                <a:gd name="connsiteY6" fmla="*/ 606 h 84324"/>
                <a:gd name="connsiteX7" fmla="*/ 72635 w 593149"/>
                <a:gd name="connsiteY7" fmla="*/ 970 h 84324"/>
                <a:gd name="connsiteX8" fmla="*/ 199670 w 593149"/>
                <a:gd name="connsiteY8" fmla="*/ 10980 h 84324"/>
                <a:gd name="connsiteX9" fmla="*/ 415702 w 593149"/>
                <a:gd name="connsiteY9" fmla="*/ 30817 h 84324"/>
                <a:gd name="connsiteX10" fmla="*/ 533272 w 593149"/>
                <a:gd name="connsiteY10" fmla="*/ 42829 h 84324"/>
                <a:gd name="connsiteX11" fmla="*/ 581138 w 593149"/>
                <a:gd name="connsiteY11" fmla="*/ 47925 h 84324"/>
                <a:gd name="connsiteX12" fmla="*/ 585506 w 593149"/>
                <a:gd name="connsiteY12" fmla="*/ 48835 h 84324"/>
                <a:gd name="connsiteX13" fmla="*/ 593150 w 593149"/>
                <a:gd name="connsiteY13" fmla="*/ 55205 h 84324"/>
                <a:gd name="connsiteX14" fmla="*/ 586962 w 593149"/>
                <a:gd name="connsiteY14" fmla="*/ 61029 h 84324"/>
                <a:gd name="connsiteX15" fmla="*/ 494143 w 593149"/>
                <a:gd name="connsiteY15" fmla="*/ 82869 h 84324"/>
                <a:gd name="connsiteX16" fmla="*/ 481585 w 593149"/>
                <a:gd name="connsiteY16" fmla="*/ 82869 h 84324"/>
                <a:gd name="connsiteX17" fmla="*/ 481403 w 593149"/>
                <a:gd name="connsiteY17" fmla="*/ 84325 h 8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3149" h="84324">
                  <a:moveTo>
                    <a:pt x="481403" y="84325"/>
                  </a:moveTo>
                  <a:cubicBezTo>
                    <a:pt x="447187" y="81049"/>
                    <a:pt x="412972" y="77409"/>
                    <a:pt x="378574" y="74497"/>
                  </a:cubicBezTo>
                  <a:cubicBezTo>
                    <a:pt x="328889" y="70129"/>
                    <a:pt x="279203" y="65033"/>
                    <a:pt x="229336" y="62667"/>
                  </a:cubicBezTo>
                  <a:cubicBezTo>
                    <a:pt x="166546" y="59573"/>
                    <a:pt x="103575" y="58845"/>
                    <a:pt x="40604" y="56843"/>
                  </a:cubicBezTo>
                  <a:cubicBezTo>
                    <a:pt x="32050" y="56479"/>
                    <a:pt x="23314" y="55569"/>
                    <a:pt x="15306" y="52839"/>
                  </a:cubicBezTo>
                  <a:cubicBezTo>
                    <a:pt x="1292" y="48107"/>
                    <a:pt x="-3622" y="34639"/>
                    <a:pt x="2748" y="21172"/>
                  </a:cubicBezTo>
                  <a:cubicBezTo>
                    <a:pt x="8936" y="8432"/>
                    <a:pt x="19856" y="1698"/>
                    <a:pt x="33142" y="606"/>
                  </a:cubicBezTo>
                  <a:cubicBezTo>
                    <a:pt x="46246" y="-486"/>
                    <a:pt x="59532" y="60"/>
                    <a:pt x="72635" y="970"/>
                  </a:cubicBezTo>
                  <a:cubicBezTo>
                    <a:pt x="115041" y="4064"/>
                    <a:pt x="157264" y="7340"/>
                    <a:pt x="199670" y="10980"/>
                  </a:cubicBezTo>
                  <a:cubicBezTo>
                    <a:pt x="271741" y="17350"/>
                    <a:pt x="343630" y="24084"/>
                    <a:pt x="415702" y="30817"/>
                  </a:cubicBezTo>
                  <a:cubicBezTo>
                    <a:pt x="455013" y="34457"/>
                    <a:pt x="494143" y="38825"/>
                    <a:pt x="533272" y="42829"/>
                  </a:cubicBezTo>
                  <a:cubicBezTo>
                    <a:pt x="549288" y="44467"/>
                    <a:pt x="565304" y="46287"/>
                    <a:pt x="581138" y="47925"/>
                  </a:cubicBezTo>
                  <a:cubicBezTo>
                    <a:pt x="582594" y="48107"/>
                    <a:pt x="584414" y="48107"/>
                    <a:pt x="585506" y="48835"/>
                  </a:cubicBezTo>
                  <a:cubicBezTo>
                    <a:pt x="588236" y="50655"/>
                    <a:pt x="590602" y="53021"/>
                    <a:pt x="593150" y="55205"/>
                  </a:cubicBezTo>
                  <a:cubicBezTo>
                    <a:pt x="591148" y="57207"/>
                    <a:pt x="589328" y="59755"/>
                    <a:pt x="586962" y="61029"/>
                  </a:cubicBezTo>
                  <a:cubicBezTo>
                    <a:pt x="558024" y="76863"/>
                    <a:pt x="526538" y="81959"/>
                    <a:pt x="494143" y="82869"/>
                  </a:cubicBezTo>
                  <a:cubicBezTo>
                    <a:pt x="489957" y="83051"/>
                    <a:pt x="485771" y="82869"/>
                    <a:pt x="481585" y="82869"/>
                  </a:cubicBezTo>
                  <a:cubicBezTo>
                    <a:pt x="481403" y="83415"/>
                    <a:pt x="481403" y="83779"/>
                    <a:pt x="481403" y="84325"/>
                  </a:cubicBezTo>
                  <a:close/>
                </a:path>
              </a:pathLst>
            </a:custGeom>
            <a:grpFill/>
            <a:ln w="1816" cap="flat">
              <a:noFill/>
              <a:prstDash val="solid"/>
              <a:miter/>
            </a:ln>
          </p:spPr>
          <p:txBody>
            <a:bodyPr rtlCol="0" anchor="ctr"/>
            <a:lstStyle/>
            <a:p>
              <a:endParaRPr lang="en-US"/>
            </a:p>
          </p:txBody>
        </p:sp>
        <p:sp>
          <p:nvSpPr>
            <p:cNvPr id="196" name="Freeform: Shape 195">
              <a:extLst>
                <a:ext uri="{FF2B5EF4-FFF2-40B4-BE49-F238E27FC236}">
                  <a16:creationId xmlns="" xmlns:a16="http://schemas.microsoft.com/office/drawing/2014/main" id="{F88C11F0-57B0-4FF2-9ED9-266B29D3157D}"/>
                </a:ext>
              </a:extLst>
            </p:cNvPr>
            <p:cNvSpPr/>
            <p:nvPr/>
          </p:nvSpPr>
          <p:spPr>
            <a:xfrm>
              <a:off x="4422461" y="5150858"/>
              <a:ext cx="97818" cy="424494"/>
            </a:xfrm>
            <a:custGeom>
              <a:avLst/>
              <a:gdLst>
                <a:gd name="connsiteX0" fmla="*/ 97819 w 97818"/>
                <a:gd name="connsiteY0" fmla="*/ 422963 h 424494"/>
                <a:gd name="connsiteX1" fmla="*/ 49589 w 97818"/>
                <a:gd name="connsiteY1" fmla="*/ 424419 h 424494"/>
                <a:gd name="connsiteX2" fmla="*/ 15191 w 97818"/>
                <a:gd name="connsiteY2" fmla="*/ 424237 h 424494"/>
                <a:gd name="connsiteX3" fmla="*/ 86 w 97818"/>
                <a:gd name="connsiteY3" fmla="*/ 408039 h 424494"/>
                <a:gd name="connsiteX4" fmla="*/ 14281 w 97818"/>
                <a:gd name="connsiteY4" fmla="*/ 341974 h 424494"/>
                <a:gd name="connsiteX5" fmla="*/ 25747 w 97818"/>
                <a:gd name="connsiteY5" fmla="*/ 281915 h 424494"/>
                <a:gd name="connsiteX6" fmla="*/ 19377 w 97818"/>
                <a:gd name="connsiteY6" fmla="*/ 245515 h 424494"/>
                <a:gd name="connsiteX7" fmla="*/ 20105 w 97818"/>
                <a:gd name="connsiteY7" fmla="*/ 222220 h 424494"/>
                <a:gd name="connsiteX8" fmla="*/ 32117 w 97818"/>
                <a:gd name="connsiteY8" fmla="*/ 199470 h 424494"/>
                <a:gd name="connsiteX9" fmla="*/ 36849 w 97818"/>
                <a:gd name="connsiteY9" fmla="*/ 179086 h 424494"/>
                <a:gd name="connsiteX10" fmla="*/ 36303 w 97818"/>
                <a:gd name="connsiteY10" fmla="*/ 36218 h 424494"/>
                <a:gd name="connsiteX11" fmla="*/ 42127 w 97818"/>
                <a:gd name="connsiteY11" fmla="*/ 9100 h 424494"/>
                <a:gd name="connsiteX12" fmla="*/ 56141 w 97818"/>
                <a:gd name="connsiteY12" fmla="*/ 0 h 424494"/>
                <a:gd name="connsiteX13" fmla="*/ 56869 w 97818"/>
                <a:gd name="connsiteY13" fmla="*/ 5824 h 424494"/>
                <a:gd name="connsiteX14" fmla="*/ 58507 w 97818"/>
                <a:gd name="connsiteY14" fmla="*/ 153788 h 424494"/>
                <a:gd name="connsiteX15" fmla="*/ 60509 w 97818"/>
                <a:gd name="connsiteY15" fmla="*/ 189824 h 424494"/>
                <a:gd name="connsiteX16" fmla="*/ 75069 w 97818"/>
                <a:gd name="connsiteY16" fmla="*/ 216396 h 424494"/>
                <a:gd name="connsiteX17" fmla="*/ 79073 w 97818"/>
                <a:gd name="connsiteY17" fmla="*/ 232775 h 424494"/>
                <a:gd name="connsiteX18" fmla="*/ 70337 w 97818"/>
                <a:gd name="connsiteY18" fmla="*/ 256435 h 424494"/>
                <a:gd name="connsiteX19" fmla="*/ 66879 w 97818"/>
                <a:gd name="connsiteY19" fmla="*/ 298841 h 424494"/>
                <a:gd name="connsiteX20" fmla="*/ 96545 w 97818"/>
                <a:gd name="connsiteY20" fmla="*/ 418049 h 424494"/>
                <a:gd name="connsiteX21" fmla="*/ 97819 w 97818"/>
                <a:gd name="connsiteY21" fmla="*/ 422963 h 42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818" h="424494">
                  <a:moveTo>
                    <a:pt x="97819" y="422963"/>
                  </a:moveTo>
                  <a:cubicBezTo>
                    <a:pt x="81257" y="423509"/>
                    <a:pt x="65423" y="424055"/>
                    <a:pt x="49589" y="424419"/>
                  </a:cubicBezTo>
                  <a:cubicBezTo>
                    <a:pt x="38123" y="424601"/>
                    <a:pt x="26657" y="424419"/>
                    <a:pt x="15191" y="424237"/>
                  </a:cubicBezTo>
                  <a:cubicBezTo>
                    <a:pt x="3180" y="424055"/>
                    <a:pt x="-642" y="420051"/>
                    <a:pt x="86" y="408039"/>
                  </a:cubicBezTo>
                  <a:cubicBezTo>
                    <a:pt x="1724" y="385290"/>
                    <a:pt x="8275" y="363814"/>
                    <a:pt x="14281" y="341974"/>
                  </a:cubicBezTo>
                  <a:cubicBezTo>
                    <a:pt x="19741" y="322318"/>
                    <a:pt x="25383" y="302481"/>
                    <a:pt x="25747" y="281915"/>
                  </a:cubicBezTo>
                  <a:cubicBezTo>
                    <a:pt x="26111" y="269357"/>
                    <a:pt x="24473" y="256981"/>
                    <a:pt x="19377" y="245515"/>
                  </a:cubicBezTo>
                  <a:cubicBezTo>
                    <a:pt x="15919" y="237507"/>
                    <a:pt x="16283" y="229863"/>
                    <a:pt x="20105" y="222220"/>
                  </a:cubicBezTo>
                  <a:cubicBezTo>
                    <a:pt x="23927" y="214576"/>
                    <a:pt x="29023" y="207296"/>
                    <a:pt x="32117" y="199470"/>
                  </a:cubicBezTo>
                  <a:cubicBezTo>
                    <a:pt x="34665" y="193100"/>
                    <a:pt x="36849" y="186002"/>
                    <a:pt x="36849" y="179086"/>
                  </a:cubicBezTo>
                  <a:cubicBezTo>
                    <a:pt x="37031" y="131403"/>
                    <a:pt x="36667" y="83901"/>
                    <a:pt x="36303" y="36218"/>
                  </a:cubicBezTo>
                  <a:cubicBezTo>
                    <a:pt x="36303" y="26754"/>
                    <a:pt x="37395" y="17472"/>
                    <a:pt x="42127" y="9100"/>
                  </a:cubicBezTo>
                  <a:cubicBezTo>
                    <a:pt x="45039" y="3822"/>
                    <a:pt x="49225" y="364"/>
                    <a:pt x="56141" y="0"/>
                  </a:cubicBezTo>
                  <a:cubicBezTo>
                    <a:pt x="56505" y="2184"/>
                    <a:pt x="56869" y="4004"/>
                    <a:pt x="56869" y="5824"/>
                  </a:cubicBezTo>
                  <a:cubicBezTo>
                    <a:pt x="60327" y="55145"/>
                    <a:pt x="61055" y="104467"/>
                    <a:pt x="58507" y="153788"/>
                  </a:cubicBezTo>
                  <a:cubicBezTo>
                    <a:pt x="57961" y="165800"/>
                    <a:pt x="59053" y="177812"/>
                    <a:pt x="60509" y="189824"/>
                  </a:cubicBezTo>
                  <a:cubicBezTo>
                    <a:pt x="61783" y="200380"/>
                    <a:pt x="66879" y="209298"/>
                    <a:pt x="75069" y="216396"/>
                  </a:cubicBezTo>
                  <a:cubicBezTo>
                    <a:pt x="80165" y="220764"/>
                    <a:pt x="80711" y="226951"/>
                    <a:pt x="79073" y="232775"/>
                  </a:cubicBezTo>
                  <a:cubicBezTo>
                    <a:pt x="76889" y="240783"/>
                    <a:pt x="73977" y="248791"/>
                    <a:pt x="70337" y="256435"/>
                  </a:cubicBezTo>
                  <a:cubicBezTo>
                    <a:pt x="63603" y="270267"/>
                    <a:pt x="63057" y="284281"/>
                    <a:pt x="66879" y="298841"/>
                  </a:cubicBezTo>
                  <a:cubicBezTo>
                    <a:pt x="76889" y="338516"/>
                    <a:pt x="86717" y="378192"/>
                    <a:pt x="96545" y="418049"/>
                  </a:cubicBezTo>
                  <a:cubicBezTo>
                    <a:pt x="97272" y="419323"/>
                    <a:pt x="97272" y="420597"/>
                    <a:pt x="97819" y="422963"/>
                  </a:cubicBezTo>
                  <a:close/>
                </a:path>
              </a:pathLst>
            </a:custGeom>
            <a:grpFill/>
            <a:ln w="1816" cap="flat">
              <a:noFill/>
              <a:prstDash val="solid"/>
              <a:miter/>
            </a:ln>
          </p:spPr>
          <p:txBody>
            <a:bodyPr rtlCol="0" anchor="ctr"/>
            <a:lstStyle/>
            <a:p>
              <a:endParaRPr lang="en-US"/>
            </a:p>
          </p:txBody>
        </p:sp>
        <p:sp>
          <p:nvSpPr>
            <p:cNvPr id="197" name="Freeform: Shape 196">
              <a:extLst>
                <a:ext uri="{FF2B5EF4-FFF2-40B4-BE49-F238E27FC236}">
                  <a16:creationId xmlns="" xmlns:a16="http://schemas.microsoft.com/office/drawing/2014/main" id="{CB0CDC96-B051-4883-94DA-55396BBBAA75}"/>
                </a:ext>
              </a:extLst>
            </p:cNvPr>
            <p:cNvSpPr/>
            <p:nvPr/>
          </p:nvSpPr>
          <p:spPr>
            <a:xfrm>
              <a:off x="3879283" y="6735769"/>
              <a:ext cx="262077" cy="122957"/>
            </a:xfrm>
            <a:custGeom>
              <a:avLst/>
              <a:gdLst>
                <a:gd name="connsiteX0" fmla="*/ 261349 w 262077"/>
                <a:gd name="connsiteY0" fmla="*/ 95476 h 122957"/>
                <a:gd name="connsiteX1" fmla="*/ 213302 w 262077"/>
                <a:gd name="connsiteY1" fmla="*/ 71088 h 122957"/>
                <a:gd name="connsiteX2" fmla="*/ 162160 w 262077"/>
                <a:gd name="connsiteY2" fmla="*/ 45244 h 122957"/>
                <a:gd name="connsiteX3" fmla="*/ 133040 w 262077"/>
                <a:gd name="connsiteY3" fmla="*/ 53252 h 122957"/>
                <a:gd name="connsiteX4" fmla="*/ 96823 w 262077"/>
                <a:gd name="connsiteY4" fmla="*/ 117862 h 122957"/>
                <a:gd name="connsiteX5" fmla="*/ 93911 w 262077"/>
                <a:gd name="connsiteY5" fmla="*/ 122958 h 122957"/>
                <a:gd name="connsiteX6" fmla="*/ 82991 w 262077"/>
                <a:gd name="connsiteY6" fmla="*/ 104758 h 122957"/>
                <a:gd name="connsiteX7" fmla="*/ 61333 w 262077"/>
                <a:gd name="connsiteY7" fmla="*/ 55618 h 122957"/>
                <a:gd name="connsiteX8" fmla="*/ 2548 w 262077"/>
                <a:gd name="connsiteY8" fmla="*/ 6843 h 122957"/>
                <a:gd name="connsiteX9" fmla="*/ 0 w 262077"/>
                <a:gd name="connsiteY9" fmla="*/ 4113 h 122957"/>
                <a:gd name="connsiteX10" fmla="*/ 36764 w 262077"/>
                <a:gd name="connsiteY10" fmla="*/ 473 h 122957"/>
                <a:gd name="connsiteX11" fmla="*/ 183636 w 262077"/>
                <a:gd name="connsiteY11" fmla="*/ 109 h 122957"/>
                <a:gd name="connsiteX12" fmla="*/ 214030 w 262077"/>
                <a:gd name="connsiteY12" fmla="*/ 1565 h 122957"/>
                <a:gd name="connsiteX13" fmla="*/ 234959 w 262077"/>
                <a:gd name="connsiteY13" fmla="*/ 13395 h 122957"/>
                <a:gd name="connsiteX14" fmla="*/ 262077 w 262077"/>
                <a:gd name="connsiteY14" fmla="*/ 88560 h 122957"/>
                <a:gd name="connsiteX15" fmla="*/ 261895 w 262077"/>
                <a:gd name="connsiteY15" fmla="*/ 93110 h 122957"/>
                <a:gd name="connsiteX16" fmla="*/ 261349 w 262077"/>
                <a:gd name="connsiteY16" fmla="*/ 95476 h 1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2077" h="122957">
                  <a:moveTo>
                    <a:pt x="261349" y="95476"/>
                  </a:moveTo>
                  <a:cubicBezTo>
                    <a:pt x="244969" y="87104"/>
                    <a:pt x="229135" y="79096"/>
                    <a:pt x="213302" y="71088"/>
                  </a:cubicBezTo>
                  <a:cubicBezTo>
                    <a:pt x="196194" y="62352"/>
                    <a:pt x="179268" y="53616"/>
                    <a:pt x="162160" y="45244"/>
                  </a:cubicBezTo>
                  <a:cubicBezTo>
                    <a:pt x="148692" y="38692"/>
                    <a:pt x="140684" y="40330"/>
                    <a:pt x="133040" y="53252"/>
                  </a:cubicBezTo>
                  <a:cubicBezTo>
                    <a:pt x="120483" y="74364"/>
                    <a:pt x="108835" y="96204"/>
                    <a:pt x="96823" y="117862"/>
                  </a:cubicBezTo>
                  <a:cubicBezTo>
                    <a:pt x="95913" y="119500"/>
                    <a:pt x="95003" y="121138"/>
                    <a:pt x="93911" y="122958"/>
                  </a:cubicBezTo>
                  <a:cubicBezTo>
                    <a:pt x="87541" y="118043"/>
                    <a:pt x="84993" y="111492"/>
                    <a:pt x="82991" y="104758"/>
                  </a:cubicBezTo>
                  <a:cubicBezTo>
                    <a:pt x="77895" y="87468"/>
                    <a:pt x="71889" y="70542"/>
                    <a:pt x="61333" y="55618"/>
                  </a:cubicBezTo>
                  <a:cubicBezTo>
                    <a:pt x="46227" y="33960"/>
                    <a:pt x="26754" y="17399"/>
                    <a:pt x="2548" y="6843"/>
                  </a:cubicBezTo>
                  <a:cubicBezTo>
                    <a:pt x="1638" y="6479"/>
                    <a:pt x="910" y="6115"/>
                    <a:pt x="0" y="4113"/>
                  </a:cubicBezTo>
                  <a:cubicBezTo>
                    <a:pt x="12194" y="2839"/>
                    <a:pt x="24570" y="473"/>
                    <a:pt x="36764" y="473"/>
                  </a:cubicBezTo>
                  <a:cubicBezTo>
                    <a:pt x="85721" y="-73"/>
                    <a:pt x="134678" y="-73"/>
                    <a:pt x="183636" y="109"/>
                  </a:cubicBezTo>
                  <a:cubicBezTo>
                    <a:pt x="193828" y="109"/>
                    <a:pt x="203838" y="655"/>
                    <a:pt x="214030" y="1565"/>
                  </a:cubicBezTo>
                  <a:cubicBezTo>
                    <a:pt x="222583" y="2293"/>
                    <a:pt x="230409" y="5933"/>
                    <a:pt x="234959" y="13395"/>
                  </a:cubicBezTo>
                  <a:cubicBezTo>
                    <a:pt x="249337" y="36508"/>
                    <a:pt x="260985" y="60532"/>
                    <a:pt x="262077" y="88560"/>
                  </a:cubicBezTo>
                  <a:cubicBezTo>
                    <a:pt x="262077" y="90016"/>
                    <a:pt x="262077" y="91654"/>
                    <a:pt x="261895" y="93110"/>
                  </a:cubicBezTo>
                  <a:cubicBezTo>
                    <a:pt x="261713" y="93474"/>
                    <a:pt x="261531" y="94020"/>
                    <a:pt x="261349" y="95476"/>
                  </a:cubicBezTo>
                  <a:close/>
                </a:path>
              </a:pathLst>
            </a:custGeom>
            <a:grpFill/>
            <a:ln w="1816" cap="flat">
              <a:noFill/>
              <a:prstDash val="solid"/>
              <a:miter/>
            </a:ln>
          </p:spPr>
          <p:txBody>
            <a:bodyPr rtlCol="0" anchor="ctr"/>
            <a:lstStyle/>
            <a:p>
              <a:endParaRPr lang="en-US"/>
            </a:p>
          </p:txBody>
        </p:sp>
      </p:grpSp>
      <p:grpSp>
        <p:nvGrpSpPr>
          <p:cNvPr id="199" name="Group 115">
            <a:extLst>
              <a:ext uri="{FF2B5EF4-FFF2-40B4-BE49-F238E27FC236}">
                <a16:creationId xmlns="" xmlns:a16="http://schemas.microsoft.com/office/drawing/2014/main" id="{0298B6A6-31AA-4882-88DB-FA5C2983973C}"/>
              </a:ext>
            </a:extLst>
          </p:cNvPr>
          <p:cNvGrpSpPr/>
          <p:nvPr/>
        </p:nvGrpSpPr>
        <p:grpSpPr>
          <a:xfrm rot="16200000">
            <a:off x="10863001" y="3261903"/>
            <a:ext cx="805206" cy="1282403"/>
            <a:chOff x="6867874" y="3721883"/>
            <a:chExt cx="1093501" cy="1741553"/>
          </a:xfrm>
        </p:grpSpPr>
        <p:sp>
          <p:nvSpPr>
            <p:cNvPr id="200" name="Oval 7">
              <a:extLst>
                <a:ext uri="{FF2B5EF4-FFF2-40B4-BE49-F238E27FC236}">
                  <a16:creationId xmlns="" xmlns:a16="http://schemas.microsoft.com/office/drawing/2014/main" id="{8BDB61E0-1194-411C-883A-05978BA32CF5}"/>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1" name="Rounded Rectangle 108">
              <a:extLst>
                <a:ext uri="{FF2B5EF4-FFF2-40B4-BE49-F238E27FC236}">
                  <a16:creationId xmlns="" xmlns:a16="http://schemas.microsoft.com/office/drawing/2014/main" id="{B10F8B5B-83D9-41D5-81F9-430E6CD8EE6B}"/>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4" name="Group 253">
            <a:extLst>
              <a:ext uri="{FF2B5EF4-FFF2-40B4-BE49-F238E27FC236}">
                <a16:creationId xmlns="" xmlns:a16="http://schemas.microsoft.com/office/drawing/2014/main" id="{D5369552-A0C0-48D2-8E8E-91F821BB3BBD}"/>
              </a:ext>
            </a:extLst>
          </p:cNvPr>
          <p:cNvGrpSpPr/>
          <p:nvPr/>
        </p:nvGrpSpPr>
        <p:grpSpPr>
          <a:xfrm rot="4083872">
            <a:off x="3375488" y="3079595"/>
            <a:ext cx="1588486" cy="1354527"/>
            <a:chOff x="2203944" y="3086356"/>
            <a:chExt cx="1794618" cy="1530300"/>
          </a:xfrm>
        </p:grpSpPr>
        <p:sp>
          <p:nvSpPr>
            <p:cNvPr id="255" name="Freeform: Shape 254">
              <a:extLst>
                <a:ext uri="{FF2B5EF4-FFF2-40B4-BE49-F238E27FC236}">
                  <a16:creationId xmlns="" xmlns:a16="http://schemas.microsoft.com/office/drawing/2014/main" id="{C974728D-D682-47B8-BB42-7AC6476AEFCD}"/>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256" name="Freeform: Shape 255">
              <a:extLst>
                <a:ext uri="{FF2B5EF4-FFF2-40B4-BE49-F238E27FC236}">
                  <a16:creationId xmlns="" xmlns:a16="http://schemas.microsoft.com/office/drawing/2014/main" id="{3ABBA79F-71C6-4252-8012-AC01B5874C9D}"/>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257" name="Freeform: Shape 256">
              <a:extLst>
                <a:ext uri="{FF2B5EF4-FFF2-40B4-BE49-F238E27FC236}">
                  <a16:creationId xmlns="" xmlns:a16="http://schemas.microsoft.com/office/drawing/2014/main" id="{239740E7-E3A1-4C01-87C9-5724C81BBD09}"/>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258" name="Group 257">
            <a:extLst>
              <a:ext uri="{FF2B5EF4-FFF2-40B4-BE49-F238E27FC236}">
                <a16:creationId xmlns="" xmlns:a16="http://schemas.microsoft.com/office/drawing/2014/main" id="{1CD48630-98A5-49A8-8875-F76A88E89403}"/>
              </a:ext>
            </a:extLst>
          </p:cNvPr>
          <p:cNvGrpSpPr/>
          <p:nvPr/>
        </p:nvGrpSpPr>
        <p:grpSpPr>
          <a:xfrm rot="1334089">
            <a:off x="2310920" y="1362998"/>
            <a:ext cx="1376272" cy="1646389"/>
            <a:chOff x="4200129" y="1047775"/>
            <a:chExt cx="1554866" cy="1860035"/>
          </a:xfrm>
        </p:grpSpPr>
        <p:sp>
          <p:nvSpPr>
            <p:cNvPr id="259" name="Freeform: Shape 258">
              <a:extLst>
                <a:ext uri="{FF2B5EF4-FFF2-40B4-BE49-F238E27FC236}">
                  <a16:creationId xmlns="" xmlns:a16="http://schemas.microsoft.com/office/drawing/2014/main" id="{DA05075D-B224-423E-999D-E971743A190F}"/>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260" name="Freeform: Shape 259">
              <a:extLst>
                <a:ext uri="{FF2B5EF4-FFF2-40B4-BE49-F238E27FC236}">
                  <a16:creationId xmlns="" xmlns:a16="http://schemas.microsoft.com/office/drawing/2014/main" id="{AAA1B918-197D-4EB1-BB80-41C0ABD6C895}"/>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261" name="Freeform: Shape 260">
              <a:extLst>
                <a:ext uri="{FF2B5EF4-FFF2-40B4-BE49-F238E27FC236}">
                  <a16:creationId xmlns="" xmlns:a16="http://schemas.microsoft.com/office/drawing/2014/main" id="{D7C8822F-F1CD-4A63-8EE6-7C0DEE6CEEB1}"/>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2" name="Freeform: Shape 261">
              <a:extLst>
                <a:ext uri="{FF2B5EF4-FFF2-40B4-BE49-F238E27FC236}">
                  <a16:creationId xmlns="" xmlns:a16="http://schemas.microsoft.com/office/drawing/2014/main" id="{95D94FDD-821A-4843-8F55-B3BB99795A6D}"/>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3" name="Freeform: Shape 262">
              <a:extLst>
                <a:ext uri="{FF2B5EF4-FFF2-40B4-BE49-F238E27FC236}">
                  <a16:creationId xmlns="" xmlns:a16="http://schemas.microsoft.com/office/drawing/2014/main" id="{01BC69FB-3C0B-4747-9DA2-5D2BE13E52DF}"/>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64" name="Graphic 81">
              <a:extLst>
                <a:ext uri="{FF2B5EF4-FFF2-40B4-BE49-F238E27FC236}">
                  <a16:creationId xmlns="" xmlns:a16="http://schemas.microsoft.com/office/drawing/2014/main" id="{5D098C22-BD9C-41DE-AC34-3E00A692D954}"/>
                </a:ext>
              </a:extLst>
            </p:cNvPr>
            <p:cNvGrpSpPr/>
            <p:nvPr/>
          </p:nvGrpSpPr>
          <p:grpSpPr>
            <a:xfrm>
              <a:off x="4459237" y="2148217"/>
              <a:ext cx="1295758" cy="759593"/>
              <a:chOff x="6513334" y="1100346"/>
              <a:chExt cx="1295758" cy="759593"/>
            </a:xfrm>
            <a:solidFill>
              <a:srgbClr val="1B4760"/>
            </a:solidFill>
          </p:grpSpPr>
          <p:sp>
            <p:nvSpPr>
              <p:cNvPr id="265" name="Freeform: Shape 264">
                <a:extLst>
                  <a:ext uri="{FF2B5EF4-FFF2-40B4-BE49-F238E27FC236}">
                    <a16:creationId xmlns="" xmlns:a16="http://schemas.microsoft.com/office/drawing/2014/main" id="{1BEED036-AD1F-49F6-8F64-1E686860ADC9}"/>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66" name="Freeform: Shape 265">
                <a:extLst>
                  <a:ext uri="{FF2B5EF4-FFF2-40B4-BE49-F238E27FC236}">
                    <a16:creationId xmlns="" xmlns:a16="http://schemas.microsoft.com/office/drawing/2014/main" id="{7AF1BE1C-E9B0-4782-BB31-A33ACDF0EC6C}"/>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267" name="Group 266">
            <a:extLst>
              <a:ext uri="{FF2B5EF4-FFF2-40B4-BE49-F238E27FC236}">
                <a16:creationId xmlns="" xmlns:a16="http://schemas.microsoft.com/office/drawing/2014/main" id="{8B3386F3-B952-4C77-B90C-665736ECD3C9}"/>
              </a:ext>
            </a:extLst>
          </p:cNvPr>
          <p:cNvGrpSpPr/>
          <p:nvPr/>
        </p:nvGrpSpPr>
        <p:grpSpPr>
          <a:xfrm rot="20234180">
            <a:off x="3464137" y="1334151"/>
            <a:ext cx="1579169" cy="1635670"/>
            <a:chOff x="6563619" y="1067070"/>
            <a:chExt cx="1784092" cy="1847925"/>
          </a:xfrm>
        </p:grpSpPr>
        <p:sp>
          <p:nvSpPr>
            <p:cNvPr id="268" name="Freeform: Shape 267">
              <a:extLst>
                <a:ext uri="{FF2B5EF4-FFF2-40B4-BE49-F238E27FC236}">
                  <a16:creationId xmlns="" xmlns:a16="http://schemas.microsoft.com/office/drawing/2014/main" id="{91CA2470-665B-49D8-9C91-9B62DF697B3C}"/>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269" name="Freeform: Shape 268">
              <a:extLst>
                <a:ext uri="{FF2B5EF4-FFF2-40B4-BE49-F238E27FC236}">
                  <a16:creationId xmlns="" xmlns:a16="http://schemas.microsoft.com/office/drawing/2014/main" id="{3812671E-A6B2-4045-A03A-5C37DC45DB45}"/>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270" name="Freeform: Shape 269">
              <a:extLst>
                <a:ext uri="{FF2B5EF4-FFF2-40B4-BE49-F238E27FC236}">
                  <a16:creationId xmlns="" xmlns:a16="http://schemas.microsoft.com/office/drawing/2014/main" id="{D443FEC8-BAFC-45CC-924F-6B84AAA36A56}"/>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271" name="Freeform: Shape 270">
              <a:extLst>
                <a:ext uri="{FF2B5EF4-FFF2-40B4-BE49-F238E27FC236}">
                  <a16:creationId xmlns="" xmlns:a16="http://schemas.microsoft.com/office/drawing/2014/main" id="{D99A5E59-CEA8-48F4-94DA-8BF356DE13DC}"/>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272" name="Group 271">
            <a:extLst>
              <a:ext uri="{FF2B5EF4-FFF2-40B4-BE49-F238E27FC236}">
                <a16:creationId xmlns="" xmlns:a16="http://schemas.microsoft.com/office/drawing/2014/main" id="{B23ACCC1-2EFA-4E88-BED7-988E635C285F}"/>
              </a:ext>
            </a:extLst>
          </p:cNvPr>
          <p:cNvGrpSpPr/>
          <p:nvPr/>
        </p:nvGrpSpPr>
        <p:grpSpPr>
          <a:xfrm rot="17422342">
            <a:off x="2183561" y="3187278"/>
            <a:ext cx="1571701" cy="1274220"/>
            <a:chOff x="8213001" y="3218811"/>
            <a:chExt cx="1775655" cy="1439571"/>
          </a:xfrm>
        </p:grpSpPr>
        <p:sp>
          <p:nvSpPr>
            <p:cNvPr id="273" name="Freeform: Shape 272">
              <a:extLst>
                <a:ext uri="{FF2B5EF4-FFF2-40B4-BE49-F238E27FC236}">
                  <a16:creationId xmlns="" xmlns:a16="http://schemas.microsoft.com/office/drawing/2014/main" id="{1559F6EA-E20B-4632-8A04-D7E526B3C50E}"/>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274" name="Freeform: Shape 273">
              <a:extLst>
                <a:ext uri="{FF2B5EF4-FFF2-40B4-BE49-F238E27FC236}">
                  <a16:creationId xmlns="" xmlns:a16="http://schemas.microsoft.com/office/drawing/2014/main" id="{5FD280AC-11B0-4041-8F14-BD94B2773EA2}"/>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275" name="Freeform: Shape 274">
              <a:extLst>
                <a:ext uri="{FF2B5EF4-FFF2-40B4-BE49-F238E27FC236}">
                  <a16:creationId xmlns="" xmlns:a16="http://schemas.microsoft.com/office/drawing/2014/main" id="{B3F4E7F4-1FE0-48A2-A83E-D2F21CF0440C}"/>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76" name="Freeform: Shape 275">
              <a:extLst>
                <a:ext uri="{FF2B5EF4-FFF2-40B4-BE49-F238E27FC236}">
                  <a16:creationId xmlns="" xmlns:a16="http://schemas.microsoft.com/office/drawing/2014/main" id="{1843D688-82DF-4996-849C-3D063F30293F}"/>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77" name="Freeform: Shape 276">
              <a:extLst>
                <a:ext uri="{FF2B5EF4-FFF2-40B4-BE49-F238E27FC236}">
                  <a16:creationId xmlns="" xmlns:a16="http://schemas.microsoft.com/office/drawing/2014/main" id="{0501EC95-02F7-4283-800A-86A2B792941E}"/>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278" name="Freeform: Shape 277">
              <a:extLst>
                <a:ext uri="{FF2B5EF4-FFF2-40B4-BE49-F238E27FC236}">
                  <a16:creationId xmlns="" xmlns:a16="http://schemas.microsoft.com/office/drawing/2014/main" id="{F6803E73-C8A4-401F-A6C5-442792175F0A}"/>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279" name="Freeform: Shape 278">
              <a:extLst>
                <a:ext uri="{FF2B5EF4-FFF2-40B4-BE49-F238E27FC236}">
                  <a16:creationId xmlns="" xmlns:a16="http://schemas.microsoft.com/office/drawing/2014/main" id="{47E24FA2-968A-4A52-9933-21220F691EAA}"/>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280" name="Freeform: Shape 279">
              <a:extLst>
                <a:ext uri="{FF2B5EF4-FFF2-40B4-BE49-F238E27FC236}">
                  <a16:creationId xmlns="" xmlns:a16="http://schemas.microsoft.com/office/drawing/2014/main" id="{3568CA98-96D3-4CC9-AA93-2D7501D06ABF}"/>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281" name="Group 280">
            <a:extLst>
              <a:ext uri="{FF2B5EF4-FFF2-40B4-BE49-F238E27FC236}">
                <a16:creationId xmlns="" xmlns:a16="http://schemas.microsoft.com/office/drawing/2014/main" id="{266143FE-FF0A-433C-AD1D-EB9E2C6A035C}"/>
              </a:ext>
            </a:extLst>
          </p:cNvPr>
          <p:cNvGrpSpPr/>
          <p:nvPr/>
        </p:nvGrpSpPr>
        <p:grpSpPr>
          <a:xfrm>
            <a:off x="245309" y="1194320"/>
            <a:ext cx="1981770" cy="5020829"/>
            <a:chOff x="896897" y="372794"/>
            <a:chExt cx="2425766" cy="6145697"/>
          </a:xfrm>
        </p:grpSpPr>
        <p:sp>
          <p:nvSpPr>
            <p:cNvPr id="282" name="Freeform: Shape 281">
              <a:extLst>
                <a:ext uri="{FF2B5EF4-FFF2-40B4-BE49-F238E27FC236}">
                  <a16:creationId xmlns="" xmlns:a16="http://schemas.microsoft.com/office/drawing/2014/main" id="{1B7FDD73-6E4B-4626-967A-17539AC6E206}"/>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83" name="Freeform: Shape 282">
              <a:extLst>
                <a:ext uri="{FF2B5EF4-FFF2-40B4-BE49-F238E27FC236}">
                  <a16:creationId xmlns="" xmlns:a16="http://schemas.microsoft.com/office/drawing/2014/main" id="{F67E7196-6FAF-4158-88E5-DEBA7734A07D}"/>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84" name="Freeform: Shape 283">
              <a:extLst>
                <a:ext uri="{FF2B5EF4-FFF2-40B4-BE49-F238E27FC236}">
                  <a16:creationId xmlns="" xmlns:a16="http://schemas.microsoft.com/office/drawing/2014/main" id="{28FD80FD-22DE-48D2-A2B9-07C2FB52490E}"/>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285" name="Freeform: Shape 284">
              <a:extLst>
                <a:ext uri="{FF2B5EF4-FFF2-40B4-BE49-F238E27FC236}">
                  <a16:creationId xmlns="" xmlns:a16="http://schemas.microsoft.com/office/drawing/2014/main" id="{E4CA6D16-A5BD-43DA-9C0B-5BA1D5555955}"/>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286" name="Freeform: Shape 285">
              <a:extLst>
                <a:ext uri="{FF2B5EF4-FFF2-40B4-BE49-F238E27FC236}">
                  <a16:creationId xmlns="" xmlns:a16="http://schemas.microsoft.com/office/drawing/2014/main" id="{DBE5B9DF-1BEA-49E0-8BD3-7EE7CCD9D5FD}"/>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287" name="Freeform: Shape 286">
              <a:extLst>
                <a:ext uri="{FF2B5EF4-FFF2-40B4-BE49-F238E27FC236}">
                  <a16:creationId xmlns="" xmlns:a16="http://schemas.microsoft.com/office/drawing/2014/main" id="{0674DF65-6782-4285-8981-932A064F71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288" name="Freeform: Shape 287">
              <a:extLst>
                <a:ext uri="{FF2B5EF4-FFF2-40B4-BE49-F238E27FC236}">
                  <a16:creationId xmlns="" xmlns:a16="http://schemas.microsoft.com/office/drawing/2014/main" id="{6178E556-C822-4677-AB36-8152FA4BDA46}"/>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289" name="Freeform: Shape 288">
              <a:extLst>
                <a:ext uri="{FF2B5EF4-FFF2-40B4-BE49-F238E27FC236}">
                  <a16:creationId xmlns="" xmlns:a16="http://schemas.microsoft.com/office/drawing/2014/main" id="{BAE9CF57-6795-42FF-A09E-F655806F00A3}"/>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290" name="Group 289">
              <a:extLst>
                <a:ext uri="{FF2B5EF4-FFF2-40B4-BE49-F238E27FC236}">
                  <a16:creationId xmlns="" xmlns:a16="http://schemas.microsoft.com/office/drawing/2014/main" id="{DC835CA2-1451-4E43-9533-249A97DC8A44}"/>
                </a:ext>
              </a:extLst>
            </p:cNvPr>
            <p:cNvGrpSpPr/>
            <p:nvPr/>
          </p:nvGrpSpPr>
          <p:grpSpPr>
            <a:xfrm>
              <a:off x="1314164" y="2864343"/>
              <a:ext cx="1013391" cy="285088"/>
              <a:chOff x="8963351" y="2835327"/>
              <a:chExt cx="1121835" cy="315595"/>
            </a:xfrm>
          </p:grpSpPr>
          <p:sp>
            <p:nvSpPr>
              <p:cNvPr id="294" name="Freeform: Shape 293">
                <a:extLst>
                  <a:ext uri="{FF2B5EF4-FFF2-40B4-BE49-F238E27FC236}">
                    <a16:creationId xmlns="" xmlns:a16="http://schemas.microsoft.com/office/drawing/2014/main" id="{5B19975D-C59F-43C9-B53D-AD372D070692}"/>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295" name="Freeform: Shape 294">
                <a:extLst>
                  <a:ext uri="{FF2B5EF4-FFF2-40B4-BE49-F238E27FC236}">
                    <a16:creationId xmlns="" xmlns:a16="http://schemas.microsoft.com/office/drawing/2014/main" id="{EF59D05B-D368-4326-9ABA-3A043F3297BB}"/>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296" name="Freeform: Shape 295">
                <a:extLst>
                  <a:ext uri="{FF2B5EF4-FFF2-40B4-BE49-F238E27FC236}">
                    <a16:creationId xmlns="" xmlns:a16="http://schemas.microsoft.com/office/drawing/2014/main" id="{1735BE42-AD3C-4A6A-9E68-30AAA33B67CA}"/>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297" name="Freeform: Shape 296">
                <a:extLst>
                  <a:ext uri="{FF2B5EF4-FFF2-40B4-BE49-F238E27FC236}">
                    <a16:creationId xmlns="" xmlns:a16="http://schemas.microsoft.com/office/drawing/2014/main" id="{CBEDF141-C02F-4791-9CBC-A012F9979DE0}"/>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98" name="Freeform: Shape 297">
                <a:extLst>
                  <a:ext uri="{FF2B5EF4-FFF2-40B4-BE49-F238E27FC236}">
                    <a16:creationId xmlns="" xmlns:a16="http://schemas.microsoft.com/office/drawing/2014/main" id="{5DF247CB-6826-4142-A272-35DB43ABF730}"/>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99" name="Freeform: Shape 298">
                <a:extLst>
                  <a:ext uri="{FF2B5EF4-FFF2-40B4-BE49-F238E27FC236}">
                    <a16:creationId xmlns="" xmlns:a16="http://schemas.microsoft.com/office/drawing/2014/main" id="{D6F17873-AAA6-4B41-B757-D6A5B93CC241}"/>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291" name="Freeform: Shape 290">
              <a:extLst>
                <a:ext uri="{FF2B5EF4-FFF2-40B4-BE49-F238E27FC236}">
                  <a16:creationId xmlns="" xmlns:a16="http://schemas.microsoft.com/office/drawing/2014/main" id="{909EAF7B-7601-4687-BCFB-2BA982E0D475}"/>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292" name="Freeform: Shape 291">
              <a:extLst>
                <a:ext uri="{FF2B5EF4-FFF2-40B4-BE49-F238E27FC236}">
                  <a16:creationId xmlns="" xmlns:a16="http://schemas.microsoft.com/office/drawing/2014/main" id="{8C12C959-76F5-4C70-B282-AC502D0B7EF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293" name="Freeform: Shape 292">
              <a:extLst>
                <a:ext uri="{FF2B5EF4-FFF2-40B4-BE49-F238E27FC236}">
                  <a16:creationId xmlns="" xmlns:a16="http://schemas.microsoft.com/office/drawing/2014/main" id="{4A5C4D70-378B-4476-8CFB-CFBA7B45259D}"/>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grpSp>
        <p:nvGrpSpPr>
          <p:cNvPr id="300" name="Graphic 299">
            <a:extLst>
              <a:ext uri="{FF2B5EF4-FFF2-40B4-BE49-F238E27FC236}">
                <a16:creationId xmlns="" xmlns:a16="http://schemas.microsoft.com/office/drawing/2014/main" id="{981A014B-7FBC-4A34-A276-E315E339EF59}"/>
              </a:ext>
            </a:extLst>
          </p:cNvPr>
          <p:cNvGrpSpPr/>
          <p:nvPr/>
        </p:nvGrpSpPr>
        <p:grpSpPr>
          <a:xfrm>
            <a:off x="1875108" y="4528310"/>
            <a:ext cx="2123328" cy="2033547"/>
            <a:chOff x="5671581" y="2568773"/>
            <a:chExt cx="3185568" cy="3050872"/>
          </a:xfrm>
        </p:grpSpPr>
        <p:sp>
          <p:nvSpPr>
            <p:cNvPr id="301" name="Freeform: Shape 300">
              <a:extLst>
                <a:ext uri="{FF2B5EF4-FFF2-40B4-BE49-F238E27FC236}">
                  <a16:creationId xmlns="" xmlns:a16="http://schemas.microsoft.com/office/drawing/2014/main" id="{DD2AB5AC-1E7E-44B7-9344-FC69F79A2E4B}"/>
                </a:ext>
              </a:extLst>
            </p:cNvPr>
            <p:cNvSpPr/>
            <p:nvPr/>
          </p:nvSpPr>
          <p:spPr>
            <a:xfrm>
              <a:off x="7086229" y="2833114"/>
              <a:ext cx="803463" cy="419242"/>
            </a:xfrm>
            <a:custGeom>
              <a:avLst/>
              <a:gdLst>
                <a:gd name="connsiteX0" fmla="*/ 803464 w 803463"/>
                <a:gd name="connsiteY0" fmla="*/ 419242 h 419242"/>
                <a:gd name="connsiteX1" fmla="*/ 39735 w 803463"/>
                <a:gd name="connsiteY1" fmla="*/ 419242 h 419242"/>
                <a:gd name="connsiteX2" fmla="*/ 0 w 803463"/>
                <a:gd name="connsiteY2" fmla="*/ 379507 h 419242"/>
                <a:gd name="connsiteX3" fmla="*/ 0 w 803463"/>
                <a:gd name="connsiteY3" fmla="*/ 0 h 419242"/>
                <a:gd name="connsiteX4" fmla="*/ 803464 w 803463"/>
                <a:gd name="connsiteY4" fmla="*/ 0 h 419242"/>
                <a:gd name="connsiteX5" fmla="*/ 803464 w 803463"/>
                <a:gd name="connsiteY5" fmla="*/ 419242 h 41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463" h="419242">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w="3363" cap="flat">
              <a:noFill/>
              <a:prstDash val="solid"/>
              <a:miter/>
            </a:ln>
          </p:spPr>
          <p:txBody>
            <a:bodyPr rtlCol="0" anchor="ctr"/>
            <a:lstStyle/>
            <a:p>
              <a:endParaRPr lang="en-US"/>
            </a:p>
          </p:txBody>
        </p:sp>
        <p:sp>
          <p:nvSpPr>
            <p:cNvPr id="302" name="Freeform: Shape 301">
              <a:extLst>
                <a:ext uri="{FF2B5EF4-FFF2-40B4-BE49-F238E27FC236}">
                  <a16:creationId xmlns="" xmlns:a16="http://schemas.microsoft.com/office/drawing/2014/main" id="{3C5419F1-FB1E-4C30-8D7F-6B938EAB43D6}"/>
                </a:ext>
              </a:extLst>
            </p:cNvPr>
            <p:cNvSpPr/>
            <p:nvPr/>
          </p:nvSpPr>
          <p:spPr>
            <a:xfrm>
              <a:off x="6727936" y="2568773"/>
              <a:ext cx="1562813" cy="484906"/>
            </a:xfrm>
            <a:custGeom>
              <a:avLst/>
              <a:gdLst>
                <a:gd name="connsiteX0" fmla="*/ 810198 w 1562813"/>
                <a:gd name="connsiteY0" fmla="*/ 0 h 484906"/>
                <a:gd name="connsiteX1" fmla="*/ 0 w 1562813"/>
                <a:gd name="connsiteY1" fmla="*/ 142441 h 484906"/>
                <a:gd name="connsiteX2" fmla="*/ 851954 w 1562813"/>
                <a:gd name="connsiteY2" fmla="*/ 484907 h 484906"/>
                <a:gd name="connsiteX3" fmla="*/ 1562814 w 1562813"/>
                <a:gd name="connsiteY3" fmla="*/ 125604 h 484906"/>
              </a:gdLst>
              <a:ahLst/>
              <a:cxnLst>
                <a:cxn ang="0">
                  <a:pos x="connsiteX0" y="connsiteY0"/>
                </a:cxn>
                <a:cxn ang="0">
                  <a:pos x="connsiteX1" y="connsiteY1"/>
                </a:cxn>
                <a:cxn ang="0">
                  <a:pos x="connsiteX2" y="connsiteY2"/>
                </a:cxn>
                <a:cxn ang="0">
                  <a:pos x="connsiteX3" y="connsiteY3"/>
                </a:cxn>
              </a:cxnLst>
              <a:rect l="l" t="t" r="r" b="b"/>
              <a:pathLst>
                <a:path w="1562813" h="484906">
                  <a:moveTo>
                    <a:pt x="810198" y="0"/>
                  </a:moveTo>
                  <a:lnTo>
                    <a:pt x="0" y="142441"/>
                  </a:lnTo>
                  <a:lnTo>
                    <a:pt x="851954" y="484907"/>
                  </a:lnTo>
                  <a:lnTo>
                    <a:pt x="1562814" y="125604"/>
                  </a:lnTo>
                  <a:close/>
                </a:path>
              </a:pathLst>
            </a:custGeom>
            <a:solidFill>
              <a:srgbClr val="1D222D"/>
            </a:solidFill>
            <a:ln w="3363" cap="flat">
              <a:noFill/>
              <a:prstDash val="solid"/>
              <a:miter/>
            </a:ln>
          </p:spPr>
          <p:txBody>
            <a:bodyPr rtlCol="0" anchor="ctr"/>
            <a:lstStyle/>
            <a:p>
              <a:endParaRPr lang="en-US"/>
            </a:p>
          </p:txBody>
        </p:sp>
        <p:sp>
          <p:nvSpPr>
            <p:cNvPr id="303" name="Freeform: Shape 302">
              <a:extLst>
                <a:ext uri="{FF2B5EF4-FFF2-40B4-BE49-F238E27FC236}">
                  <a16:creationId xmlns="" xmlns:a16="http://schemas.microsoft.com/office/drawing/2014/main" id="{5C620BF6-CD5A-4D09-A2DB-6370BF0D1D2B}"/>
                </a:ext>
              </a:extLst>
            </p:cNvPr>
            <p:cNvSpPr/>
            <p:nvPr/>
          </p:nvSpPr>
          <p:spPr>
            <a:xfrm>
              <a:off x="6727936" y="2568773"/>
              <a:ext cx="1562813" cy="403415"/>
            </a:xfrm>
            <a:custGeom>
              <a:avLst/>
              <a:gdLst>
                <a:gd name="connsiteX0" fmla="*/ 810198 w 1562813"/>
                <a:gd name="connsiteY0" fmla="*/ 0 h 403415"/>
                <a:gd name="connsiteX1" fmla="*/ 0 w 1562813"/>
                <a:gd name="connsiteY1" fmla="*/ 142441 h 403415"/>
                <a:gd name="connsiteX2" fmla="*/ 873506 w 1562813"/>
                <a:gd name="connsiteY2" fmla="*/ 403416 h 403415"/>
                <a:gd name="connsiteX3" fmla="*/ 1562814 w 1562813"/>
                <a:gd name="connsiteY3" fmla="*/ 125604 h 403415"/>
              </a:gdLst>
              <a:ahLst/>
              <a:cxnLst>
                <a:cxn ang="0">
                  <a:pos x="connsiteX0" y="connsiteY0"/>
                </a:cxn>
                <a:cxn ang="0">
                  <a:pos x="connsiteX1" y="connsiteY1"/>
                </a:cxn>
                <a:cxn ang="0">
                  <a:pos x="connsiteX2" y="connsiteY2"/>
                </a:cxn>
                <a:cxn ang="0">
                  <a:pos x="connsiteX3" y="connsiteY3"/>
                </a:cxn>
              </a:cxnLst>
              <a:rect l="l" t="t" r="r" b="b"/>
              <a:pathLst>
                <a:path w="1562813" h="403415">
                  <a:moveTo>
                    <a:pt x="810198" y="0"/>
                  </a:moveTo>
                  <a:lnTo>
                    <a:pt x="0" y="142441"/>
                  </a:lnTo>
                  <a:lnTo>
                    <a:pt x="873506" y="403416"/>
                  </a:lnTo>
                  <a:lnTo>
                    <a:pt x="1562814" y="125604"/>
                  </a:lnTo>
                  <a:close/>
                </a:path>
              </a:pathLst>
            </a:custGeom>
            <a:solidFill>
              <a:srgbClr val="333333"/>
            </a:solidFill>
            <a:ln w="3363" cap="flat">
              <a:noFill/>
              <a:prstDash val="solid"/>
              <a:miter/>
            </a:ln>
          </p:spPr>
          <p:txBody>
            <a:bodyPr rtlCol="0" anchor="ctr"/>
            <a:lstStyle/>
            <a:p>
              <a:endParaRPr lang="en-US"/>
            </a:p>
          </p:txBody>
        </p:sp>
        <p:sp>
          <p:nvSpPr>
            <p:cNvPr id="304" name="Freeform: Shape 303">
              <a:extLst>
                <a:ext uri="{FF2B5EF4-FFF2-40B4-BE49-F238E27FC236}">
                  <a16:creationId xmlns="" xmlns:a16="http://schemas.microsoft.com/office/drawing/2014/main" id="{2BBC92FA-DD34-418B-AD2B-75D36073D834}"/>
                </a:ext>
              </a:extLst>
            </p:cNvPr>
            <p:cNvSpPr/>
            <p:nvPr/>
          </p:nvSpPr>
          <p:spPr>
            <a:xfrm>
              <a:off x="7095867" y="3238994"/>
              <a:ext cx="802153" cy="970922"/>
            </a:xfrm>
            <a:custGeom>
              <a:avLst/>
              <a:gdLst>
                <a:gd name="connsiteX0" fmla="*/ 801907 w 802153"/>
                <a:gd name="connsiteY0" fmla="*/ 249755 h 970922"/>
                <a:gd name="connsiteX1" fmla="*/ 768233 w 802153"/>
                <a:gd name="connsiteY1" fmla="*/ 215744 h 970922"/>
                <a:gd name="connsiteX2" fmla="*/ 755437 w 802153"/>
                <a:gd name="connsiteY2" fmla="*/ 230897 h 970922"/>
                <a:gd name="connsiteX3" fmla="*/ 744661 w 802153"/>
                <a:gd name="connsiteY3" fmla="*/ 262551 h 970922"/>
                <a:gd name="connsiteX4" fmla="*/ 728834 w 802153"/>
                <a:gd name="connsiteY4" fmla="*/ 271643 h 970922"/>
                <a:gd name="connsiteX5" fmla="*/ 721763 w 802153"/>
                <a:gd name="connsiteY5" fmla="*/ 250091 h 970922"/>
                <a:gd name="connsiteX6" fmla="*/ 727824 w 802153"/>
                <a:gd name="connsiteY6" fmla="*/ 106303 h 970922"/>
                <a:gd name="connsiteX7" fmla="*/ 695497 w 802153"/>
                <a:gd name="connsiteY7" fmla="*/ 11679 h 970922"/>
                <a:gd name="connsiteX8" fmla="*/ 683037 w 802153"/>
                <a:gd name="connsiteY8" fmla="*/ 7301 h 970922"/>
                <a:gd name="connsiteX9" fmla="*/ 131793 w 802153"/>
                <a:gd name="connsiteY9" fmla="*/ 903 h 970922"/>
                <a:gd name="connsiteX10" fmla="*/ 103506 w 802153"/>
                <a:gd name="connsiteY10" fmla="*/ 7638 h 970922"/>
                <a:gd name="connsiteX11" fmla="*/ 77241 w 802153"/>
                <a:gd name="connsiteY11" fmla="*/ 55792 h 970922"/>
                <a:gd name="connsiteX12" fmla="*/ 70843 w 802153"/>
                <a:gd name="connsiteY12" fmla="*/ 130548 h 970922"/>
                <a:gd name="connsiteX13" fmla="*/ 74884 w 802153"/>
                <a:gd name="connsiteY13" fmla="*/ 242683 h 970922"/>
                <a:gd name="connsiteX14" fmla="*/ 66128 w 802153"/>
                <a:gd name="connsiteY14" fmla="*/ 271643 h 970922"/>
                <a:gd name="connsiteX15" fmla="*/ 53332 w 802153"/>
                <a:gd name="connsiteY15" fmla="*/ 263224 h 970922"/>
                <a:gd name="connsiteX16" fmla="*/ 43567 w 802153"/>
                <a:gd name="connsiteY16" fmla="*/ 236285 h 970922"/>
                <a:gd name="connsiteX17" fmla="*/ 31781 w 802153"/>
                <a:gd name="connsiteY17" fmla="*/ 221805 h 970922"/>
                <a:gd name="connsiteX18" fmla="*/ 1474 w 802153"/>
                <a:gd name="connsiteY18" fmla="*/ 240326 h 970922"/>
                <a:gd name="connsiteX19" fmla="*/ 36158 w 802153"/>
                <a:gd name="connsiteY19" fmla="*/ 425197 h 970922"/>
                <a:gd name="connsiteX20" fmla="*/ 59730 w 802153"/>
                <a:gd name="connsiteY20" fmla="*/ 455167 h 970922"/>
                <a:gd name="connsiteX21" fmla="*/ 102833 w 802153"/>
                <a:gd name="connsiteY21" fmla="*/ 527903 h 970922"/>
                <a:gd name="connsiteX22" fmla="*/ 162099 w 802153"/>
                <a:gd name="connsiteY22" fmla="*/ 654180 h 970922"/>
                <a:gd name="connsiteX23" fmla="*/ 170518 w 802153"/>
                <a:gd name="connsiteY23" fmla="*/ 673038 h 970922"/>
                <a:gd name="connsiteX24" fmla="*/ 170518 w 802153"/>
                <a:gd name="connsiteY24" fmla="*/ 777428 h 970922"/>
                <a:gd name="connsiteX25" fmla="*/ 385359 w 802153"/>
                <a:gd name="connsiteY25" fmla="*/ 967349 h 970922"/>
                <a:gd name="connsiteX26" fmla="*/ 405563 w 802153"/>
                <a:gd name="connsiteY26" fmla="*/ 964319 h 970922"/>
                <a:gd name="connsiteX27" fmla="*/ 620067 w 802153"/>
                <a:gd name="connsiteY27" fmla="*/ 778101 h 970922"/>
                <a:gd name="connsiteX28" fmla="*/ 619730 w 802153"/>
                <a:gd name="connsiteY28" fmla="*/ 722539 h 970922"/>
                <a:gd name="connsiteX29" fmla="*/ 650373 w 802153"/>
                <a:gd name="connsiteY29" fmla="*/ 645425 h 970922"/>
                <a:gd name="connsiteX30" fmla="*/ 694487 w 802153"/>
                <a:gd name="connsiteY30" fmla="*/ 560230 h 970922"/>
                <a:gd name="connsiteX31" fmla="*/ 750386 w 802153"/>
                <a:gd name="connsiteY31" fmla="*/ 446075 h 970922"/>
                <a:gd name="connsiteX32" fmla="*/ 775304 w 802153"/>
                <a:gd name="connsiteY32" fmla="*/ 413074 h 970922"/>
                <a:gd name="connsiteX33" fmla="*/ 801907 w 802153"/>
                <a:gd name="connsiteY33" fmla="*/ 249755 h 97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02153" h="970922">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w="3363" cap="flat">
              <a:noFill/>
              <a:prstDash val="solid"/>
              <a:miter/>
            </a:ln>
          </p:spPr>
          <p:txBody>
            <a:bodyPr rtlCol="0" anchor="ctr"/>
            <a:lstStyle/>
            <a:p>
              <a:endParaRPr lang="en-US"/>
            </a:p>
          </p:txBody>
        </p:sp>
        <p:sp>
          <p:nvSpPr>
            <p:cNvPr id="305" name="Freeform: Shape 304">
              <a:extLst>
                <a:ext uri="{FF2B5EF4-FFF2-40B4-BE49-F238E27FC236}">
                  <a16:creationId xmlns="" xmlns:a16="http://schemas.microsoft.com/office/drawing/2014/main" id="{DC25CE0C-3550-4DA3-84E3-CC4B14A5BAA8}"/>
                </a:ext>
              </a:extLst>
            </p:cNvPr>
            <p:cNvSpPr/>
            <p:nvPr/>
          </p:nvSpPr>
          <p:spPr>
            <a:xfrm>
              <a:off x="6364930" y="4179741"/>
              <a:ext cx="2491221" cy="1440441"/>
            </a:xfrm>
            <a:custGeom>
              <a:avLst/>
              <a:gdLst>
                <a:gd name="connsiteX0" fmla="*/ 2431942 w 2491221"/>
                <a:gd name="connsiteY0" fmla="*/ 1045244 h 1440441"/>
                <a:gd name="connsiteX1" fmla="*/ 2260541 w 2491221"/>
                <a:gd name="connsiteY1" fmla="*/ 674829 h 1440441"/>
                <a:gd name="connsiteX2" fmla="*/ 1929188 w 2491221"/>
                <a:gd name="connsiteY2" fmla="*/ 130656 h 1440441"/>
                <a:gd name="connsiteX3" fmla="*/ 1903596 w 2491221"/>
                <a:gd name="connsiteY3" fmla="*/ 110788 h 1440441"/>
                <a:gd name="connsiteX4" fmla="*/ 1650030 w 2491221"/>
                <a:gd name="connsiteY4" fmla="*/ 31317 h 1440441"/>
                <a:gd name="connsiteX5" fmla="*/ 1526446 w 2491221"/>
                <a:gd name="connsiteY5" fmla="*/ 0 h 1440441"/>
                <a:gd name="connsiteX6" fmla="*/ 1534528 w 2491221"/>
                <a:gd name="connsiteY6" fmla="*/ 26603 h 1440441"/>
                <a:gd name="connsiteX7" fmla="*/ 1526109 w 2491221"/>
                <a:gd name="connsiteY7" fmla="*/ 44113 h 1440441"/>
                <a:gd name="connsiteX8" fmla="*/ 1442261 w 2491221"/>
                <a:gd name="connsiteY8" fmla="*/ 69032 h 1440441"/>
                <a:gd name="connsiteX9" fmla="*/ 1431149 w 2491221"/>
                <a:gd name="connsiteY9" fmla="*/ 72736 h 1440441"/>
                <a:gd name="connsiteX10" fmla="*/ 1421720 w 2491221"/>
                <a:gd name="connsiteY10" fmla="*/ 81491 h 1440441"/>
                <a:gd name="connsiteX11" fmla="*/ 1430475 w 2491221"/>
                <a:gd name="connsiteY11" fmla="*/ 90247 h 1440441"/>
                <a:gd name="connsiteX12" fmla="*/ 1443271 w 2491221"/>
                <a:gd name="connsiteY12" fmla="*/ 94287 h 1440441"/>
                <a:gd name="connsiteX13" fmla="*/ 1504895 w 2491221"/>
                <a:gd name="connsiteY13" fmla="*/ 111124 h 1440441"/>
                <a:gd name="connsiteX14" fmla="*/ 1509946 w 2491221"/>
                <a:gd name="connsiteY14" fmla="*/ 127625 h 1440441"/>
                <a:gd name="connsiteX15" fmla="*/ 1457414 w 2491221"/>
                <a:gd name="connsiteY15" fmla="*/ 188912 h 1440441"/>
                <a:gd name="connsiteX16" fmla="*/ 1154348 w 2491221"/>
                <a:gd name="connsiteY16" fmla="*/ 540469 h 1440441"/>
                <a:gd name="connsiteX17" fmla="*/ 1121347 w 2491221"/>
                <a:gd name="connsiteY17" fmla="*/ 541142 h 1440441"/>
                <a:gd name="connsiteX18" fmla="*/ 732411 w 2491221"/>
                <a:gd name="connsiteY18" fmla="*/ 127625 h 1440441"/>
                <a:gd name="connsiteX19" fmla="*/ 737462 w 2491221"/>
                <a:gd name="connsiteY19" fmla="*/ 109441 h 1440441"/>
                <a:gd name="connsiteX20" fmla="*/ 778208 w 2491221"/>
                <a:gd name="connsiteY20" fmla="*/ 94287 h 1440441"/>
                <a:gd name="connsiteX21" fmla="*/ 815923 w 2491221"/>
                <a:gd name="connsiteY21" fmla="*/ 78797 h 1440441"/>
                <a:gd name="connsiteX22" fmla="*/ 795382 w 2491221"/>
                <a:gd name="connsiteY22" fmla="*/ 69032 h 1440441"/>
                <a:gd name="connsiteX23" fmla="*/ 726687 w 2491221"/>
                <a:gd name="connsiteY23" fmla="*/ 46470 h 1440441"/>
                <a:gd name="connsiteX24" fmla="*/ 714901 w 2491221"/>
                <a:gd name="connsiteY24" fmla="*/ 18521 h 1440441"/>
                <a:gd name="connsiteX25" fmla="*/ 714564 w 2491221"/>
                <a:gd name="connsiteY25" fmla="*/ 7408 h 1440441"/>
                <a:gd name="connsiteX26" fmla="*/ 324618 w 2491221"/>
                <a:gd name="connsiteY26" fmla="*/ 119880 h 1440441"/>
                <a:gd name="connsiteX27" fmla="*/ 311148 w 2491221"/>
                <a:gd name="connsiteY27" fmla="*/ 131329 h 1440441"/>
                <a:gd name="connsiteX28" fmla="*/ 232688 w 2491221"/>
                <a:gd name="connsiteY28" fmla="*/ 320241 h 1440441"/>
                <a:gd name="connsiteX29" fmla="*/ 0 w 2491221"/>
                <a:gd name="connsiteY29" fmla="*/ 956344 h 1440441"/>
                <a:gd name="connsiteX30" fmla="*/ 1636897 w 2491221"/>
                <a:gd name="connsiteY30" fmla="*/ 966783 h 1440441"/>
                <a:gd name="connsiteX31" fmla="*/ 1636897 w 2491221"/>
                <a:gd name="connsiteY31" fmla="*/ 968467 h 1440441"/>
                <a:gd name="connsiteX32" fmla="*/ 1643295 w 2491221"/>
                <a:gd name="connsiteY32" fmla="*/ 1258064 h 1440441"/>
                <a:gd name="connsiteX33" fmla="*/ 1674275 w 2491221"/>
                <a:gd name="connsiteY33" fmla="*/ 1256717 h 1440441"/>
                <a:gd name="connsiteX34" fmla="*/ 1687072 w 2491221"/>
                <a:gd name="connsiteY34" fmla="*/ 1268503 h 1440441"/>
                <a:gd name="connsiteX35" fmla="*/ 1702898 w 2491221"/>
                <a:gd name="connsiteY35" fmla="*/ 1294769 h 1440441"/>
                <a:gd name="connsiteX36" fmla="*/ 1954781 w 2491221"/>
                <a:gd name="connsiteY36" fmla="*/ 1376597 h 1440441"/>
                <a:gd name="connsiteX37" fmla="*/ 2491209 w 2491221"/>
                <a:gd name="connsiteY37" fmla="*/ 1437884 h 1440441"/>
                <a:gd name="connsiteX38" fmla="*/ 2431942 w 2491221"/>
                <a:gd name="connsiteY38" fmla="*/ 1045244 h 144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1221" h="144044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w="3363" cap="flat">
              <a:noFill/>
              <a:prstDash val="solid"/>
              <a:miter/>
            </a:ln>
          </p:spPr>
          <p:txBody>
            <a:bodyPr rtlCol="0" anchor="ctr"/>
            <a:lstStyle/>
            <a:p>
              <a:endParaRPr lang="en-US"/>
            </a:p>
          </p:txBody>
        </p:sp>
        <p:sp>
          <p:nvSpPr>
            <p:cNvPr id="306" name="Freeform: Shape 305">
              <a:extLst>
                <a:ext uri="{FF2B5EF4-FFF2-40B4-BE49-F238E27FC236}">
                  <a16:creationId xmlns="" xmlns:a16="http://schemas.microsoft.com/office/drawing/2014/main" id="{AF26BCCB-80CD-49AF-A0F6-0856C5E8184F}"/>
                </a:ext>
              </a:extLst>
            </p:cNvPr>
            <p:cNvSpPr/>
            <p:nvPr/>
          </p:nvSpPr>
          <p:spPr>
            <a:xfrm>
              <a:off x="7069518" y="4128591"/>
              <a:ext cx="842152" cy="613967"/>
            </a:xfrm>
            <a:custGeom>
              <a:avLst/>
              <a:gdLst>
                <a:gd name="connsiteX0" fmla="*/ 839705 w 842152"/>
                <a:gd name="connsiteY0" fmla="*/ 84823 h 613967"/>
                <a:gd name="connsiteX1" fmla="*/ 795592 w 842152"/>
                <a:gd name="connsiteY1" fmla="*/ 23537 h 613967"/>
                <a:gd name="connsiteX2" fmla="*/ 687162 w 842152"/>
                <a:gd name="connsiteY2" fmla="*/ 5353 h 613967"/>
                <a:gd name="connsiteX3" fmla="*/ 668641 w 842152"/>
                <a:gd name="connsiteY3" fmla="*/ 5016 h 613967"/>
                <a:gd name="connsiteX4" fmla="*/ 658875 w 842152"/>
                <a:gd name="connsiteY4" fmla="*/ 20506 h 613967"/>
                <a:gd name="connsiteX5" fmla="*/ 540006 w 842152"/>
                <a:gd name="connsiteY5" fmla="*/ 257908 h 613967"/>
                <a:gd name="connsiteX6" fmla="*/ 488148 w 842152"/>
                <a:gd name="connsiteY6" fmla="*/ 187866 h 613967"/>
                <a:gd name="connsiteX7" fmla="*/ 427198 w 842152"/>
                <a:gd name="connsiteY7" fmla="*/ 101997 h 613967"/>
                <a:gd name="connsiteX8" fmla="*/ 415075 w 842152"/>
                <a:gd name="connsiteY8" fmla="*/ 101997 h 613967"/>
                <a:gd name="connsiteX9" fmla="*/ 355135 w 842152"/>
                <a:gd name="connsiteY9" fmla="*/ 187530 h 613967"/>
                <a:gd name="connsiteX10" fmla="*/ 353788 w 842152"/>
                <a:gd name="connsiteY10" fmla="*/ 186519 h 613967"/>
                <a:gd name="connsiteX11" fmla="*/ 332910 w 842152"/>
                <a:gd name="connsiteY11" fmla="*/ 207397 h 613967"/>
                <a:gd name="connsiteX12" fmla="*/ 304287 w 842152"/>
                <a:gd name="connsiteY12" fmla="*/ 245449 h 613967"/>
                <a:gd name="connsiteX13" fmla="*/ 297889 w 842152"/>
                <a:gd name="connsiteY13" fmla="*/ 239051 h 613967"/>
                <a:gd name="connsiteX14" fmla="*/ 201918 w 842152"/>
                <a:gd name="connsiteY14" fmla="*/ 64282 h 613967"/>
                <a:gd name="connsiteX15" fmla="*/ 173969 w 842152"/>
                <a:gd name="connsiteY15" fmla="*/ 12761 h 613967"/>
                <a:gd name="connsiteX16" fmla="*/ 148040 w 842152"/>
                <a:gd name="connsiteY16" fmla="*/ 4006 h 613967"/>
                <a:gd name="connsiteX17" fmla="*/ 49374 w 842152"/>
                <a:gd name="connsiteY17" fmla="*/ 23200 h 613967"/>
                <a:gd name="connsiteX18" fmla="*/ 10313 w 842152"/>
                <a:gd name="connsiteY18" fmla="*/ 57884 h 613967"/>
                <a:gd name="connsiteX19" fmla="*/ 26476 w 842152"/>
                <a:gd name="connsiteY19" fmla="*/ 104355 h 613967"/>
                <a:gd name="connsiteX20" fmla="*/ 101906 w 842152"/>
                <a:gd name="connsiteY20" fmla="*/ 129273 h 613967"/>
                <a:gd name="connsiteX21" fmla="*/ 35905 w 842152"/>
                <a:gd name="connsiteY21" fmla="*/ 153182 h 613967"/>
                <a:gd name="connsiteX22" fmla="*/ 27823 w 842152"/>
                <a:gd name="connsiteY22" fmla="*/ 185846 h 613967"/>
                <a:gd name="connsiteX23" fmla="*/ 424504 w 842152"/>
                <a:gd name="connsiteY23" fmla="*/ 608119 h 613967"/>
                <a:gd name="connsiteX24" fmla="*/ 444708 w 842152"/>
                <a:gd name="connsiteY24" fmla="*/ 607109 h 613967"/>
                <a:gd name="connsiteX25" fmla="*/ 812766 w 842152"/>
                <a:gd name="connsiteY25" fmla="*/ 178438 h 613967"/>
                <a:gd name="connsiteX26" fmla="*/ 806705 w 842152"/>
                <a:gd name="connsiteY26" fmla="*/ 157560 h 613967"/>
                <a:gd name="connsiteX27" fmla="*/ 717468 w 842152"/>
                <a:gd name="connsiteY27" fmla="*/ 132977 h 613967"/>
                <a:gd name="connsiteX28" fmla="*/ 832970 w 842152"/>
                <a:gd name="connsiteY28" fmla="*/ 97956 h 613967"/>
                <a:gd name="connsiteX29" fmla="*/ 839705 w 842152"/>
                <a:gd name="connsiteY29" fmla="*/ 84823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2152" h="613967">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w="3363" cap="flat">
              <a:noFill/>
              <a:prstDash val="solid"/>
              <a:miter/>
            </a:ln>
          </p:spPr>
          <p:txBody>
            <a:bodyPr rtlCol="0" anchor="ctr"/>
            <a:lstStyle/>
            <a:p>
              <a:endParaRPr lang="en-US"/>
            </a:p>
          </p:txBody>
        </p:sp>
        <p:sp>
          <p:nvSpPr>
            <p:cNvPr id="307" name="Freeform: Shape 306">
              <a:extLst>
                <a:ext uri="{FF2B5EF4-FFF2-40B4-BE49-F238E27FC236}">
                  <a16:creationId xmlns="" xmlns:a16="http://schemas.microsoft.com/office/drawing/2014/main" id="{4363EA83-DFD9-4990-9FA0-2234407DA099}"/>
                </a:ext>
              </a:extLst>
            </p:cNvPr>
            <p:cNvSpPr/>
            <p:nvPr/>
          </p:nvSpPr>
          <p:spPr>
            <a:xfrm>
              <a:off x="5671917" y="4495014"/>
              <a:ext cx="1754756" cy="1067384"/>
            </a:xfrm>
            <a:custGeom>
              <a:avLst/>
              <a:gdLst>
                <a:gd name="connsiteX0" fmla="*/ 1677643 w 1754756"/>
                <a:gd name="connsiteY0" fmla="*/ 88142 h 1067384"/>
                <a:gd name="connsiteX1" fmla="*/ 1677306 w 1754756"/>
                <a:gd name="connsiteY1" fmla="*/ 496609 h 1067384"/>
                <a:gd name="connsiteX2" fmla="*/ 1676969 w 1754756"/>
                <a:gd name="connsiteY2" fmla="*/ 567324 h 1067384"/>
                <a:gd name="connsiteX3" fmla="*/ 1692796 w 1754756"/>
                <a:gd name="connsiteY3" fmla="*/ 583825 h 1067384"/>
                <a:gd name="connsiteX4" fmla="*/ 1754756 w 1754756"/>
                <a:gd name="connsiteY4" fmla="*/ 585845 h 1067384"/>
                <a:gd name="connsiteX5" fmla="*/ 1735562 w 1754756"/>
                <a:gd name="connsiteY5" fmla="*/ 593253 h 1067384"/>
                <a:gd name="connsiteX6" fmla="*/ 1698521 w 1754756"/>
                <a:gd name="connsiteY6" fmla="*/ 593590 h 1067384"/>
                <a:gd name="connsiteX7" fmla="*/ 1684378 w 1754756"/>
                <a:gd name="connsiteY7" fmla="*/ 608070 h 1067384"/>
                <a:gd name="connsiteX8" fmla="*/ 1684378 w 1754756"/>
                <a:gd name="connsiteY8" fmla="*/ 650162 h 1067384"/>
                <a:gd name="connsiteX9" fmla="*/ 1678316 w 1754756"/>
                <a:gd name="connsiteY9" fmla="*/ 670367 h 1067384"/>
                <a:gd name="connsiteX10" fmla="*/ 1677643 w 1754756"/>
                <a:gd name="connsiteY10" fmla="*/ 863993 h 1067384"/>
                <a:gd name="connsiteX11" fmla="*/ 1677643 w 1754756"/>
                <a:gd name="connsiteY11" fmla="*/ 1042465 h 1067384"/>
                <a:gd name="connsiteX12" fmla="*/ 1652387 w 1754756"/>
                <a:gd name="connsiteY12" fmla="*/ 1067384 h 1067384"/>
                <a:gd name="connsiteX13" fmla="*/ 1559783 w 1754756"/>
                <a:gd name="connsiteY13" fmla="*/ 1067384 h 1067384"/>
                <a:gd name="connsiteX14" fmla="*/ 460325 w 1754756"/>
                <a:gd name="connsiteY14" fmla="*/ 1067384 h 1067384"/>
                <a:gd name="connsiteX15" fmla="*/ 16164 w 1754756"/>
                <a:gd name="connsiteY15" fmla="*/ 1067384 h 1067384"/>
                <a:gd name="connsiteX16" fmla="*/ 0 w 1754756"/>
                <a:gd name="connsiteY16" fmla="*/ 1050211 h 1067384"/>
                <a:gd name="connsiteX17" fmla="*/ 0 w 1754756"/>
                <a:gd name="connsiteY17" fmla="*/ 960974 h 1067384"/>
                <a:gd name="connsiteX18" fmla="*/ 0 w 1754756"/>
                <a:gd name="connsiteY18" fmla="*/ 46723 h 1067384"/>
                <a:gd name="connsiteX19" fmla="*/ 39399 w 1754756"/>
                <a:gd name="connsiteY19" fmla="*/ 7324 h 1067384"/>
                <a:gd name="connsiteX20" fmla="*/ 901455 w 1754756"/>
                <a:gd name="connsiteY20" fmla="*/ 7324 h 1067384"/>
                <a:gd name="connsiteX21" fmla="*/ 926374 w 1754756"/>
                <a:gd name="connsiteY21" fmla="*/ 4293 h 1067384"/>
                <a:gd name="connsiteX22" fmla="*/ 949272 w 1754756"/>
                <a:gd name="connsiteY22" fmla="*/ 252 h 1067384"/>
                <a:gd name="connsiteX23" fmla="*/ 1579988 w 1754756"/>
                <a:gd name="connsiteY23" fmla="*/ 252 h 1067384"/>
                <a:gd name="connsiteX24" fmla="*/ 1603560 w 1754756"/>
                <a:gd name="connsiteY24" fmla="*/ 926 h 1067384"/>
                <a:gd name="connsiteX25" fmla="*/ 1660806 w 1754756"/>
                <a:gd name="connsiteY25" fmla="*/ 589 h 1067384"/>
                <a:gd name="connsiteX26" fmla="*/ 1684714 w 1754756"/>
                <a:gd name="connsiteY26" fmla="*/ 24161 h 1067384"/>
                <a:gd name="connsiteX27" fmla="*/ 1684714 w 1754756"/>
                <a:gd name="connsiteY27" fmla="*/ 71305 h 1067384"/>
                <a:gd name="connsiteX28" fmla="*/ 1677643 w 1754756"/>
                <a:gd name="connsiteY28" fmla="*/ 88142 h 10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54756" h="1067384">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w="3363" cap="flat">
              <a:noFill/>
              <a:prstDash val="solid"/>
              <a:miter/>
            </a:ln>
          </p:spPr>
          <p:txBody>
            <a:bodyPr rtlCol="0" anchor="ctr"/>
            <a:lstStyle/>
            <a:p>
              <a:endParaRPr lang="en-US"/>
            </a:p>
          </p:txBody>
        </p:sp>
        <p:sp>
          <p:nvSpPr>
            <p:cNvPr id="308" name="Freeform: Shape 307">
              <a:extLst>
                <a:ext uri="{FF2B5EF4-FFF2-40B4-BE49-F238E27FC236}">
                  <a16:creationId xmlns="" xmlns:a16="http://schemas.microsoft.com/office/drawing/2014/main" id="{87A019A9-BD4C-4731-8516-A604958E39B1}"/>
                </a:ext>
              </a:extLst>
            </p:cNvPr>
            <p:cNvSpPr/>
            <p:nvPr/>
          </p:nvSpPr>
          <p:spPr>
            <a:xfrm>
              <a:off x="7095530" y="3239693"/>
              <a:ext cx="414221" cy="800660"/>
            </a:xfrm>
            <a:custGeom>
              <a:avLst/>
              <a:gdLst>
                <a:gd name="connsiteX0" fmla="*/ 162099 w 414221"/>
                <a:gd name="connsiteY0" fmla="*/ 654491 h 800660"/>
                <a:gd name="connsiteX1" fmla="*/ 102833 w 414221"/>
                <a:gd name="connsiteY1" fmla="*/ 528213 h 800660"/>
                <a:gd name="connsiteX2" fmla="*/ 59730 w 414221"/>
                <a:gd name="connsiteY2" fmla="*/ 455477 h 800660"/>
                <a:gd name="connsiteX3" fmla="*/ 36158 w 414221"/>
                <a:gd name="connsiteY3" fmla="*/ 425507 h 800660"/>
                <a:gd name="connsiteX4" fmla="*/ 1474 w 414221"/>
                <a:gd name="connsiteY4" fmla="*/ 240637 h 800660"/>
                <a:gd name="connsiteX5" fmla="*/ 31781 w 414221"/>
                <a:gd name="connsiteY5" fmla="*/ 222116 h 800660"/>
                <a:gd name="connsiteX6" fmla="*/ 43567 w 414221"/>
                <a:gd name="connsiteY6" fmla="*/ 236596 h 800660"/>
                <a:gd name="connsiteX7" fmla="*/ 53332 w 414221"/>
                <a:gd name="connsiteY7" fmla="*/ 263535 h 800660"/>
                <a:gd name="connsiteX8" fmla="*/ 66128 w 414221"/>
                <a:gd name="connsiteY8" fmla="*/ 271954 h 800660"/>
                <a:gd name="connsiteX9" fmla="*/ 74884 w 414221"/>
                <a:gd name="connsiteY9" fmla="*/ 259831 h 800660"/>
                <a:gd name="connsiteX10" fmla="*/ 74884 w 414221"/>
                <a:gd name="connsiteY10" fmla="*/ 242994 h 800660"/>
                <a:gd name="connsiteX11" fmla="*/ 70843 w 414221"/>
                <a:gd name="connsiteY11" fmla="*/ 130859 h 800660"/>
                <a:gd name="connsiteX12" fmla="*/ 77241 w 414221"/>
                <a:gd name="connsiteY12" fmla="*/ 56103 h 800660"/>
                <a:gd name="connsiteX13" fmla="*/ 91721 w 414221"/>
                <a:gd name="connsiteY13" fmla="*/ 6939 h 800660"/>
                <a:gd name="connsiteX14" fmla="*/ 131793 w 414221"/>
                <a:gd name="connsiteY14" fmla="*/ 1214 h 800660"/>
                <a:gd name="connsiteX15" fmla="*/ 178600 w 414221"/>
                <a:gd name="connsiteY15" fmla="*/ 3571 h 800660"/>
                <a:gd name="connsiteX16" fmla="*/ 410614 w 414221"/>
                <a:gd name="connsiteY16" fmla="*/ 6939 h 800660"/>
                <a:gd name="connsiteX17" fmla="*/ 403543 w 414221"/>
                <a:gd name="connsiteY17" fmla="*/ 800300 h 800660"/>
                <a:gd name="connsiteX18" fmla="*/ 279622 w 414221"/>
                <a:gd name="connsiteY18" fmla="*/ 765279 h 800660"/>
                <a:gd name="connsiteX19" fmla="*/ 162099 w 414221"/>
                <a:gd name="connsiteY19" fmla="*/ 654491 h 80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4221" h="800660">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w="3363" cap="flat">
              <a:noFill/>
              <a:prstDash val="solid"/>
              <a:miter/>
            </a:ln>
          </p:spPr>
          <p:txBody>
            <a:bodyPr rtlCol="0" anchor="ctr"/>
            <a:lstStyle/>
            <a:p>
              <a:endParaRPr lang="en-US"/>
            </a:p>
          </p:txBody>
        </p:sp>
        <p:sp>
          <p:nvSpPr>
            <p:cNvPr id="309" name="Freeform: Shape 308">
              <a:extLst>
                <a:ext uri="{FF2B5EF4-FFF2-40B4-BE49-F238E27FC236}">
                  <a16:creationId xmlns="" xmlns:a16="http://schemas.microsoft.com/office/drawing/2014/main" id="{54F7C8AC-906F-43C5-9C58-ABB649FE4CBC}"/>
                </a:ext>
              </a:extLst>
            </p:cNvPr>
            <p:cNvSpPr/>
            <p:nvPr/>
          </p:nvSpPr>
          <p:spPr>
            <a:xfrm>
              <a:off x="7499073" y="3245568"/>
              <a:ext cx="398610" cy="793450"/>
            </a:xfrm>
            <a:custGeom>
              <a:avLst/>
              <a:gdLst>
                <a:gd name="connsiteX0" fmla="*/ 0 w 398610"/>
                <a:gd name="connsiteY0" fmla="*/ 793415 h 793450"/>
                <a:gd name="connsiteX1" fmla="*/ 7071 w 398610"/>
                <a:gd name="connsiteY1" fmla="*/ 54 h 793450"/>
                <a:gd name="connsiteX2" fmla="*/ 279495 w 398610"/>
                <a:gd name="connsiteY2" fmla="*/ 727 h 793450"/>
                <a:gd name="connsiteX3" fmla="*/ 291954 w 398610"/>
                <a:gd name="connsiteY3" fmla="*/ 5105 h 793450"/>
                <a:gd name="connsiteX4" fmla="*/ 324281 w 398610"/>
                <a:gd name="connsiteY4" fmla="*/ 99729 h 793450"/>
                <a:gd name="connsiteX5" fmla="*/ 318220 w 398610"/>
                <a:gd name="connsiteY5" fmla="*/ 243517 h 793450"/>
                <a:gd name="connsiteX6" fmla="*/ 317883 w 398610"/>
                <a:gd name="connsiteY6" fmla="*/ 251936 h 793450"/>
                <a:gd name="connsiteX7" fmla="*/ 325292 w 398610"/>
                <a:gd name="connsiteY7" fmla="*/ 265406 h 793450"/>
                <a:gd name="connsiteX8" fmla="*/ 341118 w 398610"/>
                <a:gd name="connsiteY8" fmla="*/ 256314 h 793450"/>
                <a:gd name="connsiteX9" fmla="*/ 351894 w 398610"/>
                <a:gd name="connsiteY9" fmla="*/ 224660 h 793450"/>
                <a:gd name="connsiteX10" fmla="*/ 364690 w 398610"/>
                <a:gd name="connsiteY10" fmla="*/ 209507 h 793450"/>
                <a:gd name="connsiteX11" fmla="*/ 398364 w 398610"/>
                <a:gd name="connsiteY11" fmla="*/ 243517 h 793450"/>
                <a:gd name="connsiteX12" fmla="*/ 371425 w 398610"/>
                <a:gd name="connsiteY12" fmla="*/ 407510 h 793450"/>
                <a:gd name="connsiteX13" fmla="*/ 346506 w 398610"/>
                <a:gd name="connsiteY13" fmla="*/ 440511 h 793450"/>
                <a:gd name="connsiteX14" fmla="*/ 290607 w 398610"/>
                <a:gd name="connsiteY14" fmla="*/ 554666 h 793450"/>
                <a:gd name="connsiteX15" fmla="*/ 246494 w 398610"/>
                <a:gd name="connsiteY15" fmla="*/ 639862 h 793450"/>
                <a:gd name="connsiteX16" fmla="*/ 143115 w 398610"/>
                <a:gd name="connsiteY16" fmla="*/ 735833 h 793450"/>
                <a:gd name="connsiteX17" fmla="*/ 77787 w 398610"/>
                <a:gd name="connsiteY17" fmla="*/ 783313 h 793450"/>
                <a:gd name="connsiteX18" fmla="*/ 0 w 398610"/>
                <a:gd name="connsiteY18" fmla="*/ 793415 h 79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10" h="79345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w="3363" cap="flat">
              <a:noFill/>
              <a:prstDash val="solid"/>
              <a:miter/>
            </a:ln>
          </p:spPr>
          <p:txBody>
            <a:bodyPr rtlCol="0" anchor="ctr"/>
            <a:lstStyle/>
            <a:p>
              <a:endParaRPr lang="en-US"/>
            </a:p>
          </p:txBody>
        </p:sp>
        <p:sp>
          <p:nvSpPr>
            <p:cNvPr id="310" name="Freeform: Shape 309">
              <a:extLst>
                <a:ext uri="{FF2B5EF4-FFF2-40B4-BE49-F238E27FC236}">
                  <a16:creationId xmlns="" xmlns:a16="http://schemas.microsoft.com/office/drawing/2014/main" id="{CBAE5935-E354-4CAD-B271-00CF9C1C129C}"/>
                </a:ext>
              </a:extLst>
            </p:cNvPr>
            <p:cNvSpPr/>
            <p:nvPr/>
          </p:nvSpPr>
          <p:spPr>
            <a:xfrm>
              <a:off x="7216192" y="4017095"/>
              <a:ext cx="540487" cy="373108"/>
            </a:xfrm>
            <a:custGeom>
              <a:avLst/>
              <a:gdLst>
                <a:gd name="connsiteX0" fmla="*/ 155593 w 540487"/>
                <a:gd name="connsiteY0" fmla="*/ 371088 h 373108"/>
                <a:gd name="connsiteX1" fmla="*/ 21907 w 540487"/>
                <a:gd name="connsiteY1" fmla="*/ 125941 h 373108"/>
                <a:gd name="connsiteX2" fmla="*/ 1366 w 540487"/>
                <a:gd name="connsiteY2" fmla="*/ 115502 h 373108"/>
                <a:gd name="connsiteX3" fmla="*/ 5070 w 540487"/>
                <a:gd name="connsiteY3" fmla="*/ 97318 h 373108"/>
                <a:gd name="connsiteX4" fmla="*/ 49856 w 540487"/>
                <a:gd name="connsiteY4" fmla="*/ 0 h 373108"/>
                <a:gd name="connsiteX5" fmla="*/ 258299 w 540487"/>
                <a:gd name="connsiteY5" fmla="*/ 176452 h 373108"/>
                <a:gd name="connsiteX6" fmla="*/ 286922 w 540487"/>
                <a:gd name="connsiteY6" fmla="*/ 177126 h 373108"/>
                <a:gd name="connsiteX7" fmla="*/ 499405 w 540487"/>
                <a:gd name="connsiteY7" fmla="*/ 337 h 373108"/>
                <a:gd name="connsiteX8" fmla="*/ 540488 w 540487"/>
                <a:gd name="connsiteY8" fmla="*/ 116849 h 373108"/>
                <a:gd name="connsiteX9" fmla="*/ 520283 w 540487"/>
                <a:gd name="connsiteY9" fmla="*/ 129308 h 373108"/>
                <a:gd name="connsiteX10" fmla="*/ 442159 w 540487"/>
                <a:gd name="connsiteY10" fmla="*/ 284209 h 373108"/>
                <a:gd name="connsiteX11" fmla="*/ 399057 w 540487"/>
                <a:gd name="connsiteY11" fmla="*/ 372772 h 373108"/>
                <a:gd name="connsiteX12" fmla="*/ 395689 w 540487"/>
                <a:gd name="connsiteY12" fmla="*/ 373109 h 373108"/>
                <a:gd name="connsiteX13" fmla="*/ 285238 w 540487"/>
                <a:gd name="connsiteY13" fmla="*/ 231004 h 373108"/>
                <a:gd name="connsiteX14" fmla="*/ 264023 w 540487"/>
                <a:gd name="connsiteY14" fmla="*/ 230667 h 373108"/>
                <a:gd name="connsiteX15" fmla="*/ 155593 w 540487"/>
                <a:gd name="connsiteY15" fmla="*/ 371088 h 37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87" h="373108">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chemeClr val="bg1">
                <a:lumMod val="85000"/>
              </a:schemeClr>
            </a:solidFill>
            <a:ln w="3363" cap="flat">
              <a:noFill/>
              <a:prstDash val="solid"/>
              <a:miter/>
            </a:ln>
          </p:spPr>
          <p:txBody>
            <a:bodyPr rtlCol="0" anchor="ctr"/>
            <a:lstStyle/>
            <a:p>
              <a:endParaRPr lang="en-US"/>
            </a:p>
          </p:txBody>
        </p:sp>
        <p:sp>
          <p:nvSpPr>
            <p:cNvPr id="311" name="Freeform: Shape 310">
              <a:extLst>
                <a:ext uri="{FF2B5EF4-FFF2-40B4-BE49-F238E27FC236}">
                  <a16:creationId xmlns="" xmlns:a16="http://schemas.microsoft.com/office/drawing/2014/main" id="{93BD939C-B918-4182-8556-B85F6B8D79A7}"/>
                </a:ext>
              </a:extLst>
            </p:cNvPr>
            <p:cNvSpPr/>
            <p:nvPr/>
          </p:nvSpPr>
          <p:spPr>
            <a:xfrm>
              <a:off x="7101731" y="3246632"/>
              <a:ext cx="90667" cy="272678"/>
            </a:xfrm>
            <a:custGeom>
              <a:avLst/>
              <a:gdLst>
                <a:gd name="connsiteX0" fmla="*/ 6049 w 90667"/>
                <a:gd name="connsiteY0" fmla="*/ 59603 h 272678"/>
                <a:gd name="connsiteX1" fmla="*/ 1334 w 90667"/>
                <a:gd name="connsiteY1" fmla="*/ 14817 h 272678"/>
                <a:gd name="connsiteX2" fmla="*/ 5038 w 90667"/>
                <a:gd name="connsiteY2" fmla="*/ 0 h 272678"/>
                <a:gd name="connsiteX3" fmla="*/ 90234 w 90667"/>
                <a:gd name="connsiteY3" fmla="*/ 1010 h 272678"/>
                <a:gd name="connsiteX4" fmla="*/ 70703 w 90667"/>
                <a:gd name="connsiteY4" fmla="*/ 128298 h 272678"/>
                <a:gd name="connsiteX5" fmla="*/ 75754 w 90667"/>
                <a:gd name="connsiteY5" fmla="*/ 256260 h 272678"/>
                <a:gd name="connsiteX6" fmla="*/ 70703 w 90667"/>
                <a:gd name="connsiteY6" fmla="*/ 270740 h 272678"/>
                <a:gd name="connsiteX7" fmla="*/ 41743 w 90667"/>
                <a:gd name="connsiteY7" fmla="*/ 262995 h 272678"/>
                <a:gd name="connsiteX8" fmla="*/ 25580 w 90667"/>
                <a:gd name="connsiteY8" fmla="*/ 215514 h 272678"/>
                <a:gd name="connsiteX9" fmla="*/ 6049 w 90667"/>
                <a:gd name="connsiteY9" fmla="*/ 59603 h 2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67" h="272678">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w="3363" cap="flat">
              <a:noFill/>
              <a:prstDash val="solid"/>
              <a:miter/>
            </a:ln>
          </p:spPr>
          <p:txBody>
            <a:bodyPr rtlCol="0" anchor="ctr"/>
            <a:lstStyle/>
            <a:p>
              <a:endParaRPr lang="en-US"/>
            </a:p>
          </p:txBody>
        </p:sp>
        <p:sp>
          <p:nvSpPr>
            <p:cNvPr id="312" name="Freeform: Shape 311">
              <a:extLst>
                <a:ext uri="{FF2B5EF4-FFF2-40B4-BE49-F238E27FC236}">
                  <a16:creationId xmlns="" xmlns:a16="http://schemas.microsoft.com/office/drawing/2014/main" id="{BFDA7CF2-B401-4929-A08D-2A5D856C12D0}"/>
                </a:ext>
              </a:extLst>
            </p:cNvPr>
            <p:cNvSpPr/>
            <p:nvPr/>
          </p:nvSpPr>
          <p:spPr>
            <a:xfrm>
              <a:off x="7791027" y="3247183"/>
              <a:ext cx="93277" cy="268431"/>
            </a:xfrm>
            <a:custGeom>
              <a:avLst/>
              <a:gdLst>
                <a:gd name="connsiteX0" fmla="*/ 0 w 93277"/>
                <a:gd name="connsiteY0" fmla="*/ 459 h 268431"/>
                <a:gd name="connsiteX1" fmla="*/ 64654 w 93277"/>
                <a:gd name="connsiteY1" fmla="*/ 2479 h 268431"/>
                <a:gd name="connsiteX2" fmla="*/ 93277 w 93277"/>
                <a:gd name="connsiteY2" fmla="*/ 2479 h 268431"/>
                <a:gd name="connsiteX3" fmla="*/ 73746 w 93277"/>
                <a:gd name="connsiteY3" fmla="*/ 187687 h 268431"/>
                <a:gd name="connsiteX4" fmla="*/ 73073 w 93277"/>
                <a:gd name="connsiteY4" fmla="*/ 204524 h 268431"/>
                <a:gd name="connsiteX5" fmla="*/ 55562 w 93277"/>
                <a:gd name="connsiteY5" fmla="*/ 256719 h 268431"/>
                <a:gd name="connsiteX6" fmla="*/ 26266 w 93277"/>
                <a:gd name="connsiteY6" fmla="*/ 267158 h 268431"/>
                <a:gd name="connsiteX7" fmla="*/ 19868 w 93277"/>
                <a:gd name="connsiteY7" fmla="*/ 250657 h 268431"/>
                <a:gd name="connsiteX8" fmla="*/ 25592 w 93277"/>
                <a:gd name="connsiteY8" fmla="*/ 114951 h 268431"/>
                <a:gd name="connsiteX9" fmla="*/ 0 w 93277"/>
                <a:gd name="connsiteY9" fmla="*/ 459 h 26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7" h="268431">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w="3363" cap="flat">
              <a:noFill/>
              <a:prstDash val="solid"/>
              <a:miter/>
            </a:ln>
          </p:spPr>
          <p:txBody>
            <a:bodyPr rtlCol="0" anchor="ctr"/>
            <a:lstStyle/>
            <a:p>
              <a:endParaRPr lang="en-US"/>
            </a:p>
          </p:txBody>
        </p:sp>
        <p:sp>
          <p:nvSpPr>
            <p:cNvPr id="313" name="Freeform: Shape 312">
              <a:extLst>
                <a:ext uri="{FF2B5EF4-FFF2-40B4-BE49-F238E27FC236}">
                  <a16:creationId xmlns="" xmlns:a16="http://schemas.microsoft.com/office/drawing/2014/main" id="{82A2FBF6-7B39-4052-9D39-6F64CD932C1E}"/>
                </a:ext>
              </a:extLst>
            </p:cNvPr>
            <p:cNvSpPr/>
            <p:nvPr/>
          </p:nvSpPr>
          <p:spPr>
            <a:xfrm>
              <a:off x="7503435" y="2619681"/>
              <a:ext cx="146970" cy="78970"/>
            </a:xfrm>
            <a:custGeom>
              <a:avLst/>
              <a:gdLst>
                <a:gd name="connsiteX0" fmla="*/ 135385 w 146970"/>
                <a:gd name="connsiteY0" fmla="*/ 21154 h 78970"/>
                <a:gd name="connsiteX1" fmla="*/ 141783 w 146970"/>
                <a:gd name="connsiteY1" fmla="*/ 68298 h 78970"/>
                <a:gd name="connsiteX2" fmla="*/ 13485 w 146970"/>
                <a:gd name="connsiteY2" fmla="*/ 56849 h 78970"/>
                <a:gd name="connsiteX3" fmla="*/ 10117 w 146970"/>
                <a:gd name="connsiteY3" fmla="*/ 12736 h 78970"/>
                <a:gd name="connsiteX4" fmla="*/ 135385 w 146970"/>
                <a:gd name="connsiteY4" fmla="*/ 21154 h 7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0" h="78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w="3363" cap="flat">
              <a:noFill/>
              <a:prstDash val="solid"/>
              <a:miter/>
            </a:ln>
          </p:spPr>
          <p:txBody>
            <a:bodyPr rtlCol="0" anchor="ctr"/>
            <a:lstStyle/>
            <a:p>
              <a:endParaRPr lang="en-US"/>
            </a:p>
          </p:txBody>
        </p:sp>
        <p:sp>
          <p:nvSpPr>
            <p:cNvPr id="314" name="Freeform: Shape 313">
              <a:extLst>
                <a:ext uri="{FF2B5EF4-FFF2-40B4-BE49-F238E27FC236}">
                  <a16:creationId xmlns="" xmlns:a16="http://schemas.microsoft.com/office/drawing/2014/main" id="{48B7B572-7106-4D42-9979-06488770F2B6}"/>
                </a:ext>
              </a:extLst>
            </p:cNvPr>
            <p:cNvSpPr/>
            <p:nvPr/>
          </p:nvSpPr>
          <p:spPr>
            <a:xfrm>
              <a:off x="5723102" y="4558911"/>
              <a:ext cx="1584365" cy="946241"/>
            </a:xfrm>
            <a:custGeom>
              <a:avLst/>
              <a:gdLst>
                <a:gd name="connsiteX0" fmla="*/ 792014 w 1584365"/>
                <a:gd name="connsiteY0" fmla="*/ 337 h 946241"/>
                <a:gd name="connsiteX1" fmla="*/ 1566518 w 1584365"/>
                <a:gd name="connsiteY1" fmla="*/ 0 h 946241"/>
                <a:gd name="connsiteX2" fmla="*/ 1584366 w 1584365"/>
                <a:gd name="connsiteY2" fmla="*/ 17174 h 946241"/>
                <a:gd name="connsiteX3" fmla="*/ 1584366 w 1584365"/>
                <a:gd name="connsiteY3" fmla="*/ 928058 h 946241"/>
                <a:gd name="connsiteX4" fmla="*/ 1567192 w 1584365"/>
                <a:gd name="connsiteY4" fmla="*/ 946242 h 946241"/>
                <a:gd name="connsiteX5" fmla="*/ 23572 w 1584365"/>
                <a:gd name="connsiteY5" fmla="*/ 945905 h 946241"/>
                <a:gd name="connsiteX6" fmla="*/ 337 w 1584365"/>
                <a:gd name="connsiteY6" fmla="*/ 923007 h 946241"/>
                <a:gd name="connsiteX7" fmla="*/ 0 w 1584365"/>
                <a:gd name="connsiteY7" fmla="*/ 20541 h 946241"/>
                <a:gd name="connsiteX8" fmla="*/ 21551 w 1584365"/>
                <a:gd name="connsiteY8" fmla="*/ 0 h 946241"/>
                <a:gd name="connsiteX9" fmla="*/ 792014 w 1584365"/>
                <a:gd name="connsiteY9" fmla="*/ 337 h 946241"/>
                <a:gd name="connsiteX10" fmla="*/ 792014 w 1584365"/>
                <a:gd name="connsiteY10" fmla="*/ 337 h 94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365" h="946241">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w="3363" cap="flat">
              <a:noFill/>
              <a:prstDash val="solid"/>
              <a:miter/>
            </a:ln>
          </p:spPr>
          <p:txBody>
            <a:bodyPr rtlCol="0" anchor="ctr"/>
            <a:lstStyle/>
            <a:p>
              <a:endParaRPr lang="en-US"/>
            </a:p>
          </p:txBody>
        </p:sp>
        <p:sp>
          <p:nvSpPr>
            <p:cNvPr id="315" name="Freeform: Shape 314">
              <a:extLst>
                <a:ext uri="{FF2B5EF4-FFF2-40B4-BE49-F238E27FC236}">
                  <a16:creationId xmlns="" xmlns:a16="http://schemas.microsoft.com/office/drawing/2014/main" id="{B625B9AC-24D5-46F9-AA1B-665349C0300E}"/>
                </a:ext>
              </a:extLst>
            </p:cNvPr>
            <p:cNvSpPr/>
            <p:nvPr/>
          </p:nvSpPr>
          <p:spPr>
            <a:xfrm>
              <a:off x="7423980" y="4226460"/>
              <a:ext cx="134995" cy="392727"/>
            </a:xfrm>
            <a:custGeom>
              <a:avLst/>
              <a:gdLst>
                <a:gd name="connsiteX0" fmla="*/ 0 w 134995"/>
                <a:gd name="connsiteY0" fmla="*/ 91007 h 392727"/>
                <a:gd name="connsiteX1" fmla="*/ 60613 w 134995"/>
                <a:gd name="connsiteY1" fmla="*/ 4802 h 392727"/>
                <a:gd name="connsiteX2" fmla="*/ 72736 w 134995"/>
                <a:gd name="connsiteY2" fmla="*/ 4802 h 392727"/>
                <a:gd name="connsiteX3" fmla="*/ 133686 w 134995"/>
                <a:gd name="connsiteY3" fmla="*/ 90671 h 392727"/>
                <a:gd name="connsiteX4" fmla="*/ 122910 w 134995"/>
                <a:gd name="connsiteY4" fmla="*/ 123335 h 392727"/>
                <a:gd name="connsiteX5" fmla="*/ 115165 w 134995"/>
                <a:gd name="connsiteY5" fmla="*/ 171152 h 392727"/>
                <a:gd name="connsiteX6" fmla="*/ 132002 w 134995"/>
                <a:gd name="connsiteY6" fmla="*/ 237827 h 392727"/>
                <a:gd name="connsiteX7" fmla="*/ 134023 w 134995"/>
                <a:gd name="connsiteY7" fmla="*/ 269143 h 392727"/>
                <a:gd name="connsiteX8" fmla="*/ 73409 w 134995"/>
                <a:gd name="connsiteY8" fmla="*/ 392727 h 392727"/>
                <a:gd name="connsiteX9" fmla="*/ 20204 w 134995"/>
                <a:gd name="connsiteY9" fmla="*/ 296083 h 392727"/>
                <a:gd name="connsiteX10" fmla="*/ 13133 w 134995"/>
                <a:gd name="connsiteY10" fmla="*/ 197081 h 392727"/>
                <a:gd name="connsiteX11" fmla="*/ 6735 w 134995"/>
                <a:gd name="connsiteY11" fmla="*/ 106161 h 392727"/>
                <a:gd name="connsiteX12" fmla="*/ 0 w 134995"/>
                <a:gd name="connsiteY12" fmla="*/ 91007 h 39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995" h="392727">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w="3363" cap="flat">
              <a:noFill/>
              <a:prstDash val="solid"/>
              <a:miter/>
            </a:ln>
          </p:spPr>
          <p:txBody>
            <a:bodyPr rtlCol="0" anchor="ctr"/>
            <a:lstStyle/>
            <a:p>
              <a:endParaRPr lang="en-US"/>
            </a:p>
          </p:txBody>
        </p:sp>
        <p:sp>
          <p:nvSpPr>
            <p:cNvPr id="316" name="Freeform: Shape 315">
              <a:extLst>
                <a:ext uri="{FF2B5EF4-FFF2-40B4-BE49-F238E27FC236}">
                  <a16:creationId xmlns="" xmlns:a16="http://schemas.microsoft.com/office/drawing/2014/main" id="{2B2AC33A-7E30-4AE2-B02B-2E508E9F61B4}"/>
                </a:ext>
              </a:extLst>
            </p:cNvPr>
            <p:cNvSpPr/>
            <p:nvPr/>
          </p:nvSpPr>
          <p:spPr>
            <a:xfrm>
              <a:off x="6738039" y="5135280"/>
              <a:ext cx="256933" cy="312963"/>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4"/>
            </a:solidFill>
            <a:ln w="3363" cap="flat">
              <a:noFill/>
              <a:prstDash val="solid"/>
              <a:miter/>
            </a:ln>
          </p:spPr>
          <p:txBody>
            <a:bodyPr rtlCol="0" anchor="ctr"/>
            <a:lstStyle/>
            <a:p>
              <a:endParaRPr lang="en-US"/>
            </a:p>
          </p:txBody>
        </p:sp>
        <p:sp>
          <p:nvSpPr>
            <p:cNvPr id="317" name="Freeform: Shape 316">
              <a:extLst>
                <a:ext uri="{FF2B5EF4-FFF2-40B4-BE49-F238E27FC236}">
                  <a16:creationId xmlns="" xmlns:a16="http://schemas.microsoft.com/office/drawing/2014/main" id="{C7B0D2BE-EBB0-4D8A-A7C5-4EA80F22AFDE}"/>
                </a:ext>
              </a:extLst>
            </p:cNvPr>
            <p:cNvSpPr/>
            <p:nvPr/>
          </p:nvSpPr>
          <p:spPr>
            <a:xfrm>
              <a:off x="5856078" y="4777792"/>
              <a:ext cx="1302230" cy="33674"/>
            </a:xfrm>
            <a:custGeom>
              <a:avLst/>
              <a:gdLst>
                <a:gd name="connsiteX0" fmla="*/ 649273 w 1302230"/>
                <a:gd name="connsiteY0" fmla="*/ 33674 h 33674"/>
                <a:gd name="connsiteX1" fmla="*/ 19904 w 1302230"/>
                <a:gd name="connsiteY1" fmla="*/ 33674 h 33674"/>
                <a:gd name="connsiteX2" fmla="*/ 36 w 1302230"/>
                <a:gd name="connsiteY2" fmla="*/ 17174 h 33674"/>
                <a:gd name="connsiteX3" fmla="*/ 17547 w 1302230"/>
                <a:gd name="connsiteY3" fmla="*/ 0 h 33674"/>
                <a:gd name="connsiteX4" fmla="*/ 325665 w 1302230"/>
                <a:gd name="connsiteY4" fmla="*/ 337 h 33674"/>
                <a:gd name="connsiteX5" fmla="*/ 1281672 w 1302230"/>
                <a:gd name="connsiteY5" fmla="*/ 337 h 33674"/>
                <a:gd name="connsiteX6" fmla="*/ 1302213 w 1302230"/>
                <a:gd name="connsiteY6" fmla="*/ 13806 h 33674"/>
                <a:gd name="connsiteX7" fmla="*/ 1282345 w 1302230"/>
                <a:gd name="connsiteY7" fmla="*/ 33674 h 33674"/>
                <a:gd name="connsiteX8" fmla="*/ 649273 w 1302230"/>
                <a:gd name="connsiteY8" fmla="*/ 33674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30" h="33674">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w="3363" cap="flat">
              <a:noFill/>
              <a:prstDash val="solid"/>
              <a:miter/>
            </a:ln>
          </p:spPr>
          <p:txBody>
            <a:bodyPr rtlCol="0" anchor="ctr"/>
            <a:lstStyle/>
            <a:p>
              <a:endParaRPr lang="en-US"/>
            </a:p>
          </p:txBody>
        </p:sp>
        <p:sp>
          <p:nvSpPr>
            <p:cNvPr id="318" name="Freeform: Shape 317">
              <a:extLst>
                <a:ext uri="{FF2B5EF4-FFF2-40B4-BE49-F238E27FC236}">
                  <a16:creationId xmlns="" xmlns:a16="http://schemas.microsoft.com/office/drawing/2014/main" id="{AEFA622D-BF55-48F2-BCA9-BE7F542DA97E}"/>
                </a:ext>
              </a:extLst>
            </p:cNvPr>
            <p:cNvSpPr/>
            <p:nvPr/>
          </p:nvSpPr>
          <p:spPr>
            <a:xfrm>
              <a:off x="5856321" y="4846151"/>
              <a:ext cx="1301979" cy="33674"/>
            </a:xfrm>
            <a:custGeom>
              <a:avLst/>
              <a:gdLst>
                <a:gd name="connsiteX0" fmla="*/ 649030 w 1301979"/>
                <a:gd name="connsiteY0" fmla="*/ 33337 h 33674"/>
                <a:gd name="connsiteX1" fmla="*/ 19661 w 1301979"/>
                <a:gd name="connsiteY1" fmla="*/ 33674 h 33674"/>
                <a:gd name="connsiteX2" fmla="*/ 130 w 1301979"/>
                <a:gd name="connsiteY2" fmla="*/ 13806 h 33674"/>
                <a:gd name="connsiteX3" fmla="*/ 14273 w 1301979"/>
                <a:gd name="connsiteY3" fmla="*/ 337 h 33674"/>
                <a:gd name="connsiteX4" fmla="*/ 19324 w 1301979"/>
                <a:gd name="connsiteY4" fmla="*/ 337 h 33674"/>
                <a:gd name="connsiteX5" fmla="*/ 1283113 w 1301979"/>
                <a:gd name="connsiteY5" fmla="*/ 0 h 33674"/>
                <a:gd name="connsiteX6" fmla="*/ 1301970 w 1301979"/>
                <a:gd name="connsiteY6" fmla="*/ 17511 h 33674"/>
                <a:gd name="connsiteX7" fmla="*/ 1281766 w 1301979"/>
                <a:gd name="connsiteY7" fmla="*/ 33674 h 33674"/>
                <a:gd name="connsiteX8" fmla="*/ 649030 w 1301979"/>
                <a:gd name="connsiteY8" fmla="*/ 33337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79" h="33674">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w="3363" cap="flat">
              <a:noFill/>
              <a:prstDash val="solid"/>
              <a:miter/>
            </a:ln>
          </p:spPr>
          <p:txBody>
            <a:bodyPr rtlCol="0" anchor="ctr"/>
            <a:lstStyle/>
            <a:p>
              <a:endParaRPr lang="en-US"/>
            </a:p>
          </p:txBody>
        </p:sp>
        <p:sp>
          <p:nvSpPr>
            <p:cNvPr id="319" name="Freeform: Shape 318">
              <a:extLst>
                <a:ext uri="{FF2B5EF4-FFF2-40B4-BE49-F238E27FC236}">
                  <a16:creationId xmlns="" xmlns:a16="http://schemas.microsoft.com/office/drawing/2014/main" id="{4B1F62A3-DCED-484F-90D4-0C8AA5A7E418}"/>
                </a:ext>
              </a:extLst>
            </p:cNvPr>
            <p:cNvSpPr/>
            <p:nvPr/>
          </p:nvSpPr>
          <p:spPr>
            <a:xfrm>
              <a:off x="5856095" y="4986908"/>
              <a:ext cx="1301522" cy="31490"/>
            </a:xfrm>
            <a:custGeom>
              <a:avLst/>
              <a:gdLst>
                <a:gd name="connsiteX0" fmla="*/ 649255 w 1301522"/>
                <a:gd name="connsiteY0" fmla="*/ 31317 h 31490"/>
                <a:gd name="connsiteX1" fmla="*/ 19550 w 1301522"/>
                <a:gd name="connsiteY1" fmla="*/ 31317 h 31490"/>
                <a:gd name="connsiteX2" fmla="*/ 19 w 1301522"/>
                <a:gd name="connsiteY2" fmla="*/ 18184 h 31490"/>
                <a:gd name="connsiteX3" fmla="*/ 17866 w 1301522"/>
                <a:gd name="connsiteY3" fmla="*/ 0 h 31490"/>
                <a:gd name="connsiteX4" fmla="*/ 1283675 w 1301522"/>
                <a:gd name="connsiteY4" fmla="*/ 0 h 31490"/>
                <a:gd name="connsiteX5" fmla="*/ 1301522 w 1301522"/>
                <a:gd name="connsiteY5" fmla="*/ 14817 h 31490"/>
                <a:gd name="connsiteX6" fmla="*/ 1283675 w 1301522"/>
                <a:gd name="connsiteY6" fmla="*/ 31317 h 31490"/>
                <a:gd name="connsiteX7" fmla="*/ 649255 w 1301522"/>
                <a:gd name="connsiteY7" fmla="*/ 31317 h 3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522" h="3149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w="3363" cap="flat">
              <a:noFill/>
              <a:prstDash val="solid"/>
              <a:miter/>
            </a:ln>
          </p:spPr>
          <p:txBody>
            <a:bodyPr rtlCol="0" anchor="ctr"/>
            <a:lstStyle/>
            <a:p>
              <a:endParaRPr lang="en-US"/>
            </a:p>
          </p:txBody>
        </p:sp>
        <p:sp>
          <p:nvSpPr>
            <p:cNvPr id="320" name="Freeform: Shape 319">
              <a:extLst>
                <a:ext uri="{FF2B5EF4-FFF2-40B4-BE49-F238E27FC236}">
                  <a16:creationId xmlns="" xmlns:a16="http://schemas.microsoft.com/office/drawing/2014/main" id="{A4B06BE7-3457-455E-A2F2-53D4AF3363E3}"/>
                </a:ext>
              </a:extLst>
            </p:cNvPr>
            <p:cNvSpPr/>
            <p:nvPr/>
          </p:nvSpPr>
          <p:spPr>
            <a:xfrm>
              <a:off x="5856097" y="5057624"/>
              <a:ext cx="1301842" cy="31058"/>
            </a:xfrm>
            <a:custGeom>
              <a:avLst/>
              <a:gdLst>
                <a:gd name="connsiteX0" fmla="*/ 649254 w 1301842"/>
                <a:gd name="connsiteY0" fmla="*/ 30644 h 31058"/>
                <a:gd name="connsiteX1" fmla="*/ 19549 w 1301842"/>
                <a:gd name="connsiteY1" fmla="*/ 30644 h 31058"/>
                <a:gd name="connsiteX2" fmla="*/ 18 w 1301842"/>
                <a:gd name="connsiteY2" fmla="*/ 17847 h 31058"/>
                <a:gd name="connsiteX3" fmla="*/ 18202 w 1301842"/>
                <a:gd name="connsiteY3" fmla="*/ 0 h 31058"/>
                <a:gd name="connsiteX4" fmla="*/ 1282327 w 1301842"/>
                <a:gd name="connsiteY4" fmla="*/ 0 h 31058"/>
                <a:gd name="connsiteX5" fmla="*/ 1301521 w 1301842"/>
                <a:gd name="connsiteY5" fmla="*/ 20204 h 31058"/>
                <a:gd name="connsiteX6" fmla="*/ 1290409 w 1301842"/>
                <a:gd name="connsiteY6" fmla="*/ 30980 h 31058"/>
                <a:gd name="connsiteX7" fmla="*/ 1275255 w 1301842"/>
                <a:gd name="connsiteY7" fmla="*/ 30980 h 31058"/>
                <a:gd name="connsiteX8" fmla="*/ 649254 w 1301842"/>
                <a:gd name="connsiteY8" fmla="*/ 30644 h 3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842" h="31058">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w="3363" cap="flat">
              <a:noFill/>
              <a:prstDash val="solid"/>
              <a:miter/>
            </a:ln>
          </p:spPr>
          <p:txBody>
            <a:bodyPr rtlCol="0" anchor="ctr"/>
            <a:lstStyle/>
            <a:p>
              <a:endParaRPr lang="en-US"/>
            </a:p>
          </p:txBody>
        </p:sp>
        <p:sp>
          <p:nvSpPr>
            <p:cNvPr id="321" name="Freeform: Shape 320">
              <a:extLst>
                <a:ext uri="{FF2B5EF4-FFF2-40B4-BE49-F238E27FC236}">
                  <a16:creationId xmlns="" xmlns:a16="http://schemas.microsoft.com/office/drawing/2014/main" id="{643A29D2-1FBE-44D8-A300-5F78C657070A}"/>
                </a:ext>
              </a:extLst>
            </p:cNvPr>
            <p:cNvSpPr/>
            <p:nvPr/>
          </p:nvSpPr>
          <p:spPr>
            <a:xfrm>
              <a:off x="5856143" y="4919172"/>
              <a:ext cx="1301948" cy="32042"/>
            </a:xfrm>
            <a:custGeom>
              <a:avLst/>
              <a:gdLst>
                <a:gd name="connsiteX0" fmla="*/ 649208 w 1301948"/>
                <a:gd name="connsiteY0" fmla="*/ 31369 h 32042"/>
                <a:gd name="connsiteX1" fmla="*/ 19502 w 1301948"/>
                <a:gd name="connsiteY1" fmla="*/ 31706 h 32042"/>
                <a:gd name="connsiteX2" fmla="*/ 308 w 1301948"/>
                <a:gd name="connsiteY2" fmla="*/ 11838 h 32042"/>
                <a:gd name="connsiteX3" fmla="*/ 11084 w 1301948"/>
                <a:gd name="connsiteY3" fmla="*/ 725 h 32042"/>
                <a:gd name="connsiteX4" fmla="*/ 31288 w 1301948"/>
                <a:gd name="connsiteY4" fmla="*/ 725 h 32042"/>
                <a:gd name="connsiteX5" fmla="*/ 1280597 w 1301948"/>
                <a:gd name="connsiteY5" fmla="*/ 1062 h 32042"/>
                <a:gd name="connsiteX6" fmla="*/ 1301811 w 1301948"/>
                <a:gd name="connsiteY6" fmla="*/ 11838 h 32042"/>
                <a:gd name="connsiteX7" fmla="*/ 1282617 w 1301948"/>
                <a:gd name="connsiteY7" fmla="*/ 32042 h 32042"/>
                <a:gd name="connsiteX8" fmla="*/ 649208 w 1301948"/>
                <a:gd name="connsiteY8" fmla="*/ 31369 h 3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48" h="32042">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w="3363" cap="flat">
              <a:noFill/>
              <a:prstDash val="solid"/>
              <a:miter/>
            </a:ln>
          </p:spPr>
          <p:txBody>
            <a:bodyPr rtlCol="0" anchor="ctr"/>
            <a:lstStyle/>
            <a:p>
              <a:endParaRPr lang="en-US"/>
            </a:p>
          </p:txBody>
        </p:sp>
        <p:sp>
          <p:nvSpPr>
            <p:cNvPr id="322" name="Freeform: Shape 321">
              <a:extLst>
                <a:ext uri="{FF2B5EF4-FFF2-40B4-BE49-F238E27FC236}">
                  <a16:creationId xmlns="" xmlns:a16="http://schemas.microsoft.com/office/drawing/2014/main" id="{86EAAE95-A912-4293-9A93-E802CDA134FC}"/>
                </a:ext>
              </a:extLst>
            </p:cNvPr>
            <p:cNvSpPr/>
            <p:nvPr/>
          </p:nvSpPr>
          <p:spPr>
            <a:xfrm>
              <a:off x="7536451" y="2628189"/>
              <a:ext cx="638929" cy="515756"/>
            </a:xfrm>
            <a:custGeom>
              <a:avLst/>
              <a:gdLst>
                <a:gd name="connsiteX0" fmla="*/ 522958 w 638929"/>
                <a:gd name="connsiteY0" fmla="*/ 152730 h 515756"/>
                <a:gd name="connsiteX1" fmla="*/ 496019 w 638929"/>
                <a:gd name="connsiteY1" fmla="*/ 140271 h 515756"/>
                <a:gd name="connsiteX2" fmla="*/ 113818 w 638929"/>
                <a:gd name="connsiteY2" fmla="*/ 59790 h 515756"/>
                <a:gd name="connsiteX3" fmla="*/ 35021 w 638929"/>
                <a:gd name="connsiteY3" fmla="*/ 45983 h 515756"/>
                <a:gd name="connsiteX4" fmla="*/ 0 w 638929"/>
                <a:gd name="connsiteY4" fmla="*/ 20391 h 515756"/>
                <a:gd name="connsiteX5" fmla="*/ 40409 w 638929"/>
                <a:gd name="connsiteY5" fmla="*/ 523 h 515756"/>
                <a:gd name="connsiteX6" fmla="*/ 102369 w 638929"/>
                <a:gd name="connsiteY6" fmla="*/ 12309 h 515756"/>
                <a:gd name="connsiteX7" fmla="*/ 259627 w 638929"/>
                <a:gd name="connsiteY7" fmla="*/ 45310 h 515756"/>
                <a:gd name="connsiteX8" fmla="*/ 493999 w 638929"/>
                <a:gd name="connsiteY8" fmla="*/ 95821 h 515756"/>
                <a:gd name="connsiteX9" fmla="*/ 576500 w 638929"/>
                <a:gd name="connsiteY9" fmla="*/ 154414 h 515756"/>
                <a:gd name="connsiteX10" fmla="*/ 583909 w 638929"/>
                <a:gd name="connsiteY10" fmla="*/ 237252 h 515756"/>
                <a:gd name="connsiteX11" fmla="*/ 590307 w 638929"/>
                <a:gd name="connsiteY11" fmla="*/ 247354 h 515756"/>
                <a:gd name="connsiteX12" fmla="*/ 637450 w 638929"/>
                <a:gd name="connsiteY12" fmla="*/ 323794 h 515756"/>
                <a:gd name="connsiteX13" fmla="*/ 581215 w 638929"/>
                <a:gd name="connsiteY13" fmla="*/ 507992 h 515756"/>
                <a:gd name="connsiteX14" fmla="*/ 558990 w 638929"/>
                <a:gd name="connsiteY14" fmla="*/ 509339 h 515756"/>
                <a:gd name="connsiteX15" fmla="*/ 501070 w 638929"/>
                <a:gd name="connsiteY15" fmla="*/ 397204 h 515756"/>
                <a:gd name="connsiteX16" fmla="*/ 497030 w 638929"/>
                <a:gd name="connsiteY16" fmla="*/ 312345 h 515756"/>
                <a:gd name="connsiteX17" fmla="*/ 523969 w 638929"/>
                <a:gd name="connsiteY17" fmla="*/ 249711 h 515756"/>
                <a:gd name="connsiteX18" fmla="*/ 529693 w 638929"/>
                <a:gd name="connsiteY18" fmla="*/ 247017 h 515756"/>
                <a:gd name="connsiteX19" fmla="*/ 547541 w 638929"/>
                <a:gd name="connsiteY19" fmla="*/ 188425 h 515756"/>
                <a:gd name="connsiteX20" fmla="*/ 522958 w 638929"/>
                <a:gd name="connsiteY20" fmla="*/ 152730 h 51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8929" h="515756">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w="3363" cap="flat">
              <a:noFill/>
              <a:prstDash val="solid"/>
              <a:miter/>
            </a:ln>
          </p:spPr>
          <p:txBody>
            <a:bodyPr rtlCol="0" anchor="ctr"/>
            <a:lstStyle/>
            <a:p>
              <a:endParaRPr lang="en-US"/>
            </a:p>
          </p:txBody>
        </p:sp>
        <p:sp>
          <p:nvSpPr>
            <p:cNvPr id="323" name="Freeform: Shape 322">
              <a:extLst>
                <a:ext uri="{FF2B5EF4-FFF2-40B4-BE49-F238E27FC236}">
                  <a16:creationId xmlns="" xmlns:a16="http://schemas.microsoft.com/office/drawing/2014/main" id="{41EBEB10-CF37-4E8F-9578-949DC66A1CAF}"/>
                </a:ext>
              </a:extLst>
            </p:cNvPr>
            <p:cNvSpPr/>
            <p:nvPr/>
          </p:nvSpPr>
          <p:spPr>
            <a:xfrm>
              <a:off x="7274467" y="4971336"/>
              <a:ext cx="735707" cy="470971"/>
            </a:xfrm>
            <a:custGeom>
              <a:avLst/>
              <a:gdLst>
                <a:gd name="connsiteX0" fmla="*/ 75430 w 735707"/>
                <a:gd name="connsiteY0" fmla="*/ 194045 h 470971"/>
                <a:gd name="connsiteX1" fmla="*/ 0 w 735707"/>
                <a:gd name="connsiteY1" fmla="*/ 152289 h 470971"/>
                <a:gd name="connsiteX2" fmla="*/ 86879 w 735707"/>
                <a:gd name="connsiteY2" fmla="*/ 109860 h 470971"/>
                <a:gd name="connsiteX3" fmla="*/ 484570 w 735707"/>
                <a:gd name="connsiteY3" fmla="*/ 114574 h 470971"/>
                <a:gd name="connsiteX4" fmla="*/ 424967 w 735707"/>
                <a:gd name="connsiteY4" fmla="*/ 86288 h 470971"/>
                <a:gd name="connsiteX5" fmla="*/ 372772 w 735707"/>
                <a:gd name="connsiteY5" fmla="*/ 75512 h 470971"/>
                <a:gd name="connsiteX6" fmla="*/ 339435 w 735707"/>
                <a:gd name="connsiteY6" fmla="*/ 14899 h 470971"/>
                <a:gd name="connsiteX7" fmla="*/ 355935 w 735707"/>
                <a:gd name="connsiteY7" fmla="*/ 1092 h 470971"/>
                <a:gd name="connsiteX8" fmla="*/ 502080 w 735707"/>
                <a:gd name="connsiteY8" fmla="*/ 16582 h 470971"/>
                <a:gd name="connsiteX9" fmla="*/ 628695 w 735707"/>
                <a:gd name="connsiteY9" fmla="*/ 75175 h 470971"/>
                <a:gd name="connsiteX10" fmla="*/ 711197 w 735707"/>
                <a:gd name="connsiteY10" fmla="*/ 144207 h 470971"/>
                <a:gd name="connsiteX11" fmla="*/ 734432 w 735707"/>
                <a:gd name="connsiteY11" fmla="*/ 171146 h 470971"/>
                <a:gd name="connsiteX12" fmla="*/ 734432 w 735707"/>
                <a:gd name="connsiteY12" fmla="*/ 283281 h 470971"/>
                <a:gd name="connsiteX13" fmla="*/ 730054 w 735707"/>
                <a:gd name="connsiteY13" fmla="*/ 435825 h 470971"/>
                <a:gd name="connsiteX14" fmla="*/ 706819 w 735707"/>
                <a:gd name="connsiteY14" fmla="*/ 434141 h 470971"/>
                <a:gd name="connsiteX15" fmla="*/ 623644 w 735707"/>
                <a:gd name="connsiteY15" fmla="*/ 453672 h 470971"/>
                <a:gd name="connsiteX16" fmla="*/ 537102 w 735707"/>
                <a:gd name="connsiteY16" fmla="*/ 470509 h 470971"/>
                <a:gd name="connsiteX17" fmla="*/ 389272 w 735707"/>
                <a:gd name="connsiteY17" fmla="*/ 470846 h 470971"/>
                <a:gd name="connsiteX18" fmla="*/ 325965 w 735707"/>
                <a:gd name="connsiteY18" fmla="*/ 463101 h 470971"/>
                <a:gd name="connsiteX19" fmla="*/ 303403 w 735707"/>
                <a:gd name="connsiteY19" fmla="*/ 394742 h 470971"/>
                <a:gd name="connsiteX20" fmla="*/ 239760 w 735707"/>
                <a:gd name="connsiteY20" fmla="*/ 342211 h 470971"/>
                <a:gd name="connsiteX21" fmla="*/ 295658 w 735707"/>
                <a:gd name="connsiteY21" fmla="*/ 291363 h 470971"/>
                <a:gd name="connsiteX22" fmla="*/ 253566 w 735707"/>
                <a:gd name="connsiteY22" fmla="*/ 278903 h 470971"/>
                <a:gd name="connsiteX23" fmla="*/ 229657 w 735707"/>
                <a:gd name="connsiteY23" fmla="*/ 238831 h 470971"/>
                <a:gd name="connsiteX24" fmla="*/ 265015 w 735707"/>
                <a:gd name="connsiteY24" fmla="*/ 208188 h 470971"/>
                <a:gd name="connsiteX25" fmla="*/ 301383 w 735707"/>
                <a:gd name="connsiteY25" fmla="*/ 202127 h 470971"/>
                <a:gd name="connsiteX26" fmla="*/ 286903 w 735707"/>
                <a:gd name="connsiteY26" fmla="*/ 195055 h 470971"/>
                <a:gd name="connsiteX27" fmla="*/ 75430 w 735707"/>
                <a:gd name="connsiteY27" fmla="*/ 194045 h 47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5707" h="470971">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w="3363" cap="flat">
              <a:noFill/>
              <a:prstDash val="solid"/>
              <a:miter/>
            </a:ln>
          </p:spPr>
          <p:txBody>
            <a:bodyPr rtlCol="0" anchor="ctr"/>
            <a:lstStyle/>
            <a:p>
              <a:endParaRPr lang="en-US"/>
            </a:p>
          </p:txBody>
        </p:sp>
      </p:grpSp>
      <p:grpSp>
        <p:nvGrpSpPr>
          <p:cNvPr id="324" name="Group 323">
            <a:extLst>
              <a:ext uri="{FF2B5EF4-FFF2-40B4-BE49-F238E27FC236}">
                <a16:creationId xmlns="" xmlns:a16="http://schemas.microsoft.com/office/drawing/2014/main" id="{C6289A71-32E2-4CA0-8859-00109FE70F1E}"/>
              </a:ext>
            </a:extLst>
          </p:cNvPr>
          <p:cNvGrpSpPr/>
          <p:nvPr/>
        </p:nvGrpSpPr>
        <p:grpSpPr>
          <a:xfrm flipH="1">
            <a:off x="4021631" y="4649826"/>
            <a:ext cx="2119486" cy="1944761"/>
            <a:chOff x="837241" y="2338238"/>
            <a:chExt cx="4340280" cy="3982478"/>
          </a:xfrm>
        </p:grpSpPr>
        <p:sp>
          <p:nvSpPr>
            <p:cNvPr id="325" name="Freeform: Shape 324">
              <a:extLst>
                <a:ext uri="{FF2B5EF4-FFF2-40B4-BE49-F238E27FC236}">
                  <a16:creationId xmlns="" xmlns:a16="http://schemas.microsoft.com/office/drawing/2014/main" id="{579FDFAD-3701-4823-995C-D0C8DDDB90ED}"/>
                </a:ext>
              </a:extLst>
            </p:cNvPr>
            <p:cNvSpPr/>
            <p:nvPr/>
          </p:nvSpPr>
          <p:spPr>
            <a:xfrm>
              <a:off x="837241" y="2338238"/>
              <a:ext cx="4340280" cy="3982478"/>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gradFill flip="none" rotWithShape="1">
              <a:gsLst>
                <a:gs pos="0">
                  <a:schemeClr val="accent1">
                    <a:alpha val="70000"/>
                  </a:schemeClr>
                </a:gs>
                <a:gs pos="100000">
                  <a:schemeClr val="accent2">
                    <a:alpha val="70000"/>
                  </a:scheme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6" name="Freeform: Shape 325">
              <a:extLst>
                <a:ext uri="{FF2B5EF4-FFF2-40B4-BE49-F238E27FC236}">
                  <a16:creationId xmlns="" xmlns:a16="http://schemas.microsoft.com/office/drawing/2014/main" id="{2DAC0567-681E-4156-A27A-6C8E95586312}"/>
                </a:ext>
              </a:extLst>
            </p:cNvPr>
            <p:cNvSpPr/>
            <p:nvPr/>
          </p:nvSpPr>
          <p:spPr>
            <a:xfrm>
              <a:off x="964804" y="4244480"/>
              <a:ext cx="31113" cy="31113"/>
            </a:xfrm>
            <a:custGeom>
              <a:avLst/>
              <a:gdLst>
                <a:gd name="connsiteX0" fmla="*/ 7144 w 19050"/>
                <a:gd name="connsiteY0" fmla="*/ 11906 h 19050"/>
                <a:gd name="connsiteX1" fmla="*/ 11906 w 19050"/>
                <a:gd name="connsiteY1" fmla="*/ 7144 h 19050"/>
                <a:gd name="connsiteX2" fmla="*/ 7144 w 19050"/>
                <a:gd name="connsiteY2" fmla="*/ 11906 h 19050"/>
              </a:gdLst>
              <a:ahLst/>
              <a:cxnLst>
                <a:cxn ang="0">
                  <a:pos x="connsiteX0" y="connsiteY0"/>
                </a:cxn>
                <a:cxn ang="0">
                  <a:pos x="connsiteX1" y="connsiteY1"/>
                </a:cxn>
                <a:cxn ang="0">
                  <a:pos x="connsiteX2" y="connsiteY2"/>
                </a:cxn>
              </a:cxnLst>
              <a:rect l="l" t="t" r="r" b="b"/>
              <a:pathLst>
                <a:path w="19050" h="19050">
                  <a:moveTo>
                    <a:pt x="7144" y="11906"/>
                  </a:moveTo>
                  <a:lnTo>
                    <a:pt x="11906" y="7144"/>
                  </a:lnTo>
                  <a:cubicBezTo>
                    <a:pt x="9049" y="10001"/>
                    <a:pt x="7144" y="11906"/>
                    <a:pt x="7144" y="11906"/>
                  </a:cubicBezTo>
                  <a:close/>
                </a:path>
              </a:pathLst>
            </a:custGeom>
            <a:solidFill>
              <a:srgbClr val="A38072"/>
            </a:solidFill>
            <a:ln w="9525" cap="flat">
              <a:noFill/>
              <a:prstDash val="solid"/>
              <a:miter/>
            </a:ln>
          </p:spPr>
          <p:txBody>
            <a:bodyPr rtlCol="0" anchor="ctr"/>
            <a:lstStyle/>
            <a:p>
              <a:endParaRPr lang="en-US"/>
            </a:p>
          </p:txBody>
        </p:sp>
        <p:sp>
          <p:nvSpPr>
            <p:cNvPr id="327" name="Freeform: Shape 326">
              <a:extLst>
                <a:ext uri="{FF2B5EF4-FFF2-40B4-BE49-F238E27FC236}">
                  <a16:creationId xmlns="" xmlns:a16="http://schemas.microsoft.com/office/drawing/2014/main" id="{C62C62E3-DD81-4707-BC42-3242AA96B460}"/>
                </a:ext>
              </a:extLst>
            </p:cNvPr>
            <p:cNvSpPr/>
            <p:nvPr/>
          </p:nvSpPr>
          <p:spPr>
            <a:xfrm>
              <a:off x="2588649" y="2367347"/>
              <a:ext cx="933393" cy="871167"/>
            </a:xfrm>
            <a:custGeom>
              <a:avLst/>
              <a:gdLst>
                <a:gd name="connsiteX0" fmla="*/ 565468 w 571500"/>
                <a:gd name="connsiteY0" fmla="*/ 108729 h 533400"/>
                <a:gd name="connsiteX1" fmla="*/ 455930 w 571500"/>
                <a:gd name="connsiteY1" fmla="*/ 10622 h 533400"/>
                <a:gd name="connsiteX2" fmla="*/ 344488 w 571500"/>
                <a:gd name="connsiteY2" fmla="*/ 50627 h 533400"/>
                <a:gd name="connsiteX3" fmla="*/ 287338 w 571500"/>
                <a:gd name="connsiteY3" fmla="*/ 105872 h 533400"/>
                <a:gd name="connsiteX4" fmla="*/ 294005 w 571500"/>
                <a:gd name="connsiteY4" fmla="*/ 123017 h 533400"/>
                <a:gd name="connsiteX5" fmla="*/ 292100 w 571500"/>
                <a:gd name="connsiteY5" fmla="*/ 140162 h 533400"/>
                <a:gd name="connsiteX6" fmla="*/ 270193 w 571500"/>
                <a:gd name="connsiteY6" fmla="*/ 170642 h 533400"/>
                <a:gd name="connsiteX7" fmla="*/ 251143 w 571500"/>
                <a:gd name="connsiteY7" fmla="*/ 173499 h 533400"/>
                <a:gd name="connsiteX8" fmla="*/ 234950 w 571500"/>
                <a:gd name="connsiteY8" fmla="*/ 162069 h 533400"/>
                <a:gd name="connsiteX9" fmla="*/ 213995 w 571500"/>
                <a:gd name="connsiteY9" fmla="*/ 166832 h 533400"/>
                <a:gd name="connsiteX10" fmla="*/ 177800 w 571500"/>
                <a:gd name="connsiteY10" fmla="*/ 217314 h 533400"/>
                <a:gd name="connsiteX11" fmla="*/ 152083 w 571500"/>
                <a:gd name="connsiteY11" fmla="*/ 233507 h 533400"/>
                <a:gd name="connsiteX12" fmla="*/ 7302 w 571500"/>
                <a:gd name="connsiteY12" fmla="*/ 397337 h 533400"/>
                <a:gd name="connsiteX13" fmla="*/ 138748 w 571500"/>
                <a:gd name="connsiteY13" fmla="*/ 532592 h 533400"/>
                <a:gd name="connsiteX14" fmla="*/ 297815 w 571500"/>
                <a:gd name="connsiteY14" fmla="*/ 397337 h 533400"/>
                <a:gd name="connsiteX15" fmla="*/ 272098 w 571500"/>
                <a:gd name="connsiteY15" fmla="*/ 297324 h 533400"/>
                <a:gd name="connsiteX16" fmla="*/ 270193 w 571500"/>
                <a:gd name="connsiteY16" fmla="*/ 276369 h 533400"/>
                <a:gd name="connsiteX17" fmla="*/ 305435 w 571500"/>
                <a:gd name="connsiteY17" fmla="*/ 238269 h 533400"/>
                <a:gd name="connsiteX18" fmla="*/ 305435 w 571500"/>
                <a:gd name="connsiteY18" fmla="*/ 219219 h 533400"/>
                <a:gd name="connsiteX19" fmla="*/ 293053 w 571500"/>
                <a:gd name="connsiteY19" fmla="*/ 203027 h 533400"/>
                <a:gd name="connsiteX20" fmla="*/ 321628 w 571500"/>
                <a:gd name="connsiteY20" fmla="*/ 167784 h 533400"/>
                <a:gd name="connsiteX21" fmla="*/ 338773 w 571500"/>
                <a:gd name="connsiteY21" fmla="*/ 160164 h 533400"/>
                <a:gd name="connsiteX22" fmla="*/ 355918 w 571500"/>
                <a:gd name="connsiteY22" fmla="*/ 172547 h 533400"/>
                <a:gd name="connsiteX23" fmla="*/ 376873 w 571500"/>
                <a:gd name="connsiteY23" fmla="*/ 161117 h 533400"/>
                <a:gd name="connsiteX24" fmla="*/ 474028 w 571500"/>
                <a:gd name="connsiteY24" fmla="*/ 101109 h 533400"/>
                <a:gd name="connsiteX25" fmla="*/ 538798 w 571500"/>
                <a:gd name="connsiteY25" fmla="*/ 161117 h 533400"/>
                <a:gd name="connsiteX26" fmla="*/ 560705 w 571500"/>
                <a:gd name="connsiteY26" fmla="*/ 168737 h 533400"/>
                <a:gd name="connsiteX27" fmla="*/ 565468 w 571500"/>
                <a:gd name="connsiteY27" fmla="*/ 10872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accent3"/>
            </a:solidFill>
            <a:ln w="9525" cap="flat">
              <a:noFill/>
              <a:prstDash val="solid"/>
              <a:miter/>
            </a:ln>
          </p:spPr>
          <p:txBody>
            <a:bodyPr rtlCol="0" anchor="ctr"/>
            <a:lstStyle/>
            <a:p>
              <a:endParaRPr lang="en-US"/>
            </a:p>
          </p:txBody>
        </p:sp>
        <p:sp>
          <p:nvSpPr>
            <p:cNvPr id="328" name="Freeform: Shape 327">
              <a:extLst>
                <a:ext uri="{FF2B5EF4-FFF2-40B4-BE49-F238E27FC236}">
                  <a16:creationId xmlns="" xmlns:a16="http://schemas.microsoft.com/office/drawing/2014/main" id="{28E2C5A2-7A08-45F5-B438-95B87ACDD11F}"/>
                </a:ext>
              </a:extLst>
            </p:cNvPr>
            <p:cNvSpPr/>
            <p:nvPr/>
          </p:nvSpPr>
          <p:spPr>
            <a:xfrm>
              <a:off x="2582521" y="3220640"/>
              <a:ext cx="202235" cy="653375"/>
            </a:xfrm>
            <a:custGeom>
              <a:avLst/>
              <a:gdLst>
                <a:gd name="connsiteX0" fmla="*/ 102495 w 123825"/>
                <a:gd name="connsiteY0" fmla="*/ 393993 h 400050"/>
                <a:gd name="connsiteX1" fmla="*/ 102495 w 123825"/>
                <a:gd name="connsiteY1" fmla="*/ 393993 h 400050"/>
                <a:gd name="connsiteX2" fmla="*/ 88207 w 123825"/>
                <a:gd name="connsiteY2" fmla="*/ 379706 h 400050"/>
                <a:gd name="connsiteX3" fmla="*/ 59632 w 123825"/>
                <a:gd name="connsiteY3" fmla="*/ 265406 h 400050"/>
                <a:gd name="connsiteX4" fmla="*/ 7245 w 123825"/>
                <a:gd name="connsiteY4" fmla="*/ 121578 h 400050"/>
                <a:gd name="connsiteX5" fmla="*/ 32010 w 123825"/>
                <a:gd name="connsiteY5" fmla="*/ 15851 h 400050"/>
                <a:gd name="connsiteX6" fmla="*/ 51060 w 123825"/>
                <a:gd name="connsiteY6" fmla="*/ 8231 h 400050"/>
                <a:gd name="connsiteX7" fmla="*/ 58679 w 123825"/>
                <a:gd name="connsiteY7" fmla="*/ 27281 h 400050"/>
                <a:gd name="connsiteX8" fmla="*/ 35820 w 123825"/>
                <a:gd name="connsiteY8" fmla="*/ 119673 h 400050"/>
                <a:gd name="connsiteX9" fmla="*/ 84397 w 123825"/>
                <a:gd name="connsiteY9" fmla="*/ 250166 h 400050"/>
                <a:gd name="connsiteX10" fmla="*/ 116782 w 123825"/>
                <a:gd name="connsiteY10" fmla="*/ 380658 h 400050"/>
                <a:gd name="connsiteX11" fmla="*/ 102495 w 123825"/>
                <a:gd name="connsiteY11" fmla="*/ 39399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accent3"/>
            </a:solidFill>
            <a:ln w="9525" cap="flat">
              <a:noFill/>
              <a:prstDash val="solid"/>
              <a:miter/>
            </a:ln>
          </p:spPr>
          <p:txBody>
            <a:bodyPr rtlCol="0" anchor="ctr"/>
            <a:lstStyle/>
            <a:p>
              <a:endParaRPr lang="en-US"/>
            </a:p>
          </p:txBody>
        </p:sp>
        <p:sp>
          <p:nvSpPr>
            <p:cNvPr id="329" name="Freeform: Shape 328">
              <a:extLst>
                <a:ext uri="{FF2B5EF4-FFF2-40B4-BE49-F238E27FC236}">
                  <a16:creationId xmlns="" xmlns:a16="http://schemas.microsoft.com/office/drawing/2014/main" id="{71821914-3D10-4464-857F-3D13573049EA}"/>
                </a:ext>
              </a:extLst>
            </p:cNvPr>
            <p:cNvSpPr/>
            <p:nvPr/>
          </p:nvSpPr>
          <p:spPr>
            <a:xfrm>
              <a:off x="2580960" y="4446546"/>
              <a:ext cx="964507" cy="1835674"/>
            </a:xfrm>
            <a:custGeom>
              <a:avLst/>
              <a:gdLst>
                <a:gd name="connsiteX0" fmla="*/ 97735 w 590550"/>
                <a:gd name="connsiteY0" fmla="*/ 1124530 h 1123950"/>
                <a:gd name="connsiteX1" fmla="*/ 34870 w 590550"/>
                <a:gd name="connsiteY1" fmla="*/ 1102623 h 1123950"/>
                <a:gd name="connsiteX2" fmla="*/ 61540 w 590550"/>
                <a:gd name="connsiteY2" fmla="*/ 1071190 h 1123950"/>
                <a:gd name="connsiteX3" fmla="*/ 63445 w 590550"/>
                <a:gd name="connsiteY3" fmla="*/ 1070238 h 1123950"/>
                <a:gd name="connsiteX4" fmla="*/ 141550 w 590550"/>
                <a:gd name="connsiteY4" fmla="*/ 1060713 h 1123950"/>
                <a:gd name="connsiteX5" fmla="*/ 252993 w 590550"/>
                <a:gd name="connsiteY5" fmla="*/ 911170 h 1123950"/>
                <a:gd name="connsiteX6" fmla="*/ 252993 w 590550"/>
                <a:gd name="connsiteY6" fmla="*/ 910218 h 1123950"/>
                <a:gd name="connsiteX7" fmla="*/ 252993 w 590550"/>
                <a:gd name="connsiteY7" fmla="*/ 909265 h 1123950"/>
                <a:gd name="connsiteX8" fmla="*/ 176793 w 590550"/>
                <a:gd name="connsiteY8" fmla="*/ 714003 h 1123950"/>
                <a:gd name="connsiteX9" fmla="*/ 175840 w 590550"/>
                <a:gd name="connsiteY9" fmla="*/ 713050 h 1123950"/>
                <a:gd name="connsiteX10" fmla="*/ 109165 w 590550"/>
                <a:gd name="connsiteY10" fmla="*/ 567318 h 1123950"/>
                <a:gd name="connsiteX11" fmla="*/ 7248 w 590550"/>
                <a:gd name="connsiteY11" fmla="*/ 23440 h 1123950"/>
                <a:gd name="connsiteX12" fmla="*/ 19630 w 590550"/>
                <a:gd name="connsiteY12" fmla="*/ 7248 h 1123950"/>
                <a:gd name="connsiteX13" fmla="*/ 35823 w 590550"/>
                <a:gd name="connsiteY13" fmla="*/ 19630 h 1123950"/>
                <a:gd name="connsiteX14" fmla="*/ 136788 w 590550"/>
                <a:gd name="connsiteY14" fmla="*/ 559698 h 1123950"/>
                <a:gd name="connsiteX15" fmla="*/ 199653 w 590550"/>
                <a:gd name="connsiteY15" fmla="*/ 695905 h 1123950"/>
                <a:gd name="connsiteX16" fmla="*/ 281568 w 590550"/>
                <a:gd name="connsiteY16" fmla="*/ 909265 h 1123950"/>
                <a:gd name="connsiteX17" fmla="*/ 150123 w 590550"/>
                <a:gd name="connsiteY17" fmla="*/ 1087383 h 1123950"/>
                <a:gd name="connsiteX18" fmla="*/ 146313 w 590550"/>
                <a:gd name="connsiteY18" fmla="*/ 1088335 h 1123950"/>
                <a:gd name="connsiteX19" fmla="*/ 93925 w 590550"/>
                <a:gd name="connsiteY19" fmla="*/ 1095003 h 1123950"/>
                <a:gd name="connsiteX20" fmla="*/ 96783 w 590550"/>
                <a:gd name="connsiteY20" fmla="*/ 1095003 h 1123950"/>
                <a:gd name="connsiteX21" fmla="*/ 424443 w 590550"/>
                <a:gd name="connsiteY21" fmla="*/ 1093098 h 1123950"/>
                <a:gd name="connsiteX22" fmla="*/ 561603 w 590550"/>
                <a:gd name="connsiteY22" fmla="*/ 974035 h 1123950"/>
                <a:gd name="connsiteX23" fmla="*/ 511120 w 590550"/>
                <a:gd name="connsiteY23" fmla="*/ 793060 h 1123950"/>
                <a:gd name="connsiteX24" fmla="*/ 512073 w 590550"/>
                <a:gd name="connsiteY24" fmla="*/ 485403 h 1123950"/>
                <a:gd name="connsiteX25" fmla="*/ 529218 w 590550"/>
                <a:gd name="connsiteY25" fmla="*/ 473973 h 1123950"/>
                <a:gd name="connsiteX26" fmla="*/ 540648 w 590550"/>
                <a:gd name="connsiteY26" fmla="*/ 491118 h 1123950"/>
                <a:gd name="connsiteX27" fmla="*/ 535885 w 590550"/>
                <a:gd name="connsiteY27" fmla="*/ 777820 h 1123950"/>
                <a:gd name="connsiteX28" fmla="*/ 590178 w 590550"/>
                <a:gd name="connsiteY28" fmla="*/ 974988 h 1123950"/>
                <a:gd name="connsiteX29" fmla="*/ 426348 w 590550"/>
                <a:gd name="connsiteY29" fmla="*/ 1121673 h 1123950"/>
                <a:gd name="connsiteX30" fmla="*/ 424443 w 590550"/>
                <a:gd name="connsiteY30" fmla="*/ 1121673 h 1123950"/>
                <a:gd name="connsiteX31" fmla="*/ 97735 w 590550"/>
                <a:gd name="connsiteY31" fmla="*/ 1124530 h 1123950"/>
                <a:gd name="connsiteX32" fmla="*/ 145360 w 590550"/>
                <a:gd name="connsiteY32" fmla="*/ 1075953 h 1123950"/>
                <a:gd name="connsiteX33" fmla="*/ 145360 w 590550"/>
                <a:gd name="connsiteY33" fmla="*/ 1075953 h 1123950"/>
                <a:gd name="connsiteX34" fmla="*/ 145360 w 590550"/>
                <a:gd name="connsiteY34" fmla="*/ 1075953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accent3"/>
            </a:solidFill>
            <a:ln w="9525" cap="flat">
              <a:noFill/>
              <a:prstDash val="solid"/>
              <a:miter/>
            </a:ln>
          </p:spPr>
          <p:txBody>
            <a:bodyPr rtlCol="0" anchor="ctr"/>
            <a:lstStyle/>
            <a:p>
              <a:endParaRPr lang="en-US"/>
            </a:p>
          </p:txBody>
        </p:sp>
        <p:sp>
          <p:nvSpPr>
            <p:cNvPr id="330" name="Freeform: Shape 329">
              <a:extLst>
                <a:ext uri="{FF2B5EF4-FFF2-40B4-BE49-F238E27FC236}">
                  <a16:creationId xmlns="" xmlns:a16="http://schemas.microsoft.com/office/drawing/2014/main" id="{C5519ACE-8D7C-4034-912C-DE0AE6F29327}"/>
                </a:ext>
              </a:extLst>
            </p:cNvPr>
            <p:cNvSpPr/>
            <p:nvPr/>
          </p:nvSpPr>
          <p:spPr>
            <a:xfrm>
              <a:off x="3563507" y="3778501"/>
              <a:ext cx="497810" cy="684488"/>
            </a:xfrm>
            <a:custGeom>
              <a:avLst/>
              <a:gdLst>
                <a:gd name="connsiteX0" fmla="*/ 294334 w 304800"/>
                <a:gd name="connsiteY0" fmla="*/ 11467 h 419100"/>
                <a:gd name="connsiteX1" fmla="*/ 260997 w 304800"/>
                <a:gd name="connsiteY1" fmla="*/ 16230 h 419100"/>
                <a:gd name="connsiteX2" fmla="*/ 78117 w 304800"/>
                <a:gd name="connsiteY2" fmla="*/ 190537 h 419100"/>
                <a:gd name="connsiteX3" fmla="*/ 63829 w 304800"/>
                <a:gd name="connsiteY3" fmla="*/ 236257 h 419100"/>
                <a:gd name="connsiteX4" fmla="*/ 59067 w 304800"/>
                <a:gd name="connsiteY4" fmla="*/ 296265 h 419100"/>
                <a:gd name="connsiteX5" fmla="*/ 16204 w 304800"/>
                <a:gd name="connsiteY5" fmla="*/ 345795 h 419100"/>
                <a:gd name="connsiteX6" fmla="*/ 14299 w 304800"/>
                <a:gd name="connsiteY6" fmla="*/ 396277 h 419100"/>
                <a:gd name="connsiteX7" fmla="*/ 30492 w 304800"/>
                <a:gd name="connsiteY7" fmla="*/ 415327 h 419100"/>
                <a:gd name="connsiteX8" fmla="*/ 75259 w 304800"/>
                <a:gd name="connsiteY8" fmla="*/ 380085 h 419100"/>
                <a:gd name="connsiteX9" fmla="*/ 297192 w 304800"/>
                <a:gd name="connsiteY9" fmla="*/ 52425 h 419100"/>
                <a:gd name="connsiteX10" fmla="*/ 294334 w 304800"/>
                <a:gd name="connsiteY10" fmla="*/ 114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accent3"/>
            </a:solidFill>
            <a:ln w="9525" cap="flat">
              <a:noFill/>
              <a:prstDash val="solid"/>
              <a:miter/>
            </a:ln>
          </p:spPr>
          <p:txBody>
            <a:bodyPr rtlCol="0" anchor="ctr"/>
            <a:lstStyle/>
            <a:p>
              <a:endParaRPr lang="en-US"/>
            </a:p>
          </p:txBody>
        </p:sp>
      </p:grpSp>
      <p:sp>
        <p:nvSpPr>
          <p:cNvPr id="331" name="Freeform: Shape 330">
            <a:extLst>
              <a:ext uri="{FF2B5EF4-FFF2-40B4-BE49-F238E27FC236}">
                <a16:creationId xmlns="" xmlns:a16="http://schemas.microsoft.com/office/drawing/2014/main" id="{90144218-357A-4E03-8869-FFD3658FCB5E}"/>
              </a:ext>
            </a:extLst>
          </p:cNvPr>
          <p:cNvSpPr/>
          <p:nvPr/>
        </p:nvSpPr>
        <p:spPr>
          <a:xfrm>
            <a:off x="7872042" y="4314612"/>
            <a:ext cx="1509203" cy="2402545"/>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3"/>
          </a:solidFill>
          <a:ln w="1698" cap="flat">
            <a:noFill/>
            <a:prstDash val="solid"/>
            <a:miter/>
          </a:ln>
        </p:spPr>
        <p:txBody>
          <a:bodyPr rtlCol="0" anchor="ctr"/>
          <a:lstStyle/>
          <a:p>
            <a:endParaRPr lang="en-US"/>
          </a:p>
        </p:txBody>
      </p:sp>
      <p:sp>
        <p:nvSpPr>
          <p:cNvPr id="332" name="Freeform: Shape 331">
            <a:extLst>
              <a:ext uri="{FF2B5EF4-FFF2-40B4-BE49-F238E27FC236}">
                <a16:creationId xmlns="" xmlns:a16="http://schemas.microsoft.com/office/drawing/2014/main" id="{3180F223-CB46-48CA-9D09-8FDB69620375}"/>
              </a:ext>
            </a:extLst>
          </p:cNvPr>
          <p:cNvSpPr/>
          <p:nvPr/>
        </p:nvSpPr>
        <p:spPr>
          <a:xfrm>
            <a:off x="6390716" y="4323636"/>
            <a:ext cx="1342267" cy="2393521"/>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2"/>
          </a:solidFill>
          <a:ln w="1698" cap="flat">
            <a:noFill/>
            <a:prstDash val="solid"/>
            <a:miter/>
          </a:ln>
        </p:spPr>
        <p:txBody>
          <a:bodyPr rtlCol="0" anchor="ctr"/>
          <a:lstStyle/>
          <a:p>
            <a:endParaRPr lang="en-US"/>
          </a:p>
        </p:txBody>
      </p:sp>
    </p:spTree>
    <p:extLst>
      <p:ext uri="{BB962C8B-B14F-4D97-AF65-F5344CB8AC3E}">
        <p14:creationId xmlns:p14="http://schemas.microsoft.com/office/powerpoint/2010/main" val="17793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9" presetClass="emph" presetSubtype="0" fill="hold" grpId="0" nodeType="withEffect">
                                  <p:stCondLst>
                                    <p:cond delay="0"/>
                                  </p:stCondLst>
                                  <p:childTnLst>
                                    <p:animClr clrSpc="rgb" dir="cw">
                                      <p:cBhvr override="childStyle">
                                        <p:cTn id="9" dur="1500" fill="hold"/>
                                        <p:tgtEl>
                                          <p:spTgt spid="2">
                                            <p:txEl>
                                              <p:pRg st="0" end="0"/>
                                            </p:txEl>
                                          </p:spTgt>
                                        </p:tgtEl>
                                        <p:attrNameLst>
                                          <p:attrName>style.color</p:attrName>
                                        </p:attrNameLst>
                                      </p:cBhvr>
                                      <p:to>
                                        <a:schemeClr val="accent2"/>
                                      </p:to>
                                    </p:animClr>
                                    <p:animClr clrSpc="rgb" dir="cw">
                                      <p:cBhvr>
                                        <p:cTn id="10" dur="1500" fill="hold"/>
                                        <p:tgtEl>
                                          <p:spTgt spid="2">
                                            <p:txEl>
                                              <p:pRg st="0" end="0"/>
                                            </p:txEl>
                                          </p:spTgt>
                                        </p:tgtEl>
                                        <p:attrNameLst>
                                          <p:attrName>fillcolor</p:attrName>
                                        </p:attrNameLst>
                                      </p:cBhvr>
                                      <p:to>
                                        <a:schemeClr val="accent2"/>
                                      </p:to>
                                    </p:animClr>
                                    <p:set>
                                      <p:cBhvr>
                                        <p:cTn id="11" dur="1500" fill="hold"/>
                                        <p:tgtEl>
                                          <p:spTgt spid="2">
                                            <p:txEl>
                                              <p:pRg st="0" end="0"/>
                                            </p:txEl>
                                          </p:spTgt>
                                        </p:tgtEl>
                                        <p:attrNameLst>
                                          <p:attrName>fill.type</p:attrName>
                                        </p:attrNameLst>
                                      </p:cBhvr>
                                      <p:to>
                                        <p:strVal val="solid"/>
                                      </p:to>
                                    </p:set>
                                    <p:set>
                                      <p:cBhvr>
                                        <p:cTn id="12" dur="1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D669105-CB0F-4983-99E6-A80C8B66427F}"/>
              </a:ext>
            </a:extLst>
          </p:cNvPr>
          <p:cNvSpPr txBox="1"/>
          <p:nvPr/>
        </p:nvSpPr>
        <p:spPr>
          <a:xfrm>
            <a:off x="2402159" y="749767"/>
            <a:ext cx="3163373" cy="923330"/>
          </a:xfrm>
          <a:prstGeom prst="rect">
            <a:avLst/>
          </a:prstGeom>
          <a:noFill/>
        </p:spPr>
        <p:txBody>
          <a:bodyPr wrap="square" rtlCol="0" anchor="ctr">
            <a:spAutoFit/>
          </a:bodyPr>
          <a:lstStyle/>
          <a:p>
            <a:pPr algn="r"/>
            <a:r>
              <a:rPr lang="en-US" altLang="ko-KR" sz="5400" spc="600" dirty="0">
                <a:solidFill>
                  <a:schemeClr val="accent1"/>
                </a:solidFill>
                <a:latin typeface="+mj-lt"/>
                <a:cs typeface="Arial" pitchFamily="34" charset="0"/>
              </a:rPr>
              <a:t>Agenda</a:t>
            </a:r>
            <a:r>
              <a:rPr lang="en-US" altLang="ko-KR" sz="5400" spc="600" dirty="0">
                <a:solidFill>
                  <a:schemeClr val="bg1"/>
                </a:solidFill>
                <a:latin typeface="+mj-lt"/>
                <a:cs typeface="Arial" pitchFamily="34" charset="0"/>
              </a:rPr>
              <a:t> </a:t>
            </a:r>
            <a:endParaRPr lang="ko-KR" altLang="en-US" sz="5400" spc="600" dirty="0">
              <a:solidFill>
                <a:schemeClr val="bg1"/>
              </a:solidFill>
              <a:latin typeface="+mj-lt"/>
              <a:cs typeface="Arial" pitchFamily="34" charset="0"/>
            </a:endParaRPr>
          </a:p>
        </p:txBody>
      </p:sp>
      <p:grpSp>
        <p:nvGrpSpPr>
          <p:cNvPr id="30" name="Group 29">
            <a:extLst>
              <a:ext uri="{FF2B5EF4-FFF2-40B4-BE49-F238E27FC236}">
                <a16:creationId xmlns="" xmlns:a16="http://schemas.microsoft.com/office/drawing/2014/main" id="{7140712F-FC83-445F-B944-5EB1E598C9AE}"/>
              </a:ext>
            </a:extLst>
          </p:cNvPr>
          <p:cNvGrpSpPr/>
          <p:nvPr/>
        </p:nvGrpSpPr>
        <p:grpSpPr>
          <a:xfrm>
            <a:off x="6700688" y="2155680"/>
            <a:ext cx="5012892" cy="584775"/>
            <a:chOff x="6626470" y="1884559"/>
            <a:chExt cx="5012892" cy="584775"/>
          </a:xfrm>
        </p:grpSpPr>
        <p:sp>
          <p:nvSpPr>
            <p:cNvPr id="10" name="TextBox 9">
              <a:extLst>
                <a:ext uri="{FF2B5EF4-FFF2-40B4-BE49-F238E27FC236}">
                  <a16:creationId xmlns="" xmlns:a16="http://schemas.microsoft.com/office/drawing/2014/main" id="{A38BD834-09E2-46F2-89F6-8B322FC08232}"/>
                </a:ext>
              </a:extLst>
            </p:cNvPr>
            <p:cNvSpPr txBox="1"/>
            <p:nvPr/>
          </p:nvSpPr>
          <p:spPr>
            <a:xfrm>
              <a:off x="7454630" y="1915336"/>
              <a:ext cx="4184732" cy="523220"/>
            </a:xfrm>
            <a:prstGeom prst="rect">
              <a:avLst/>
            </a:prstGeom>
            <a:noFill/>
          </p:spPr>
          <p:txBody>
            <a:bodyPr wrap="square" lIns="108000" rIns="108000" rtlCol="0">
              <a:spAutoFit/>
            </a:bodyPr>
            <a:lstStyle/>
            <a:p>
              <a:r>
                <a:rPr lang="en-US" altLang="zh-TW" sz="2800" b="1" dirty="0">
                  <a:solidFill>
                    <a:schemeClr val="bg1"/>
                  </a:solidFill>
                  <a:ea typeface="Arial Unicode MS" panose="020B0604020202020204" pitchFamily="34" charset="-120"/>
                  <a:cs typeface="Arial Unicode MS" panose="020B0604020202020204" pitchFamily="34" charset="-120"/>
                </a:rPr>
                <a:t>Project Progress</a:t>
              </a:r>
              <a:endParaRPr lang="zh-TW" altLang="en-US" sz="2800" b="1" dirty="0">
                <a:solidFill>
                  <a:schemeClr val="bg1"/>
                </a:solidFill>
                <a:ea typeface="Arial Unicode MS" panose="020B0604020202020204" pitchFamily="34" charset="-120"/>
                <a:cs typeface="Arial Unicode MS" panose="020B0604020202020204" pitchFamily="34" charset="-120"/>
              </a:endParaRPr>
            </a:p>
          </p:txBody>
        </p:sp>
        <p:sp>
          <p:nvSpPr>
            <p:cNvPr id="11" name="TextBox 10">
              <a:extLst>
                <a:ext uri="{FF2B5EF4-FFF2-40B4-BE49-F238E27FC236}">
                  <a16:creationId xmlns="" xmlns:a16="http://schemas.microsoft.com/office/drawing/2014/main" id="{D2BB98E8-4C33-44A6-AA84-C24039CCFA6F}"/>
                </a:ext>
              </a:extLst>
            </p:cNvPr>
            <p:cNvSpPr txBox="1"/>
            <p:nvPr/>
          </p:nvSpPr>
          <p:spPr>
            <a:xfrm>
              <a:off x="6626470" y="1884559"/>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nvGrpSpPr>
          <p:cNvPr id="31" name="Group 30">
            <a:extLst>
              <a:ext uri="{FF2B5EF4-FFF2-40B4-BE49-F238E27FC236}">
                <a16:creationId xmlns="" xmlns:a16="http://schemas.microsoft.com/office/drawing/2014/main" id="{FC34C18B-00FD-416B-BB1A-ADF93EDF3F3B}"/>
              </a:ext>
            </a:extLst>
          </p:cNvPr>
          <p:cNvGrpSpPr/>
          <p:nvPr/>
        </p:nvGrpSpPr>
        <p:grpSpPr>
          <a:xfrm>
            <a:off x="6700688" y="3622189"/>
            <a:ext cx="5012892" cy="984884"/>
            <a:chOff x="6626470" y="3048182"/>
            <a:chExt cx="5012892" cy="984884"/>
          </a:xfrm>
        </p:grpSpPr>
        <p:sp>
          <p:nvSpPr>
            <p:cNvPr id="14" name="TextBox 13">
              <a:extLst>
                <a:ext uri="{FF2B5EF4-FFF2-40B4-BE49-F238E27FC236}">
                  <a16:creationId xmlns="" xmlns:a16="http://schemas.microsoft.com/office/drawing/2014/main" id="{29BF85FC-CB9F-48CC-97AD-24B8EB0149E1}"/>
                </a:ext>
              </a:extLst>
            </p:cNvPr>
            <p:cNvSpPr txBox="1"/>
            <p:nvPr/>
          </p:nvSpPr>
          <p:spPr>
            <a:xfrm>
              <a:off x="7454630" y="3078959"/>
              <a:ext cx="4184732" cy="954107"/>
            </a:xfrm>
            <a:prstGeom prst="rect">
              <a:avLst/>
            </a:prstGeom>
            <a:noFill/>
          </p:spPr>
          <p:txBody>
            <a:bodyPr wrap="square" lIns="108000" rIns="108000" rtlCol="0">
              <a:spAutoFit/>
            </a:bodyPr>
            <a:lstStyle/>
            <a:p>
              <a:r>
                <a:rPr lang="en-US" altLang="zh-TW" sz="2800" b="1" dirty="0">
                  <a:solidFill>
                    <a:schemeClr val="bg1"/>
                  </a:solidFill>
                  <a:ea typeface="Arial Unicode MS" panose="020B0604020202020204" pitchFamily="34" charset="-120"/>
                  <a:cs typeface="Arial Unicode MS" panose="020B0604020202020204" pitchFamily="34" charset="-120"/>
                </a:rPr>
                <a:t>Experimental </a:t>
              </a:r>
              <a:r>
                <a:rPr lang="en-US" altLang="zh-TW" sz="2800" b="1" dirty="0" smtClean="0">
                  <a:solidFill>
                    <a:schemeClr val="bg1"/>
                  </a:solidFill>
                  <a:ea typeface="Arial Unicode MS" panose="020B0604020202020204" pitchFamily="34" charset="-120"/>
                  <a:cs typeface="Arial Unicode MS" panose="020B0604020202020204" pitchFamily="34" charset="-120"/>
                </a:rPr>
                <a:t>Result&amp;</a:t>
              </a:r>
            </a:p>
            <a:p>
              <a:r>
                <a:rPr lang="en-US" altLang="zh-TW" sz="2800" b="1" dirty="0" smtClean="0">
                  <a:solidFill>
                    <a:schemeClr val="bg1"/>
                  </a:solidFill>
                  <a:ea typeface="Arial Unicode MS" panose="020B0604020202020204" pitchFamily="34" charset="-120"/>
                  <a:cs typeface="Arial Unicode MS" panose="020B0604020202020204" pitchFamily="34" charset="-120"/>
                </a:rPr>
                <a:t>Function Prediction</a:t>
              </a:r>
              <a:endParaRPr lang="zh-TW" altLang="en-US" sz="2800" b="1" dirty="0">
                <a:solidFill>
                  <a:schemeClr val="bg1"/>
                </a:solidFill>
                <a:ea typeface="Arial Unicode MS" panose="020B0604020202020204" pitchFamily="34" charset="-120"/>
                <a:cs typeface="Arial Unicode MS" panose="020B0604020202020204" pitchFamily="34" charset="-120"/>
              </a:endParaRPr>
            </a:p>
          </p:txBody>
        </p:sp>
        <p:sp>
          <p:nvSpPr>
            <p:cNvPr id="15" name="TextBox 14">
              <a:extLst>
                <a:ext uri="{FF2B5EF4-FFF2-40B4-BE49-F238E27FC236}">
                  <a16:creationId xmlns="" xmlns:a16="http://schemas.microsoft.com/office/drawing/2014/main" id="{E2E1452F-F7C5-4578-B19C-4A14A1B26C8B}"/>
                </a:ext>
              </a:extLst>
            </p:cNvPr>
            <p:cNvSpPr txBox="1"/>
            <p:nvPr/>
          </p:nvSpPr>
          <p:spPr>
            <a:xfrm>
              <a:off x="6626470" y="3048182"/>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grpSp>
        <p:nvGrpSpPr>
          <p:cNvPr id="32" name="Group 31">
            <a:extLst>
              <a:ext uri="{FF2B5EF4-FFF2-40B4-BE49-F238E27FC236}">
                <a16:creationId xmlns="" xmlns:a16="http://schemas.microsoft.com/office/drawing/2014/main" id="{60C3BA0C-6C6D-4734-A5DA-5BF5FF9719BC}"/>
              </a:ext>
            </a:extLst>
          </p:cNvPr>
          <p:cNvGrpSpPr/>
          <p:nvPr/>
        </p:nvGrpSpPr>
        <p:grpSpPr>
          <a:xfrm>
            <a:off x="6700688" y="5064066"/>
            <a:ext cx="5012892" cy="584775"/>
            <a:chOff x="6626470" y="4211805"/>
            <a:chExt cx="5012892" cy="584775"/>
          </a:xfrm>
        </p:grpSpPr>
        <p:sp>
          <p:nvSpPr>
            <p:cNvPr id="18" name="TextBox 17">
              <a:extLst>
                <a:ext uri="{FF2B5EF4-FFF2-40B4-BE49-F238E27FC236}">
                  <a16:creationId xmlns="" xmlns:a16="http://schemas.microsoft.com/office/drawing/2014/main" id="{6F76D16D-BF18-43EF-9AF7-F44F3D563A0E}"/>
                </a:ext>
              </a:extLst>
            </p:cNvPr>
            <p:cNvSpPr txBox="1"/>
            <p:nvPr/>
          </p:nvSpPr>
          <p:spPr>
            <a:xfrm>
              <a:off x="7454630" y="4242582"/>
              <a:ext cx="4184732" cy="523220"/>
            </a:xfrm>
            <a:prstGeom prst="rect">
              <a:avLst/>
            </a:prstGeom>
            <a:noFill/>
          </p:spPr>
          <p:txBody>
            <a:bodyPr wrap="square" lIns="108000" rIns="108000" rtlCol="0">
              <a:spAutoFit/>
            </a:bodyPr>
            <a:lstStyle/>
            <a:p>
              <a:r>
                <a:rPr lang="en-US" altLang="zh-TW" sz="2800" b="1" dirty="0" smtClean="0">
                  <a:solidFill>
                    <a:schemeClr val="bg1"/>
                  </a:solidFill>
                  <a:cs typeface="Arial" pitchFamily="34" charset="0"/>
                </a:rPr>
                <a:t>Group </a:t>
              </a:r>
              <a:r>
                <a:rPr lang="en-US" altLang="zh-TW" sz="2800" b="1" dirty="0" err="1" smtClean="0">
                  <a:solidFill>
                    <a:schemeClr val="bg1"/>
                  </a:solidFill>
                  <a:cs typeface="Arial" pitchFamily="34" charset="0"/>
                </a:rPr>
                <a:t>Satus</a:t>
              </a:r>
              <a:endParaRPr lang="ko-KR" altLang="en-US" sz="2800" b="1" dirty="0">
                <a:solidFill>
                  <a:schemeClr val="bg1"/>
                </a:solidFill>
                <a:cs typeface="Arial" pitchFamily="34" charset="0"/>
              </a:endParaRPr>
            </a:p>
          </p:txBody>
        </p:sp>
        <p:sp>
          <p:nvSpPr>
            <p:cNvPr id="19" name="TextBox 18">
              <a:extLst>
                <a:ext uri="{FF2B5EF4-FFF2-40B4-BE49-F238E27FC236}">
                  <a16:creationId xmlns="" xmlns:a16="http://schemas.microsoft.com/office/drawing/2014/main" id="{D09C452E-68D3-4C74-8A4E-0EBFDEF40F5D}"/>
                </a:ext>
              </a:extLst>
            </p:cNvPr>
            <p:cNvSpPr txBox="1"/>
            <p:nvPr/>
          </p:nvSpPr>
          <p:spPr>
            <a:xfrm>
              <a:off x="6626470" y="4211805"/>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grpSp>
      <p:grpSp>
        <p:nvGrpSpPr>
          <p:cNvPr id="29" name="Group 28">
            <a:extLst>
              <a:ext uri="{FF2B5EF4-FFF2-40B4-BE49-F238E27FC236}">
                <a16:creationId xmlns="" xmlns:a16="http://schemas.microsoft.com/office/drawing/2014/main" id="{4E5E848E-A974-439C-AFED-596F42435111}"/>
              </a:ext>
            </a:extLst>
          </p:cNvPr>
          <p:cNvGrpSpPr/>
          <p:nvPr/>
        </p:nvGrpSpPr>
        <p:grpSpPr>
          <a:xfrm>
            <a:off x="6700688" y="720936"/>
            <a:ext cx="5012892" cy="584775"/>
            <a:chOff x="6626470" y="720936"/>
            <a:chExt cx="5012892" cy="584775"/>
          </a:xfrm>
        </p:grpSpPr>
        <p:sp>
          <p:nvSpPr>
            <p:cNvPr id="6" name="TextBox 5">
              <a:extLst>
                <a:ext uri="{FF2B5EF4-FFF2-40B4-BE49-F238E27FC236}">
                  <a16:creationId xmlns="" xmlns:a16="http://schemas.microsoft.com/office/drawing/2014/main" id="{B07582D1-C7E7-41E1-BF7A-D9460BAE7556}"/>
                </a:ext>
              </a:extLst>
            </p:cNvPr>
            <p:cNvSpPr txBox="1"/>
            <p:nvPr/>
          </p:nvSpPr>
          <p:spPr>
            <a:xfrm>
              <a:off x="7454630" y="751713"/>
              <a:ext cx="4184732" cy="523220"/>
            </a:xfrm>
            <a:prstGeom prst="rect">
              <a:avLst/>
            </a:prstGeom>
            <a:noFill/>
          </p:spPr>
          <p:txBody>
            <a:bodyPr wrap="square" lIns="108000" rIns="108000" rtlCol="0" anchor="ctr">
              <a:spAutoFit/>
            </a:bodyPr>
            <a:lstStyle/>
            <a:p>
              <a:r>
                <a:rPr lang="en-US" altLang="ko-KR" sz="2800" b="1" dirty="0" smtClean="0">
                  <a:solidFill>
                    <a:schemeClr val="bg1"/>
                  </a:solidFill>
                  <a:cs typeface="Arial" pitchFamily="34" charset="0"/>
                </a:rPr>
                <a:t>Introduction</a:t>
              </a:r>
              <a:endParaRPr lang="ko-KR" altLang="en-US" sz="2800" b="1" dirty="0">
                <a:solidFill>
                  <a:schemeClr val="bg1"/>
                </a:solidFill>
                <a:cs typeface="Arial" pitchFamily="34" charset="0"/>
              </a:endParaRPr>
            </a:p>
          </p:txBody>
        </p:sp>
        <p:sp>
          <p:nvSpPr>
            <p:cNvPr id="7" name="TextBox 6">
              <a:extLst>
                <a:ext uri="{FF2B5EF4-FFF2-40B4-BE49-F238E27FC236}">
                  <a16:creationId xmlns="" xmlns:a16="http://schemas.microsoft.com/office/drawing/2014/main" id="{89D53A5A-B18B-4EDC-BA10-843AF3775AB4}"/>
                </a:ext>
              </a:extLst>
            </p:cNvPr>
            <p:cNvSpPr txBox="1"/>
            <p:nvPr/>
          </p:nvSpPr>
          <p:spPr>
            <a:xfrm>
              <a:off x="6626470" y="720936"/>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spTree>
    <p:extLst>
      <p:ext uri="{BB962C8B-B14F-4D97-AF65-F5344CB8AC3E}">
        <p14:creationId xmlns:p14="http://schemas.microsoft.com/office/powerpoint/2010/main" val="390784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39E06874-5BF4-42C0-9585-4D92B033E71B}"/>
              </a:ext>
            </a:extLst>
          </p:cNvPr>
          <p:cNvGrpSpPr/>
          <p:nvPr/>
        </p:nvGrpSpPr>
        <p:grpSpPr>
          <a:xfrm>
            <a:off x="5115318" y="4135125"/>
            <a:ext cx="1952636" cy="1951635"/>
            <a:chOff x="4574848" y="1897856"/>
            <a:chExt cx="3028217" cy="3026664"/>
          </a:xfrm>
        </p:grpSpPr>
        <p:sp>
          <p:nvSpPr>
            <p:cNvPr id="4" name="Freeform: Shape 3">
              <a:extLst>
                <a:ext uri="{FF2B5EF4-FFF2-40B4-BE49-F238E27FC236}">
                  <a16:creationId xmlns="" xmlns:a16="http://schemas.microsoft.com/office/drawing/2014/main" id="{6D67BF62-A8A4-4841-BFB0-AF9D616162BD}"/>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 name="Freeform: Shape 4">
              <a:extLst>
                <a:ext uri="{FF2B5EF4-FFF2-40B4-BE49-F238E27FC236}">
                  <a16:creationId xmlns="" xmlns:a16="http://schemas.microsoft.com/office/drawing/2014/main" id="{184C2095-99E3-4871-ADB7-E32129C7C2DB}"/>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67" name="Group 66">
            <a:extLst>
              <a:ext uri="{FF2B5EF4-FFF2-40B4-BE49-F238E27FC236}">
                <a16:creationId xmlns="" xmlns:a16="http://schemas.microsoft.com/office/drawing/2014/main" id="{5F7B1DF5-FCBF-48F9-963D-6570E25DDE44}"/>
              </a:ext>
            </a:extLst>
          </p:cNvPr>
          <p:cNvGrpSpPr/>
          <p:nvPr/>
        </p:nvGrpSpPr>
        <p:grpSpPr>
          <a:xfrm>
            <a:off x="2643840" y="3538233"/>
            <a:ext cx="1588486" cy="1354527"/>
            <a:chOff x="2203944" y="3086356"/>
            <a:chExt cx="1794618" cy="1530300"/>
          </a:xfrm>
        </p:grpSpPr>
        <p:sp>
          <p:nvSpPr>
            <p:cNvPr id="11" name="Freeform: Shape 10">
              <a:extLst>
                <a:ext uri="{FF2B5EF4-FFF2-40B4-BE49-F238E27FC236}">
                  <a16:creationId xmlns="" xmlns:a16="http://schemas.microsoft.com/office/drawing/2014/main" id="{94E4984F-9B4E-48A0-8373-5676BFA4D60B}"/>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1295710C-96B5-44FA-8F0A-CC36CA0551E7}"/>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90CDE1F1-31AB-4798-AC6C-150E2CBE3AAB}"/>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66" name="Group 65">
            <a:extLst>
              <a:ext uri="{FF2B5EF4-FFF2-40B4-BE49-F238E27FC236}">
                <a16:creationId xmlns="" xmlns:a16="http://schemas.microsoft.com/office/drawing/2014/main" id="{E7BCFABF-65BF-435A-A192-F7E71C7069D6}"/>
              </a:ext>
            </a:extLst>
          </p:cNvPr>
          <p:cNvGrpSpPr/>
          <p:nvPr/>
        </p:nvGrpSpPr>
        <p:grpSpPr>
          <a:xfrm>
            <a:off x="4410741" y="1733806"/>
            <a:ext cx="1376272" cy="1646389"/>
            <a:chOff x="4200129" y="1047775"/>
            <a:chExt cx="1554866" cy="1860035"/>
          </a:xfrm>
        </p:grpSpPr>
        <p:sp>
          <p:nvSpPr>
            <p:cNvPr id="7" name="Freeform: Shape 6">
              <a:extLst>
                <a:ext uri="{FF2B5EF4-FFF2-40B4-BE49-F238E27FC236}">
                  <a16:creationId xmlns="" xmlns:a16="http://schemas.microsoft.com/office/drawing/2014/main" id="{E17C1D3F-B1C4-4006-B51D-8597ED3D1BB6}"/>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2572C5B9-05C1-4150-B887-80F74690CB1D}"/>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C3F6DE8D-2453-4A53-8A34-1CCF7623ABCD}"/>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30AFF9F9-502B-4A7B-AEAD-34DFF8C839C1}"/>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2D67DF8B-E719-4046-8471-DB62DE2BA420}"/>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4" name="Graphic 81">
              <a:extLst>
                <a:ext uri="{FF2B5EF4-FFF2-40B4-BE49-F238E27FC236}">
                  <a16:creationId xmlns="" xmlns:a16="http://schemas.microsoft.com/office/drawing/2014/main" id="{18E1E7D9-0ABB-41F2-8995-620BE2B69B0E}"/>
                </a:ext>
              </a:extLst>
            </p:cNvPr>
            <p:cNvGrpSpPr/>
            <p:nvPr/>
          </p:nvGrpSpPr>
          <p:grpSpPr>
            <a:xfrm>
              <a:off x="4459237" y="2148217"/>
              <a:ext cx="1295758" cy="759593"/>
              <a:chOff x="6513334" y="1100346"/>
              <a:chExt cx="1295758" cy="759593"/>
            </a:xfrm>
            <a:solidFill>
              <a:srgbClr val="1B4760"/>
            </a:solidFill>
          </p:grpSpPr>
          <p:sp>
            <p:nvSpPr>
              <p:cNvPr id="28" name="Freeform: Shape 27">
                <a:extLst>
                  <a:ext uri="{FF2B5EF4-FFF2-40B4-BE49-F238E27FC236}">
                    <a16:creationId xmlns="" xmlns:a16="http://schemas.microsoft.com/office/drawing/2014/main" id="{26984A03-F675-45E0-9540-290CF7FAD11F}"/>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E38F644-785D-4E93-A1FD-C047733FE2EA}"/>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65" name="Group 64">
            <a:extLst>
              <a:ext uri="{FF2B5EF4-FFF2-40B4-BE49-F238E27FC236}">
                <a16:creationId xmlns="" xmlns:a16="http://schemas.microsoft.com/office/drawing/2014/main" id="{74019515-C708-4224-96AF-FB25D0CFC55C}"/>
              </a:ext>
            </a:extLst>
          </p:cNvPr>
          <p:cNvGrpSpPr/>
          <p:nvPr/>
        </p:nvGrpSpPr>
        <p:grpSpPr>
          <a:xfrm>
            <a:off x="6502757" y="1750885"/>
            <a:ext cx="1579169" cy="1635670"/>
            <a:chOff x="6563619" y="1067070"/>
            <a:chExt cx="1784092" cy="1847925"/>
          </a:xfrm>
        </p:grpSpPr>
        <p:sp>
          <p:nvSpPr>
            <p:cNvPr id="8" name="Freeform: Shape 7">
              <a:extLst>
                <a:ext uri="{FF2B5EF4-FFF2-40B4-BE49-F238E27FC236}">
                  <a16:creationId xmlns="" xmlns:a16="http://schemas.microsoft.com/office/drawing/2014/main" id="{8CD1BDD2-61A7-4865-9C24-3E76CCF075B1}"/>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DE93E90B-9B02-4EA8-A7D7-A7233A0293E2}"/>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04BD0F51-FF96-45DB-95C8-B2C369E98F71}"/>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26" name="Freeform: Shape 25">
              <a:extLst>
                <a:ext uri="{FF2B5EF4-FFF2-40B4-BE49-F238E27FC236}">
                  <a16:creationId xmlns="" xmlns:a16="http://schemas.microsoft.com/office/drawing/2014/main" id="{C457CD20-7CF9-4D8A-BAC3-C6F8ECA96ADD}"/>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64" name="Group 63">
            <a:extLst>
              <a:ext uri="{FF2B5EF4-FFF2-40B4-BE49-F238E27FC236}">
                <a16:creationId xmlns="" xmlns:a16="http://schemas.microsoft.com/office/drawing/2014/main" id="{25EDCDF3-BEDA-4FE9-A810-59C545523737}"/>
              </a:ext>
            </a:extLst>
          </p:cNvPr>
          <p:cNvGrpSpPr/>
          <p:nvPr/>
        </p:nvGrpSpPr>
        <p:grpSpPr>
          <a:xfrm>
            <a:off x="7946663" y="3655474"/>
            <a:ext cx="1571701" cy="1274220"/>
            <a:chOff x="8213001" y="3218811"/>
            <a:chExt cx="1775655" cy="1439571"/>
          </a:xfrm>
        </p:grpSpPr>
        <p:sp>
          <p:nvSpPr>
            <p:cNvPr id="10" name="Freeform: Shape 9">
              <a:extLst>
                <a:ext uri="{FF2B5EF4-FFF2-40B4-BE49-F238E27FC236}">
                  <a16:creationId xmlns="" xmlns:a16="http://schemas.microsoft.com/office/drawing/2014/main" id="{0F8E2EF2-2725-4D95-89B5-65A07C3DC3F9}"/>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AC690DDE-8401-40A7-A9CE-182DED15F724}"/>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97976074-0864-4378-801A-5B1E9DDE55ED}"/>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1B89BF4B-C73E-484E-932D-F040988EB6E7}"/>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1A9CA57F-1640-4549-97DA-7A83E3DA6497}"/>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37B1C00E-8A7A-49A2-B226-74278DF426A6}"/>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4D189537-6005-4510-A25A-AB92E0EC3268}"/>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0E0D688D-5AA7-4707-9C2A-4923F092873D}"/>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68" name="Graphic 29">
            <a:extLst>
              <a:ext uri="{FF2B5EF4-FFF2-40B4-BE49-F238E27FC236}">
                <a16:creationId xmlns="" xmlns:a16="http://schemas.microsoft.com/office/drawing/2014/main" id="{20AA5538-38A7-4712-B484-A872F250C80B}"/>
              </a:ext>
            </a:extLst>
          </p:cNvPr>
          <p:cNvGrpSpPr/>
          <p:nvPr/>
        </p:nvGrpSpPr>
        <p:grpSpPr>
          <a:xfrm>
            <a:off x="3787989" y="2889247"/>
            <a:ext cx="4608138" cy="2206654"/>
            <a:chOff x="3496565" y="2353154"/>
            <a:chExt cx="5206119" cy="2493004"/>
          </a:xfrm>
        </p:grpSpPr>
        <p:sp>
          <p:nvSpPr>
            <p:cNvPr id="69" name="Freeform: Shape 68">
              <a:extLst>
                <a:ext uri="{FF2B5EF4-FFF2-40B4-BE49-F238E27FC236}">
                  <a16:creationId xmlns="" xmlns:a16="http://schemas.microsoft.com/office/drawing/2014/main" id="{BCC85C12-5B30-432A-888D-6C286BD23C80}"/>
                </a:ext>
              </a:extLst>
            </p:cNvPr>
            <p:cNvSpPr/>
            <p:nvPr/>
          </p:nvSpPr>
          <p:spPr>
            <a:xfrm>
              <a:off x="4342675" y="2353632"/>
              <a:ext cx="1649799" cy="1468918"/>
            </a:xfrm>
            <a:custGeom>
              <a:avLst/>
              <a:gdLst>
                <a:gd name="connsiteX0" fmla="*/ 1399506 w 1649799"/>
                <a:gd name="connsiteY0" fmla="*/ 17705 h 1468918"/>
                <a:gd name="connsiteX1" fmla="*/ 1545929 w 1649799"/>
                <a:gd name="connsiteY1" fmla="*/ 3350 h 1468918"/>
                <a:gd name="connsiteX2" fmla="*/ 1638758 w 1649799"/>
                <a:gd name="connsiteY2" fmla="*/ 0 h 1468918"/>
                <a:gd name="connsiteX3" fmla="*/ 1649764 w 1649799"/>
                <a:gd name="connsiteY3" fmla="*/ 12441 h 1468918"/>
                <a:gd name="connsiteX4" fmla="*/ 1649764 w 1649799"/>
                <a:gd name="connsiteY4" fmla="*/ 38759 h 1468918"/>
                <a:gd name="connsiteX5" fmla="*/ 1649764 w 1649799"/>
                <a:gd name="connsiteY5" fmla="*/ 1083811 h 1468918"/>
                <a:gd name="connsiteX6" fmla="*/ 1615312 w 1649799"/>
                <a:gd name="connsiteY6" fmla="*/ 1120177 h 1468918"/>
                <a:gd name="connsiteX7" fmla="*/ 1452620 w 1649799"/>
                <a:gd name="connsiteY7" fmla="*/ 1145538 h 1468918"/>
                <a:gd name="connsiteX8" fmla="*/ 1325338 w 1649799"/>
                <a:gd name="connsiteY8" fmla="*/ 1177119 h 1468918"/>
                <a:gd name="connsiteX9" fmla="*/ 1183223 w 1649799"/>
                <a:gd name="connsiteY9" fmla="*/ 1227362 h 1468918"/>
                <a:gd name="connsiteX10" fmla="*/ 953541 w 1649799"/>
                <a:gd name="connsiteY10" fmla="*/ 1348902 h 1468918"/>
                <a:gd name="connsiteX11" fmla="*/ 801855 w 1649799"/>
                <a:gd name="connsiteY11" fmla="*/ 1460872 h 1468918"/>
                <a:gd name="connsiteX12" fmla="*/ 768360 w 1649799"/>
                <a:gd name="connsiteY12" fmla="*/ 1458958 h 1468918"/>
                <a:gd name="connsiteX13" fmla="*/ 273109 w 1649799"/>
                <a:gd name="connsiteY13" fmla="*/ 963706 h 1468918"/>
                <a:gd name="connsiteX14" fmla="*/ 9932 w 1649799"/>
                <a:gd name="connsiteY14" fmla="*/ 700529 h 1468918"/>
                <a:gd name="connsiteX15" fmla="*/ 10889 w 1649799"/>
                <a:gd name="connsiteY15" fmla="*/ 667991 h 1468918"/>
                <a:gd name="connsiteX16" fmla="*/ 128601 w 1649799"/>
                <a:gd name="connsiteY16" fmla="*/ 568941 h 1468918"/>
                <a:gd name="connsiteX17" fmla="*/ 141999 w 1649799"/>
                <a:gd name="connsiteY17" fmla="*/ 553150 h 1468918"/>
                <a:gd name="connsiteX18" fmla="*/ 174537 w 1649799"/>
                <a:gd name="connsiteY18" fmla="*/ 522047 h 1468918"/>
                <a:gd name="connsiteX19" fmla="*/ 497527 w 1649799"/>
                <a:gd name="connsiteY19" fmla="*/ 311506 h 1468918"/>
                <a:gd name="connsiteX20" fmla="*/ 620981 w 1649799"/>
                <a:gd name="connsiteY20" fmla="*/ 249779 h 1468918"/>
                <a:gd name="connsiteX21" fmla="*/ 797070 w 1649799"/>
                <a:gd name="connsiteY21" fmla="*/ 170347 h 1468918"/>
                <a:gd name="connsiteX22" fmla="*/ 829130 w 1649799"/>
                <a:gd name="connsiteY22" fmla="*/ 158863 h 1468918"/>
                <a:gd name="connsiteX23" fmla="*/ 1016704 w 1649799"/>
                <a:gd name="connsiteY23" fmla="*/ 94744 h 1468918"/>
                <a:gd name="connsiteX24" fmla="*/ 1367447 w 1649799"/>
                <a:gd name="connsiteY24" fmla="*/ 17226 h 1468918"/>
                <a:gd name="connsiteX25" fmla="*/ 1399506 w 1649799"/>
                <a:gd name="connsiteY25" fmla="*/ 17705 h 14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9799" h="1468918">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w="4780" cap="flat">
              <a:noFill/>
              <a:prstDash val="solid"/>
              <a:miter/>
            </a:ln>
          </p:spPr>
          <p:txBody>
            <a:bodyPr rtlCol="0" anchor="ctr"/>
            <a:lstStyle/>
            <a:p>
              <a:endParaRPr lang="en-US"/>
            </a:p>
          </p:txBody>
        </p:sp>
        <p:sp>
          <p:nvSpPr>
            <p:cNvPr id="70" name="Freeform: Shape 69">
              <a:extLst>
                <a:ext uri="{FF2B5EF4-FFF2-40B4-BE49-F238E27FC236}">
                  <a16:creationId xmlns="" xmlns:a16="http://schemas.microsoft.com/office/drawing/2014/main" id="{4D330C05-BE98-4B4C-AA05-3336FD9D3943}"/>
                </a:ext>
              </a:extLst>
            </p:cNvPr>
            <p:cNvSpPr/>
            <p:nvPr/>
          </p:nvSpPr>
          <p:spPr>
            <a:xfrm>
              <a:off x="6205373" y="2353600"/>
              <a:ext cx="1647498" cy="1471438"/>
            </a:xfrm>
            <a:custGeom>
              <a:avLst/>
              <a:gdLst>
                <a:gd name="connsiteX0" fmla="*/ 1511593 w 1647498"/>
                <a:gd name="connsiteY0" fmla="*/ 560838 h 1471438"/>
                <a:gd name="connsiteX1" fmla="*/ 1635047 w 1647498"/>
                <a:gd name="connsiteY1" fmla="*/ 666109 h 1471438"/>
                <a:gd name="connsiteX2" fmla="*/ 1635526 w 1647498"/>
                <a:gd name="connsiteY2" fmla="*/ 705825 h 1471438"/>
                <a:gd name="connsiteX3" fmla="*/ 961792 w 1647498"/>
                <a:gd name="connsiteY3" fmla="*/ 1378601 h 1471438"/>
                <a:gd name="connsiteX4" fmla="*/ 880447 w 1647498"/>
                <a:gd name="connsiteY4" fmla="*/ 1460904 h 1471438"/>
                <a:gd name="connsiteX5" fmla="*/ 847430 w 1647498"/>
                <a:gd name="connsiteY5" fmla="*/ 1463775 h 1471438"/>
                <a:gd name="connsiteX6" fmla="*/ 589995 w 1647498"/>
                <a:gd name="connsiteY6" fmla="*/ 1287685 h 1471438"/>
                <a:gd name="connsiteX7" fmla="*/ 373711 w 1647498"/>
                <a:gd name="connsiteY7" fmla="*/ 1194377 h 1471438"/>
                <a:gd name="connsiteX8" fmla="*/ 180396 w 1647498"/>
                <a:gd name="connsiteY8" fmla="*/ 1141263 h 1471438"/>
                <a:gd name="connsiteX9" fmla="*/ 24882 w 1647498"/>
                <a:gd name="connsiteY9" fmla="*/ 1120209 h 1471438"/>
                <a:gd name="connsiteX10" fmla="*/ 0 w 1647498"/>
                <a:gd name="connsiteY10" fmla="*/ 1093891 h 1471438"/>
                <a:gd name="connsiteX11" fmla="*/ 479 w 1647498"/>
                <a:gd name="connsiteY11" fmla="*/ 261773 h 1471438"/>
                <a:gd name="connsiteX12" fmla="*/ 0 w 1647498"/>
                <a:gd name="connsiteY12" fmla="*/ 22522 h 1471438"/>
                <a:gd name="connsiteX13" fmla="*/ 22968 w 1647498"/>
                <a:gd name="connsiteY13" fmla="*/ 32 h 1471438"/>
                <a:gd name="connsiteX14" fmla="*/ 267005 w 1647498"/>
                <a:gd name="connsiteY14" fmla="*/ 22522 h 1471438"/>
                <a:gd name="connsiteX15" fmla="*/ 344044 w 1647498"/>
                <a:gd name="connsiteY15" fmla="*/ 34484 h 1471438"/>
                <a:gd name="connsiteX16" fmla="*/ 427782 w 1647498"/>
                <a:gd name="connsiteY16" fmla="*/ 44054 h 1471438"/>
                <a:gd name="connsiteX17" fmla="*/ 690959 w 1647498"/>
                <a:gd name="connsiteY17" fmla="*/ 113437 h 1471438"/>
                <a:gd name="connsiteX18" fmla="*/ 1119698 w 1647498"/>
                <a:gd name="connsiteY18" fmla="*/ 295269 h 1471438"/>
                <a:gd name="connsiteX19" fmla="*/ 1492453 w 1647498"/>
                <a:gd name="connsiteY19" fmla="*/ 536913 h 1471438"/>
                <a:gd name="connsiteX20" fmla="*/ 1511593 w 1647498"/>
                <a:gd name="connsiteY20" fmla="*/ 560838 h 14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7498" h="147143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w="4780" cap="flat">
              <a:noFill/>
              <a:prstDash val="solid"/>
              <a:miter/>
            </a:ln>
          </p:spPr>
          <p:txBody>
            <a:bodyPr rtlCol="0" anchor="ctr"/>
            <a:lstStyle/>
            <a:p>
              <a:endParaRPr lang="en-US"/>
            </a:p>
          </p:txBody>
        </p:sp>
        <p:sp>
          <p:nvSpPr>
            <p:cNvPr id="71" name="Freeform: Shape 70">
              <a:extLst>
                <a:ext uri="{FF2B5EF4-FFF2-40B4-BE49-F238E27FC236}">
                  <a16:creationId xmlns="" xmlns:a16="http://schemas.microsoft.com/office/drawing/2014/main" id="{6096667A-546D-41E3-B5E2-BFB15EB8354F}"/>
                </a:ext>
              </a:extLst>
            </p:cNvPr>
            <p:cNvSpPr/>
            <p:nvPr/>
          </p:nvSpPr>
          <p:spPr>
            <a:xfrm>
              <a:off x="3496316" y="3196558"/>
              <a:ext cx="1473807" cy="1646427"/>
            </a:xfrm>
            <a:custGeom>
              <a:avLst/>
              <a:gdLst>
                <a:gd name="connsiteX0" fmla="*/ 477795 w 1473807"/>
                <a:gd name="connsiteY0" fmla="*/ 210261 h 1646427"/>
                <a:gd name="connsiteX1" fmla="*/ 526602 w 1473807"/>
                <a:gd name="connsiteY1" fmla="*/ 184900 h 1646427"/>
                <a:gd name="connsiteX2" fmla="*/ 669675 w 1473807"/>
                <a:gd name="connsiteY2" fmla="*/ 11682 h 1646427"/>
                <a:gd name="connsiteX3" fmla="*/ 706041 w 1473807"/>
                <a:gd name="connsiteY3" fmla="*/ 10246 h 1646427"/>
                <a:gd name="connsiteX4" fmla="*/ 1455856 w 1473807"/>
                <a:gd name="connsiteY4" fmla="*/ 760540 h 1646427"/>
                <a:gd name="connsiteX5" fmla="*/ 1457292 w 1473807"/>
                <a:gd name="connsiteY5" fmla="*/ 811740 h 1646427"/>
                <a:gd name="connsiteX6" fmla="*/ 1348671 w 1473807"/>
                <a:gd name="connsiteY6" fmla="*/ 960555 h 1646427"/>
                <a:gd name="connsiteX7" fmla="*/ 1219954 w 1473807"/>
                <a:gd name="connsiteY7" fmla="*/ 1209855 h 1646427"/>
                <a:gd name="connsiteX8" fmla="*/ 1166840 w 1473807"/>
                <a:gd name="connsiteY8" fmla="*/ 1375417 h 1646427"/>
                <a:gd name="connsiteX9" fmla="*/ 1121382 w 1473807"/>
                <a:gd name="connsiteY9" fmla="*/ 1631417 h 1646427"/>
                <a:gd name="connsiteX10" fmla="*/ 1104634 w 1473807"/>
                <a:gd name="connsiteY10" fmla="*/ 1646250 h 1646427"/>
                <a:gd name="connsiteX11" fmla="*/ 1056784 w 1473807"/>
                <a:gd name="connsiteY11" fmla="*/ 1646250 h 1646427"/>
                <a:gd name="connsiteX12" fmla="*/ 40442 w 1473807"/>
                <a:gd name="connsiteY12" fmla="*/ 1646250 h 1646427"/>
                <a:gd name="connsiteX13" fmla="*/ 1684 w 1473807"/>
                <a:gd name="connsiteY13" fmla="*/ 1604621 h 1646427"/>
                <a:gd name="connsiteX14" fmla="*/ 19388 w 1473807"/>
                <a:gd name="connsiteY14" fmla="*/ 1415133 h 1646427"/>
                <a:gd name="connsiteX15" fmla="*/ 16517 w 1473807"/>
                <a:gd name="connsiteY15" fmla="*/ 1392165 h 1646427"/>
                <a:gd name="connsiteX16" fmla="*/ 156240 w 1473807"/>
                <a:gd name="connsiteY16" fmla="*/ 839493 h 1646427"/>
                <a:gd name="connsiteX17" fmla="*/ 367260 w 1473807"/>
                <a:gd name="connsiteY17" fmla="*/ 403098 h 1646427"/>
                <a:gd name="connsiteX18" fmla="*/ 471574 w 1473807"/>
                <a:gd name="connsiteY18" fmla="*/ 245670 h 1646427"/>
                <a:gd name="connsiteX19" fmla="*/ 477795 w 1473807"/>
                <a:gd name="connsiteY19" fmla="*/ 210261 h 16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3807" h="164642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w="4780" cap="flat">
              <a:noFill/>
              <a:prstDash val="solid"/>
              <a:miter/>
            </a:ln>
          </p:spPr>
          <p:txBody>
            <a:bodyPr rtlCol="0" anchor="ctr"/>
            <a:lstStyle/>
            <a:p>
              <a:endParaRPr lang="en-US"/>
            </a:p>
          </p:txBody>
        </p:sp>
        <p:sp>
          <p:nvSpPr>
            <p:cNvPr id="72" name="Freeform: Shape 71">
              <a:extLst>
                <a:ext uri="{FF2B5EF4-FFF2-40B4-BE49-F238E27FC236}">
                  <a16:creationId xmlns="" xmlns:a16="http://schemas.microsoft.com/office/drawing/2014/main" id="{77F111DB-0E4F-41BF-A742-A7113FF8B2FF}"/>
                </a:ext>
              </a:extLst>
            </p:cNvPr>
            <p:cNvSpPr/>
            <p:nvPr/>
          </p:nvSpPr>
          <p:spPr>
            <a:xfrm>
              <a:off x="7229488" y="3197036"/>
              <a:ext cx="1472874" cy="1646250"/>
            </a:xfrm>
            <a:custGeom>
              <a:avLst/>
              <a:gdLst>
                <a:gd name="connsiteX0" fmla="*/ 344884 w 1472874"/>
                <a:gd name="connsiteY0" fmla="*/ 1586916 h 1646250"/>
                <a:gd name="connsiteX1" fmla="*/ 324787 w 1472874"/>
                <a:gd name="connsiteY1" fmla="*/ 1453413 h 1646250"/>
                <a:gd name="connsiteX2" fmla="*/ 315695 w 1472874"/>
                <a:gd name="connsiteY2" fmla="*/ 1414655 h 1646250"/>
                <a:gd name="connsiteX3" fmla="*/ 264974 w 1472874"/>
                <a:gd name="connsiteY3" fmla="*/ 1243829 h 1646250"/>
                <a:gd name="connsiteX4" fmla="*/ 134343 w 1472874"/>
                <a:gd name="connsiteY4" fmla="*/ 976824 h 1646250"/>
                <a:gd name="connsiteX5" fmla="*/ 11845 w 1472874"/>
                <a:gd name="connsiteY5" fmla="*/ 808869 h 1646250"/>
                <a:gd name="connsiteX6" fmla="*/ 13281 w 1472874"/>
                <a:gd name="connsiteY6" fmla="*/ 762454 h 1646250"/>
                <a:gd name="connsiteX7" fmla="*/ 766446 w 1472874"/>
                <a:gd name="connsiteY7" fmla="*/ 10246 h 1646250"/>
                <a:gd name="connsiteX8" fmla="*/ 803769 w 1472874"/>
                <a:gd name="connsiteY8" fmla="*/ 11682 h 1646250"/>
                <a:gd name="connsiteX9" fmla="*/ 965982 w 1472874"/>
                <a:gd name="connsiteY9" fmla="*/ 208825 h 1646250"/>
                <a:gd name="connsiteX10" fmla="*/ 990385 w 1472874"/>
                <a:gd name="connsiteY10" fmla="*/ 230837 h 1646250"/>
                <a:gd name="connsiteX11" fmla="*/ 1222460 w 1472874"/>
                <a:gd name="connsiteY11" fmla="*/ 621774 h 1646250"/>
                <a:gd name="connsiteX12" fmla="*/ 1283708 w 1472874"/>
                <a:gd name="connsiteY12" fmla="*/ 761497 h 1646250"/>
                <a:gd name="connsiteX13" fmla="*/ 1304284 w 1472874"/>
                <a:gd name="connsiteY13" fmla="*/ 807912 h 1646250"/>
                <a:gd name="connsiteX14" fmla="*/ 1435872 w 1472874"/>
                <a:gd name="connsiteY14" fmla="*/ 1269190 h 1646250"/>
                <a:gd name="connsiteX15" fmla="*/ 1460276 w 1472874"/>
                <a:gd name="connsiteY15" fmla="*/ 1412741 h 1646250"/>
                <a:gd name="connsiteX16" fmla="*/ 1461711 w 1472874"/>
                <a:gd name="connsiteY16" fmla="*/ 1453413 h 1646250"/>
                <a:gd name="connsiteX17" fmla="*/ 1463147 w 1472874"/>
                <a:gd name="connsiteY17" fmla="*/ 1529017 h 1646250"/>
                <a:gd name="connsiteX18" fmla="*/ 1470803 w 1472874"/>
                <a:gd name="connsiteY18" fmla="*/ 1616583 h 1646250"/>
                <a:gd name="connsiteX19" fmla="*/ 1444007 w 1472874"/>
                <a:gd name="connsiteY19" fmla="*/ 1646251 h 1646250"/>
                <a:gd name="connsiteX20" fmla="*/ 975073 w 1472874"/>
                <a:gd name="connsiteY20" fmla="*/ 1646251 h 1646250"/>
                <a:gd name="connsiteX21" fmla="*/ 379336 w 1472874"/>
                <a:gd name="connsiteY21" fmla="*/ 1646251 h 1646250"/>
                <a:gd name="connsiteX22" fmla="*/ 353497 w 1472874"/>
                <a:gd name="connsiteY22" fmla="*/ 1644336 h 1646250"/>
                <a:gd name="connsiteX23" fmla="*/ 344884 w 1472874"/>
                <a:gd name="connsiteY23" fmla="*/ 1586916 h 16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2874" h="1646250">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w="4780" cap="flat">
              <a:noFill/>
              <a:prstDash val="solid"/>
              <a:miter/>
            </a:ln>
          </p:spPr>
          <p:txBody>
            <a:bodyPr rtlCol="0" anchor="ctr"/>
            <a:lstStyle/>
            <a:p>
              <a:endParaRPr lang="en-US"/>
            </a:p>
          </p:txBody>
        </p:sp>
      </p:grpSp>
      <p:sp>
        <p:nvSpPr>
          <p:cNvPr id="75" name="Freeform: Shape 74">
            <a:extLst>
              <a:ext uri="{FF2B5EF4-FFF2-40B4-BE49-F238E27FC236}">
                <a16:creationId xmlns="" xmlns:a16="http://schemas.microsoft.com/office/drawing/2014/main" id="{2B102FE8-BA0E-4EB0-A64D-84549CB4AF46}"/>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77" name="Group 76">
            <a:extLst>
              <a:ext uri="{FF2B5EF4-FFF2-40B4-BE49-F238E27FC236}">
                <a16:creationId xmlns="" xmlns:a16="http://schemas.microsoft.com/office/drawing/2014/main" id="{4C1FC98A-7B2D-4369-BE0E-3DC2C283A0E0}"/>
              </a:ext>
            </a:extLst>
          </p:cNvPr>
          <p:cNvGrpSpPr/>
          <p:nvPr/>
        </p:nvGrpSpPr>
        <p:grpSpPr>
          <a:xfrm>
            <a:off x="8494037" y="1733809"/>
            <a:ext cx="2968685" cy="553999"/>
            <a:chOff x="3017859" y="4283314"/>
            <a:chExt cx="2579765" cy="553998"/>
          </a:xfrm>
        </p:grpSpPr>
        <p:sp>
          <p:nvSpPr>
            <p:cNvPr id="78" name="TextBox 77">
              <a:extLst>
                <a:ext uri="{FF2B5EF4-FFF2-40B4-BE49-F238E27FC236}">
                  <a16:creationId xmlns="" xmlns:a16="http://schemas.microsoft.com/office/drawing/2014/main" id="{B3C86448-D2FC-424C-B51A-6241BECE9AEC}"/>
                </a:ext>
              </a:extLst>
            </p:cNvPr>
            <p:cNvSpPr txBox="1"/>
            <p:nvPr/>
          </p:nvSpPr>
          <p:spPr>
            <a:xfrm>
              <a:off x="3021855" y="4560313"/>
              <a:ext cx="2575769" cy="276999"/>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付不</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起巨額而產生違約</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交割</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79" name="TextBox 78">
              <a:extLst>
                <a:ext uri="{FF2B5EF4-FFF2-40B4-BE49-F238E27FC236}">
                  <a16:creationId xmlns="" xmlns:a16="http://schemas.microsoft.com/office/drawing/2014/main" id="{F3669D6A-C0BA-4170-A95C-5ADED6B3A867}"/>
                </a:ext>
              </a:extLst>
            </p:cNvPr>
            <p:cNvSpPr txBox="1"/>
            <p:nvPr/>
          </p:nvSpPr>
          <p:spPr>
            <a:xfrm>
              <a:off x="3017859" y="4283314"/>
              <a:ext cx="2553872" cy="276999"/>
            </a:xfrm>
            <a:prstGeom prst="rect">
              <a:avLst/>
            </a:prstGeom>
            <a:noFill/>
          </p:spPr>
          <p:txBody>
            <a:bodyPr wrap="square" rtlCol="0">
              <a:spAutoFit/>
            </a:bodyPr>
            <a:lstStyle/>
            <a:p>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違約交割</a:t>
              </a:r>
              <a:endParaRPr lang="en-US" altLang="ko-KR"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endParaRPr>
            </a:p>
          </p:txBody>
        </p:sp>
      </p:grpSp>
      <p:grpSp>
        <p:nvGrpSpPr>
          <p:cNvPr id="86" name="Group 85">
            <a:extLst>
              <a:ext uri="{FF2B5EF4-FFF2-40B4-BE49-F238E27FC236}">
                <a16:creationId xmlns="" xmlns:a16="http://schemas.microsoft.com/office/drawing/2014/main" id="{3CEA9586-67CE-417C-A1F7-9A71B0E26045}"/>
              </a:ext>
            </a:extLst>
          </p:cNvPr>
          <p:cNvGrpSpPr/>
          <p:nvPr/>
        </p:nvGrpSpPr>
        <p:grpSpPr>
          <a:xfrm>
            <a:off x="729279" y="1733807"/>
            <a:ext cx="2968685" cy="738665"/>
            <a:chOff x="3017859" y="4283314"/>
            <a:chExt cx="2579765" cy="738664"/>
          </a:xfrm>
        </p:grpSpPr>
        <p:sp>
          <p:nvSpPr>
            <p:cNvPr id="87" name="TextBox 86">
              <a:extLst>
                <a:ext uri="{FF2B5EF4-FFF2-40B4-BE49-F238E27FC236}">
                  <a16:creationId xmlns="" xmlns:a16="http://schemas.microsoft.com/office/drawing/2014/main" id="{AF91D073-E2F7-40C8-B1C2-22F8A94AD0FB}"/>
                </a:ext>
              </a:extLst>
            </p:cNvPr>
            <p:cNvSpPr txBox="1"/>
            <p:nvPr/>
          </p:nvSpPr>
          <p:spPr>
            <a:xfrm>
              <a:off x="3021855" y="4560313"/>
              <a:ext cx="2575769"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部分初期</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小額投資獲利後</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開始追求高報酬卻忽略了高風險</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88" name="TextBox 87">
              <a:extLst>
                <a:ext uri="{FF2B5EF4-FFF2-40B4-BE49-F238E27FC236}">
                  <a16:creationId xmlns="" xmlns:a16="http://schemas.microsoft.com/office/drawing/2014/main" id="{81C42820-AD5C-4D83-A164-79FEC6437A00}"/>
                </a:ext>
              </a:extLst>
            </p:cNvPr>
            <p:cNvSpPr txBox="1"/>
            <p:nvPr/>
          </p:nvSpPr>
          <p:spPr>
            <a:xfrm>
              <a:off x="3017859" y="4283314"/>
              <a:ext cx="2553871" cy="276999"/>
            </a:xfrm>
            <a:prstGeom prst="rect">
              <a:avLst/>
            </a:prstGeom>
            <a:noFill/>
          </p:spPr>
          <p:txBody>
            <a:bodyPr wrap="square" rtlCol="0">
              <a:spAutoFit/>
            </a:bodyPr>
            <a:lstStyle/>
            <a:p>
              <a:pPr algn="r"/>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新手投資人</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grpSp>
        <p:nvGrpSpPr>
          <p:cNvPr id="80" name="Group 79">
            <a:extLst>
              <a:ext uri="{FF2B5EF4-FFF2-40B4-BE49-F238E27FC236}">
                <a16:creationId xmlns="" xmlns:a16="http://schemas.microsoft.com/office/drawing/2014/main" id="{BB8E527C-EA0A-4287-B12D-E0988BEF2A26}"/>
              </a:ext>
            </a:extLst>
          </p:cNvPr>
          <p:cNvGrpSpPr/>
          <p:nvPr/>
        </p:nvGrpSpPr>
        <p:grpSpPr>
          <a:xfrm>
            <a:off x="8918425" y="4679195"/>
            <a:ext cx="2968685" cy="553999"/>
            <a:chOff x="3017859" y="4283314"/>
            <a:chExt cx="2579765" cy="553998"/>
          </a:xfrm>
        </p:grpSpPr>
        <p:sp>
          <p:nvSpPr>
            <p:cNvPr id="81" name="TextBox 80">
              <a:extLst>
                <a:ext uri="{FF2B5EF4-FFF2-40B4-BE49-F238E27FC236}">
                  <a16:creationId xmlns="" xmlns:a16="http://schemas.microsoft.com/office/drawing/2014/main" id="{14E3864B-80BE-45A4-9174-56554A9D2D70}"/>
                </a:ext>
              </a:extLst>
            </p:cNvPr>
            <p:cNvSpPr txBox="1"/>
            <p:nvPr/>
          </p:nvSpPr>
          <p:spPr>
            <a:xfrm>
              <a:off x="3021855" y="4560313"/>
              <a:ext cx="2575769" cy="276999"/>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在適當的時機點提醒投資人</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82" name="TextBox 81">
              <a:extLst>
                <a:ext uri="{FF2B5EF4-FFF2-40B4-BE49-F238E27FC236}">
                  <a16:creationId xmlns="" xmlns:a16="http://schemas.microsoft.com/office/drawing/2014/main" id="{E3D07816-B54F-4C52-A420-B8A08E99C030}"/>
                </a:ext>
              </a:extLst>
            </p:cNvPr>
            <p:cNvSpPr txBox="1"/>
            <p:nvPr/>
          </p:nvSpPr>
          <p:spPr>
            <a:xfrm>
              <a:off x="3017859" y="4283314"/>
              <a:ext cx="2553872" cy="276999"/>
            </a:xfrm>
            <a:prstGeom prst="rect">
              <a:avLst/>
            </a:prstGeom>
            <a:noFill/>
          </p:spPr>
          <p:txBody>
            <a:bodyPr wrap="square" rtlCol="0">
              <a:spAutoFit/>
            </a:bodyPr>
            <a:lstStyle/>
            <a:p>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交易模式改變</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grpSp>
        <p:nvGrpSpPr>
          <p:cNvPr id="89" name="Group 88">
            <a:extLst>
              <a:ext uri="{FF2B5EF4-FFF2-40B4-BE49-F238E27FC236}">
                <a16:creationId xmlns="" xmlns:a16="http://schemas.microsoft.com/office/drawing/2014/main" id="{051DF4C9-B68B-47C2-8B16-BA1FA5C1E019}"/>
              </a:ext>
            </a:extLst>
          </p:cNvPr>
          <p:cNvGrpSpPr/>
          <p:nvPr/>
        </p:nvGrpSpPr>
        <p:grpSpPr>
          <a:xfrm>
            <a:off x="304891" y="4679193"/>
            <a:ext cx="2968685" cy="738665"/>
            <a:chOff x="3017859" y="4283314"/>
            <a:chExt cx="2579765" cy="738664"/>
          </a:xfrm>
        </p:grpSpPr>
        <p:sp>
          <p:nvSpPr>
            <p:cNvPr id="90" name="TextBox 89">
              <a:extLst>
                <a:ext uri="{FF2B5EF4-FFF2-40B4-BE49-F238E27FC236}">
                  <a16:creationId xmlns="" xmlns:a16="http://schemas.microsoft.com/office/drawing/2014/main" id="{C0A4E9EA-111B-4E0E-A344-F9705CBDE1B9}"/>
                </a:ext>
              </a:extLst>
            </p:cNvPr>
            <p:cNvSpPr txBox="1"/>
            <p:nvPr/>
          </p:nvSpPr>
          <p:spPr>
            <a:xfrm>
              <a:off x="3021855" y="4560313"/>
              <a:ext cx="2575769" cy="461665"/>
            </a:xfrm>
            <a:prstGeom prst="rect">
              <a:avLst/>
            </a:prstGeom>
            <a:noFill/>
          </p:spPr>
          <p:txBody>
            <a:bodyPr wrap="square" rtlCol="0">
              <a:spAutoFit/>
            </a:bodyPr>
            <a:lstStyle/>
            <a:p>
              <a:pPr algn="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避免投資人跟著市場風向</a:t>
              </a:r>
            </a:p>
            <a:p>
              <a:pPr algn="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導致過度投資</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91" name="TextBox 90">
              <a:extLst>
                <a:ext uri="{FF2B5EF4-FFF2-40B4-BE49-F238E27FC236}">
                  <a16:creationId xmlns="" xmlns:a16="http://schemas.microsoft.com/office/drawing/2014/main" id="{27223765-ED79-4C8E-85AE-E6B1B9015922}"/>
                </a:ext>
              </a:extLst>
            </p:cNvPr>
            <p:cNvSpPr txBox="1"/>
            <p:nvPr/>
          </p:nvSpPr>
          <p:spPr>
            <a:xfrm>
              <a:off x="3017859" y="4283314"/>
              <a:ext cx="2553872" cy="276999"/>
            </a:xfrm>
            <a:prstGeom prst="rect">
              <a:avLst/>
            </a:prstGeom>
            <a:noFill/>
          </p:spPr>
          <p:txBody>
            <a:bodyPr wrap="square" rtlCol="0">
              <a:spAutoFit/>
            </a:bodyPr>
            <a:lstStyle/>
            <a:p>
              <a:pPr algn="r"/>
              <a:r>
                <a:rPr lang="zh-TW" altLang="en-US" sz="1200" b="1" dirty="0" smtClean="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跟風</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sp>
        <p:nvSpPr>
          <p:cNvPr id="94" name="Text Placeholder 93">
            <a:extLst>
              <a:ext uri="{FF2B5EF4-FFF2-40B4-BE49-F238E27FC236}">
                <a16:creationId xmlns="" xmlns:a16="http://schemas.microsoft.com/office/drawing/2014/main" id="{42B914B6-8267-471E-9E56-DD7F4CC1F296}"/>
              </a:ext>
            </a:extLst>
          </p:cNvPr>
          <p:cNvSpPr>
            <a:spLocks noGrp="1"/>
          </p:cNvSpPr>
          <p:nvPr>
            <p:ph type="body" sz="quarter" idx="10"/>
          </p:nvPr>
        </p:nvSpPr>
        <p:spPr/>
        <p:txBody>
          <a:bodyPr>
            <a:normAutofit fontScale="92500" lnSpcReduction="10000"/>
          </a:bodyPr>
          <a:lstStyle/>
          <a:p>
            <a:r>
              <a:rPr lang="en-US" b="1" dirty="0" err="1" smtClean="0">
                <a:ea typeface="Arial Unicode MS" panose="020B0604020202020204" pitchFamily="34" charset="-120"/>
                <a:cs typeface="Arial Unicode MS" panose="020B0604020202020204" pitchFamily="34" charset="-120"/>
              </a:rPr>
              <a:t>ProblemsWeFace</a:t>
            </a:r>
            <a:endParaRPr lang="en-US" b="1" dirty="0">
              <a:ea typeface="Arial Unicode MS" panose="020B0604020202020204" pitchFamily="34" charset="-120"/>
              <a:cs typeface="Arial Unicode MS" panose="020B0604020202020204" pitchFamily="34" charset="-120"/>
            </a:endParaRPr>
          </a:p>
        </p:txBody>
      </p:sp>
      <p:grpSp>
        <p:nvGrpSpPr>
          <p:cNvPr id="92" name="Graphic 3">
            <a:extLst>
              <a:ext uri="{FF2B5EF4-FFF2-40B4-BE49-F238E27FC236}">
                <a16:creationId xmlns="" xmlns:a16="http://schemas.microsoft.com/office/drawing/2014/main" id="{178D6B85-C916-4CA7-B4A3-B6528BEBD1E3}"/>
              </a:ext>
            </a:extLst>
          </p:cNvPr>
          <p:cNvGrpSpPr/>
          <p:nvPr/>
        </p:nvGrpSpPr>
        <p:grpSpPr>
          <a:xfrm rot="294171">
            <a:off x="5592267" y="5285235"/>
            <a:ext cx="3319894" cy="1207409"/>
            <a:chOff x="0" y="1211951"/>
            <a:chExt cx="12192000" cy="4434097"/>
          </a:xfrm>
        </p:grpSpPr>
        <p:sp>
          <p:nvSpPr>
            <p:cNvPr id="93" name="Freeform: Shape 92">
              <a:extLst>
                <a:ext uri="{FF2B5EF4-FFF2-40B4-BE49-F238E27FC236}">
                  <a16:creationId xmlns="" xmlns:a16="http://schemas.microsoft.com/office/drawing/2014/main" id="{55576BDC-37CD-4B71-9695-794ADA5BC520}"/>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07323300-603A-4FD9-A576-8486FE8C532B}"/>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96" name="Freeform: Shape 95">
              <a:extLst>
                <a:ext uri="{FF2B5EF4-FFF2-40B4-BE49-F238E27FC236}">
                  <a16:creationId xmlns="" xmlns:a16="http://schemas.microsoft.com/office/drawing/2014/main" id="{C5AEC57D-0A48-4033-996F-1270FD50CFFA}"/>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97" name="Freeform: Shape 96">
              <a:extLst>
                <a:ext uri="{FF2B5EF4-FFF2-40B4-BE49-F238E27FC236}">
                  <a16:creationId xmlns="" xmlns:a16="http://schemas.microsoft.com/office/drawing/2014/main" id="{D4D792BF-842B-4507-A63A-79FE9C95ABB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98" name="Freeform: Shape 97">
              <a:extLst>
                <a:ext uri="{FF2B5EF4-FFF2-40B4-BE49-F238E27FC236}">
                  <a16:creationId xmlns="" xmlns:a16="http://schemas.microsoft.com/office/drawing/2014/main" id="{4B97A44D-873A-4497-BA0F-F5C06A19A9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99" name="Freeform: Shape 98">
              <a:extLst>
                <a:ext uri="{FF2B5EF4-FFF2-40B4-BE49-F238E27FC236}">
                  <a16:creationId xmlns="" xmlns:a16="http://schemas.microsoft.com/office/drawing/2014/main" id="{37CC6A37-9EBD-4049-B3DF-E5147DFA4BE4}"/>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100" name="Freeform: Shape 99">
              <a:extLst>
                <a:ext uri="{FF2B5EF4-FFF2-40B4-BE49-F238E27FC236}">
                  <a16:creationId xmlns="" xmlns:a16="http://schemas.microsoft.com/office/drawing/2014/main" id="{674A1B26-E37E-4694-AB5E-441DECF625FC}"/>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01" name="Freeform: Shape 100">
              <a:extLst>
                <a:ext uri="{FF2B5EF4-FFF2-40B4-BE49-F238E27FC236}">
                  <a16:creationId xmlns="" xmlns:a16="http://schemas.microsoft.com/office/drawing/2014/main" id="{0505D092-209C-4DA3-9979-DC5576F5D12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102" name="Freeform: Shape 101">
              <a:extLst>
                <a:ext uri="{FF2B5EF4-FFF2-40B4-BE49-F238E27FC236}">
                  <a16:creationId xmlns="" xmlns:a16="http://schemas.microsoft.com/office/drawing/2014/main" id="{524A1E32-00B2-4B20-934A-273F4EFCB731}"/>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103" name="Freeform: Shape 102">
              <a:extLst>
                <a:ext uri="{FF2B5EF4-FFF2-40B4-BE49-F238E27FC236}">
                  <a16:creationId xmlns="" xmlns:a16="http://schemas.microsoft.com/office/drawing/2014/main" id="{09A4037C-AF9A-4191-846E-AF05B36E2A31}"/>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sp>
        <p:nvSpPr>
          <p:cNvPr id="104" name="Rectangle 7">
            <a:extLst>
              <a:ext uri="{FF2B5EF4-FFF2-40B4-BE49-F238E27FC236}">
                <a16:creationId xmlns:a16="http://schemas.microsoft.com/office/drawing/2014/main" xmlns="" id="{A2454068-D6A0-42C7-BCE1-D03833DCF2E4}"/>
              </a:ext>
            </a:extLst>
          </p:cNvPr>
          <p:cNvSpPr/>
          <p:nvPr/>
        </p:nvSpPr>
        <p:spPr>
          <a:xfrm>
            <a:off x="5179894" y="3267502"/>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5" name="Rectangle 130">
            <a:extLst>
              <a:ext uri="{FF2B5EF4-FFF2-40B4-BE49-F238E27FC236}">
                <a16:creationId xmlns:a16="http://schemas.microsoft.com/office/drawing/2014/main" xmlns="" id="{F7759672-254A-46D2-98DF-B919494C603A}"/>
              </a:ext>
            </a:extLst>
          </p:cNvPr>
          <p:cNvSpPr/>
          <p:nvPr/>
        </p:nvSpPr>
        <p:spPr>
          <a:xfrm>
            <a:off x="4130534" y="4205330"/>
            <a:ext cx="504000" cy="504000"/>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7" name="Rounded Rectangle 10">
            <a:extLst>
              <a:ext uri="{FF2B5EF4-FFF2-40B4-BE49-F238E27FC236}">
                <a16:creationId xmlns:a16="http://schemas.microsoft.com/office/drawing/2014/main" xmlns="" id="{B55467B8-5BFB-46FE-82D2-AA896BC192F1}"/>
              </a:ext>
            </a:extLst>
          </p:cNvPr>
          <p:cNvSpPr/>
          <p:nvPr/>
        </p:nvSpPr>
        <p:spPr>
          <a:xfrm>
            <a:off x="6642747" y="3257023"/>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4340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25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altLang="zh-TW" b="1" dirty="0" err="1" smtClean="0">
                <a:ea typeface="Arial Unicode MS" panose="020B0604020202020204" pitchFamily="34" charset="-120"/>
                <a:cs typeface="Arial Unicode MS" panose="020B0604020202020204" pitchFamily="34" charset="-120"/>
              </a:rPr>
              <a:t>HowItWorks</a:t>
            </a:r>
            <a:endParaRPr lang="en-US" b="1" dirty="0">
              <a:ea typeface="Arial Unicode MS" panose="020B0604020202020204" pitchFamily="34" charset="-120"/>
              <a:cs typeface="Arial Unicode MS" panose="020B0604020202020204" pitchFamily="34" charset="-120"/>
            </a:endParaRPr>
          </a:p>
        </p:txBody>
      </p:sp>
      <p:grpSp>
        <p:nvGrpSpPr>
          <p:cNvPr id="3" name="그룹 12">
            <a:extLst>
              <a:ext uri="{FF2B5EF4-FFF2-40B4-BE49-F238E27FC236}">
                <a16:creationId xmlns="" xmlns:a16="http://schemas.microsoft.com/office/drawing/2014/main" id="{F9100D22-6F2D-4BBF-9C17-554A67E0CC25}"/>
              </a:ext>
            </a:extLst>
          </p:cNvPr>
          <p:cNvGrpSpPr/>
          <p:nvPr/>
        </p:nvGrpSpPr>
        <p:grpSpPr>
          <a:xfrm>
            <a:off x="3938137" y="2062160"/>
            <a:ext cx="4289312" cy="1262873"/>
            <a:chOff x="4054872" y="2062159"/>
            <a:chExt cx="4289312" cy="1262873"/>
          </a:xfrm>
        </p:grpSpPr>
        <p:sp>
          <p:nvSpPr>
            <p:cNvPr id="4" name="Rectangle 44">
              <a:extLst>
                <a:ext uri="{FF2B5EF4-FFF2-40B4-BE49-F238E27FC236}">
                  <a16:creationId xmlns="" xmlns:a16="http://schemas.microsoft.com/office/drawing/2014/main" id="{2F5CDD95-A6F5-423A-A99F-F02C31F5DC46}"/>
                </a:ext>
              </a:extLst>
            </p:cNvPr>
            <p:cNvSpPr/>
            <p:nvPr/>
          </p:nvSpPr>
          <p:spPr>
            <a:xfrm>
              <a:off x="5317238" y="3133113"/>
              <a:ext cx="785533" cy="1919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 xmlns:a16="http://schemas.microsoft.com/office/drawing/2014/main" id="{DA542ADC-AD48-44A8-AD43-D1362927C678}"/>
                </a:ext>
              </a:extLst>
            </p:cNvPr>
            <p:cNvSpPr/>
            <p:nvPr/>
          </p:nvSpPr>
          <p:spPr>
            <a:xfrm>
              <a:off x="5317238" y="2231199"/>
              <a:ext cx="2747277" cy="192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Isosceles Triangle 5">
              <a:extLst>
                <a:ext uri="{FF2B5EF4-FFF2-40B4-BE49-F238E27FC236}">
                  <a16:creationId xmlns="" xmlns:a16="http://schemas.microsoft.com/office/drawing/2014/main" id="{E7161380-3D67-4D1B-81A7-16F22900EFF0}"/>
                </a:ext>
              </a:extLst>
            </p:cNvPr>
            <p:cNvSpPr/>
            <p:nvPr/>
          </p:nvSpPr>
          <p:spPr>
            <a:xfrm rot="5400000">
              <a:off x="7894041" y="2157089"/>
              <a:ext cx="545074" cy="3552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2">
              <a:extLst>
                <a:ext uri="{FF2B5EF4-FFF2-40B4-BE49-F238E27FC236}">
                  <a16:creationId xmlns="" xmlns:a16="http://schemas.microsoft.com/office/drawing/2014/main" id="{C7493750-D971-4D80-A215-1DCE9898D37C}"/>
                </a:ext>
              </a:extLst>
            </p:cNvPr>
            <p:cNvSpPr/>
            <p:nvPr/>
          </p:nvSpPr>
          <p:spPr>
            <a:xfrm rot="16200000">
              <a:off x="4139139" y="2146933"/>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8" name="그룹 13">
            <a:extLst>
              <a:ext uri="{FF2B5EF4-FFF2-40B4-BE49-F238E27FC236}">
                <a16:creationId xmlns="" xmlns:a16="http://schemas.microsoft.com/office/drawing/2014/main" id="{757BF4CE-A7B4-4C30-B5A2-CEF1AF6F82F8}"/>
              </a:ext>
            </a:extLst>
          </p:cNvPr>
          <p:cNvGrpSpPr/>
          <p:nvPr/>
        </p:nvGrpSpPr>
        <p:grpSpPr>
          <a:xfrm>
            <a:off x="5630822" y="2962342"/>
            <a:ext cx="2075574" cy="1257774"/>
            <a:chOff x="5747557" y="2962342"/>
            <a:chExt cx="2075574" cy="1257774"/>
          </a:xfrm>
        </p:grpSpPr>
        <p:sp>
          <p:nvSpPr>
            <p:cNvPr id="9" name="Rectangle 44">
              <a:extLst>
                <a:ext uri="{FF2B5EF4-FFF2-40B4-BE49-F238E27FC236}">
                  <a16:creationId xmlns="" xmlns:a16="http://schemas.microsoft.com/office/drawing/2014/main" id="{8AEF3A5F-ED00-46D2-9374-11595279C1DC}"/>
                </a:ext>
              </a:extLst>
            </p:cNvPr>
            <p:cNvSpPr/>
            <p:nvPr/>
          </p:nvSpPr>
          <p:spPr>
            <a:xfrm>
              <a:off x="5778874" y="4028197"/>
              <a:ext cx="784800" cy="191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 xmlns:a16="http://schemas.microsoft.com/office/drawing/2014/main" id="{F19534FF-1EBB-46EF-93F4-0D85B38FEF67}"/>
                </a:ext>
              </a:extLst>
            </p:cNvPr>
            <p:cNvSpPr/>
            <p:nvPr/>
          </p:nvSpPr>
          <p:spPr>
            <a:xfrm rot="16200000">
              <a:off x="5652627" y="3057272"/>
              <a:ext cx="545074" cy="3552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4">
              <a:extLst>
                <a:ext uri="{FF2B5EF4-FFF2-40B4-BE49-F238E27FC236}">
                  <a16:creationId xmlns="" xmlns:a16="http://schemas.microsoft.com/office/drawing/2014/main" id="{BCBB4509-4980-4D60-A85C-1C57D33719E0}"/>
                </a:ext>
              </a:extLst>
            </p:cNvPr>
            <p:cNvSpPr/>
            <p:nvPr/>
          </p:nvSpPr>
          <p:spPr>
            <a:xfrm>
              <a:off x="6095999" y="3126283"/>
              <a:ext cx="467675" cy="191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Block Arc 2">
              <a:extLst>
                <a:ext uri="{FF2B5EF4-FFF2-40B4-BE49-F238E27FC236}">
                  <a16:creationId xmlns="" xmlns:a16="http://schemas.microsoft.com/office/drawing/2014/main" id="{ED8164D0-B083-44B8-AA73-51D95E291918}"/>
                </a:ext>
              </a:extLst>
            </p:cNvPr>
            <p:cNvSpPr/>
            <p:nvPr/>
          </p:nvSpPr>
          <p:spPr>
            <a:xfrm rot="5400000">
              <a:off x="6645033" y="304126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Group 12">
            <a:extLst>
              <a:ext uri="{FF2B5EF4-FFF2-40B4-BE49-F238E27FC236}">
                <a16:creationId xmlns="" xmlns:a16="http://schemas.microsoft.com/office/drawing/2014/main" id="{D310F15E-0743-4456-BD4A-E1F7BCBB262B}"/>
              </a:ext>
            </a:extLst>
          </p:cNvPr>
          <p:cNvGrpSpPr/>
          <p:nvPr/>
        </p:nvGrpSpPr>
        <p:grpSpPr>
          <a:xfrm>
            <a:off x="1418863" y="2276791"/>
            <a:ext cx="2395361" cy="676301"/>
            <a:chOff x="186703" y="2121142"/>
            <a:chExt cx="2395361" cy="676301"/>
          </a:xfrm>
        </p:grpSpPr>
        <p:sp>
          <p:nvSpPr>
            <p:cNvPr id="14" name="TextBox 13">
              <a:extLst>
                <a:ext uri="{FF2B5EF4-FFF2-40B4-BE49-F238E27FC236}">
                  <a16:creationId xmlns="" xmlns:a16="http://schemas.microsoft.com/office/drawing/2014/main" id="{8F5C169A-CAAD-4B83-8A2E-EC43F8645CDE}"/>
                </a:ext>
              </a:extLst>
            </p:cNvPr>
            <p:cNvSpPr txBox="1"/>
            <p:nvPr/>
          </p:nvSpPr>
          <p:spPr>
            <a:xfrm>
              <a:off x="186703" y="2121142"/>
              <a:ext cx="2395361" cy="307777"/>
            </a:xfrm>
            <a:prstGeom prst="rect">
              <a:avLst/>
            </a:prstGeom>
            <a:noFill/>
          </p:spPr>
          <p:txBody>
            <a:bodyPr wrap="square" rtlCol="0" anchor="ctr">
              <a:spAutoFit/>
            </a:bodyPr>
            <a:lstStyle/>
            <a:p>
              <a:pPr algn="r"/>
              <a:r>
                <a:rPr lang="en-US" altLang="zh-TW" sz="1400" b="1" dirty="0" smtClean="0">
                  <a:solidFill>
                    <a:schemeClr val="tx1">
                      <a:lumMod val="75000"/>
                      <a:lumOff val="25000"/>
                    </a:schemeClr>
                  </a:solidFill>
                  <a:cs typeface="Arial" pitchFamily="34" charset="0"/>
                </a:rPr>
                <a:t>STOCKINFO</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 xmlns:a16="http://schemas.microsoft.com/office/drawing/2014/main" id="{424E9521-AD72-4C28-B645-517D48D4133F}"/>
                </a:ext>
              </a:extLst>
            </p:cNvPr>
            <p:cNvSpPr txBox="1"/>
            <p:nvPr/>
          </p:nvSpPr>
          <p:spPr>
            <a:xfrm>
              <a:off x="186703" y="2335778"/>
              <a:ext cx="2395361"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機器人推播相對應類似股票</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及股票資訊</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16" name="Group 15">
            <a:extLst>
              <a:ext uri="{FF2B5EF4-FFF2-40B4-BE49-F238E27FC236}">
                <a16:creationId xmlns="" xmlns:a16="http://schemas.microsoft.com/office/drawing/2014/main" id="{4FE73605-9440-4C3F-9927-4ADB1BB4C9C3}"/>
              </a:ext>
            </a:extLst>
          </p:cNvPr>
          <p:cNvGrpSpPr/>
          <p:nvPr/>
        </p:nvGrpSpPr>
        <p:grpSpPr>
          <a:xfrm>
            <a:off x="7834756" y="3237796"/>
            <a:ext cx="2084225" cy="676301"/>
            <a:chOff x="5546540" y="3082146"/>
            <a:chExt cx="2084225" cy="676301"/>
          </a:xfrm>
        </p:grpSpPr>
        <p:sp>
          <p:nvSpPr>
            <p:cNvPr id="17" name="TextBox 16">
              <a:extLst>
                <a:ext uri="{FF2B5EF4-FFF2-40B4-BE49-F238E27FC236}">
                  <a16:creationId xmlns="" xmlns:a16="http://schemas.microsoft.com/office/drawing/2014/main" id="{F6974B36-3D99-4C63-A38F-FB00ADCC25D8}"/>
                </a:ext>
              </a:extLst>
            </p:cNvPr>
            <p:cNvSpPr txBox="1"/>
            <p:nvPr/>
          </p:nvSpPr>
          <p:spPr>
            <a:xfrm>
              <a:off x="5546540" y="3082146"/>
              <a:ext cx="2084225" cy="307777"/>
            </a:xfrm>
            <a:prstGeom prst="rect">
              <a:avLst/>
            </a:prstGeom>
            <a:noFill/>
          </p:spPr>
          <p:txBody>
            <a:bodyPr wrap="square" rtlCol="0" anchor="ctr">
              <a:spAutoFit/>
            </a:bodyPr>
            <a:lstStyle/>
            <a:p>
              <a:r>
                <a:rPr lang="en-US" altLang="zh-TW" sz="1400" b="1" dirty="0" smtClean="0">
                  <a:solidFill>
                    <a:schemeClr val="tx1">
                      <a:lumMod val="75000"/>
                      <a:lumOff val="25000"/>
                    </a:schemeClr>
                  </a:solidFill>
                  <a:cs typeface="Arial" pitchFamily="34" charset="0"/>
                </a:rPr>
                <a:t>CONFIRM</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 xmlns:a16="http://schemas.microsoft.com/office/drawing/2014/main" id="{7AFA2F3A-D401-4D31-AA0F-548413EB0F95}"/>
                </a:ext>
              </a:extLst>
            </p:cNvPr>
            <p:cNvSpPr txBox="1"/>
            <p:nvPr/>
          </p:nvSpPr>
          <p:spPr>
            <a:xfrm>
              <a:off x="5546540" y="3296782"/>
              <a:ext cx="2084225"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投資人了解後可再詢問其相關資訊</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19" name="Group 18">
            <a:extLst>
              <a:ext uri="{FF2B5EF4-FFF2-40B4-BE49-F238E27FC236}">
                <a16:creationId xmlns="" xmlns:a16="http://schemas.microsoft.com/office/drawing/2014/main" id="{2AAB91EE-9BAA-4746-B3C5-601584BCD56D}"/>
              </a:ext>
            </a:extLst>
          </p:cNvPr>
          <p:cNvGrpSpPr/>
          <p:nvPr/>
        </p:nvGrpSpPr>
        <p:grpSpPr>
          <a:xfrm>
            <a:off x="7834756" y="5043327"/>
            <a:ext cx="2084225" cy="676301"/>
            <a:chOff x="5561445" y="4887679"/>
            <a:chExt cx="2084225" cy="676301"/>
          </a:xfrm>
        </p:grpSpPr>
        <p:sp>
          <p:nvSpPr>
            <p:cNvPr id="20" name="TextBox 19">
              <a:extLst>
                <a:ext uri="{FF2B5EF4-FFF2-40B4-BE49-F238E27FC236}">
                  <a16:creationId xmlns="" xmlns:a16="http://schemas.microsoft.com/office/drawing/2014/main" id="{428D605A-9FF8-4740-8D14-7114442DAF31}"/>
                </a:ext>
              </a:extLst>
            </p:cNvPr>
            <p:cNvSpPr txBox="1"/>
            <p:nvPr/>
          </p:nvSpPr>
          <p:spPr>
            <a:xfrm>
              <a:off x="5561445" y="4887679"/>
              <a:ext cx="2084225"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ASK</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 xmlns:a16="http://schemas.microsoft.com/office/drawing/2014/main" id="{5AC8F174-E647-4B9B-AF26-7A0FC7B2422C}"/>
                </a:ext>
              </a:extLst>
            </p:cNvPr>
            <p:cNvSpPr txBox="1"/>
            <p:nvPr/>
          </p:nvSpPr>
          <p:spPr>
            <a:xfrm>
              <a:off x="5561445" y="5102315"/>
              <a:ext cx="2084225"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投資人想詢問此種投資行為的風險高低</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22" name="Group 21">
            <a:extLst>
              <a:ext uri="{FF2B5EF4-FFF2-40B4-BE49-F238E27FC236}">
                <a16:creationId xmlns="" xmlns:a16="http://schemas.microsoft.com/office/drawing/2014/main" id="{D6C3AB22-D184-465A-92A9-62DEB76DCC18}"/>
              </a:ext>
            </a:extLst>
          </p:cNvPr>
          <p:cNvGrpSpPr/>
          <p:nvPr/>
        </p:nvGrpSpPr>
        <p:grpSpPr>
          <a:xfrm>
            <a:off x="1418863" y="4202475"/>
            <a:ext cx="2395361" cy="676301"/>
            <a:chOff x="232423" y="4046825"/>
            <a:chExt cx="2395361" cy="676301"/>
          </a:xfrm>
        </p:grpSpPr>
        <p:sp>
          <p:nvSpPr>
            <p:cNvPr id="23" name="TextBox 22">
              <a:extLst>
                <a:ext uri="{FF2B5EF4-FFF2-40B4-BE49-F238E27FC236}">
                  <a16:creationId xmlns="" xmlns:a16="http://schemas.microsoft.com/office/drawing/2014/main" id="{76CFB836-F50E-4C5C-A4B5-64A5A3FFE335}"/>
                </a:ext>
              </a:extLst>
            </p:cNvPr>
            <p:cNvSpPr txBox="1"/>
            <p:nvPr/>
          </p:nvSpPr>
          <p:spPr>
            <a:xfrm>
              <a:off x="232423" y="4046825"/>
              <a:ext cx="2395361" cy="307777"/>
            </a:xfrm>
            <a:prstGeom prst="rect">
              <a:avLst/>
            </a:prstGeom>
            <a:noFill/>
          </p:spPr>
          <p:txBody>
            <a:bodyPr wrap="square" rtlCol="0" anchor="ctr">
              <a:spAutoFit/>
            </a:bodyPr>
            <a:lstStyle/>
            <a:p>
              <a:pPr algn="r"/>
              <a:r>
                <a:rPr lang="en-US" altLang="ko-KR" sz="1400" b="1" dirty="0" smtClean="0">
                  <a:solidFill>
                    <a:schemeClr val="tx1">
                      <a:lumMod val="75000"/>
                      <a:lumOff val="25000"/>
                    </a:schemeClr>
                  </a:solidFill>
                  <a:cs typeface="Arial" pitchFamily="34" charset="0"/>
                </a:rPr>
                <a:t>JUDGE&amp;ANSWER</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 xmlns:a16="http://schemas.microsoft.com/office/drawing/2014/main" id="{D51D4A1D-05BF-4709-A091-7DA4BD951B39}"/>
                </a:ext>
              </a:extLst>
            </p:cNvPr>
            <p:cNvSpPr txBox="1"/>
            <p:nvPr/>
          </p:nvSpPr>
          <p:spPr>
            <a:xfrm>
              <a:off x="232423" y="4261461"/>
              <a:ext cx="2395361"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建立能夠偵測投資行為改變的</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AI</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，判斷</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需要回傳關心與否</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26" name="Group 25">
            <a:extLst>
              <a:ext uri="{FF2B5EF4-FFF2-40B4-BE49-F238E27FC236}">
                <a16:creationId xmlns="" xmlns:a16="http://schemas.microsoft.com/office/drawing/2014/main" id="{B8A0E653-C9DA-459D-A0F6-4332F8673894}"/>
              </a:ext>
            </a:extLst>
          </p:cNvPr>
          <p:cNvGrpSpPr/>
          <p:nvPr/>
        </p:nvGrpSpPr>
        <p:grpSpPr>
          <a:xfrm>
            <a:off x="9521497" y="1888936"/>
            <a:ext cx="2143947" cy="706853"/>
            <a:chOff x="7308304" y="1342901"/>
            <a:chExt cx="1691680" cy="706853"/>
          </a:xfrm>
        </p:grpSpPr>
        <p:sp>
          <p:nvSpPr>
            <p:cNvPr id="27" name="TextBox 26">
              <a:extLst>
                <a:ext uri="{FF2B5EF4-FFF2-40B4-BE49-F238E27FC236}">
                  <a16:creationId xmlns="" xmlns:a16="http://schemas.microsoft.com/office/drawing/2014/main" id="{5159DF5A-1B0A-430A-B131-8FC4C269F2F2}"/>
                </a:ext>
              </a:extLst>
            </p:cNvPr>
            <p:cNvSpPr txBox="1"/>
            <p:nvPr/>
          </p:nvSpPr>
          <p:spPr>
            <a:xfrm>
              <a:off x="7308304" y="1342901"/>
              <a:ext cx="1691680" cy="307777"/>
            </a:xfrm>
            <a:prstGeom prst="rect">
              <a:avLst/>
            </a:prstGeom>
            <a:noFill/>
          </p:spPr>
          <p:txBody>
            <a:bodyPr wrap="square" rtlCol="0" anchor="ctr">
              <a:spAutoFit/>
            </a:bodyPr>
            <a:lstStyle/>
            <a:p>
              <a:r>
                <a:rPr lang="en-US" altLang="zh-TW" sz="1400" b="1" dirty="0" smtClean="0">
                  <a:solidFill>
                    <a:schemeClr val="tx1">
                      <a:lumMod val="75000"/>
                      <a:lumOff val="25000"/>
                    </a:schemeClr>
                  </a:solidFill>
                  <a:cs typeface="Arial" pitchFamily="34" charset="0"/>
                </a:rPr>
                <a:t>PREVENT</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 xmlns:a16="http://schemas.microsoft.com/office/drawing/2014/main" id="{6AABB121-2C89-4989-AF97-D2F8CAB007AA}"/>
                </a:ext>
              </a:extLst>
            </p:cNvPr>
            <p:cNvSpPr txBox="1"/>
            <p:nvPr/>
          </p:nvSpPr>
          <p:spPr>
            <a:xfrm>
              <a:off x="7308304" y="1588089"/>
              <a:ext cx="169168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避免投資人做出不理智行為</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推薦投資人適合的選擇</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sp>
        <p:nvSpPr>
          <p:cNvPr id="29" name="Oval 28">
            <a:extLst>
              <a:ext uri="{FF2B5EF4-FFF2-40B4-BE49-F238E27FC236}">
                <a16:creationId xmlns="" xmlns:a16="http://schemas.microsoft.com/office/drawing/2014/main" id="{021EF4BF-26F9-4040-8939-2CE7A6995298}"/>
              </a:ext>
            </a:extLst>
          </p:cNvPr>
          <p:cNvSpPr/>
          <p:nvPr/>
        </p:nvSpPr>
        <p:spPr>
          <a:xfrm>
            <a:off x="4175723" y="2484378"/>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 xmlns:a16="http://schemas.microsoft.com/office/drawing/2014/main" id="{32C32B2D-E12C-44A3-BA3B-0E56497B410E}"/>
              </a:ext>
            </a:extLst>
          </p:cNvPr>
          <p:cNvSpPr/>
          <p:nvPr/>
        </p:nvSpPr>
        <p:spPr>
          <a:xfrm>
            <a:off x="6861191" y="3370092"/>
            <a:ext cx="609425" cy="609424"/>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 xmlns:a16="http://schemas.microsoft.com/office/drawing/2014/main" id="{6DC87023-689C-4DF0-B8BB-3626E861EFD1}"/>
              </a:ext>
            </a:extLst>
          </p:cNvPr>
          <p:cNvSpPr/>
          <p:nvPr/>
        </p:nvSpPr>
        <p:spPr>
          <a:xfrm>
            <a:off x="4175723" y="4284786"/>
            <a:ext cx="609425" cy="609424"/>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 xmlns:a16="http://schemas.microsoft.com/office/drawing/2014/main" id="{49A9C859-E442-42D1-AE47-7FF5ECC57352}"/>
              </a:ext>
            </a:extLst>
          </p:cNvPr>
          <p:cNvSpPr/>
          <p:nvPr/>
        </p:nvSpPr>
        <p:spPr>
          <a:xfrm>
            <a:off x="6861191" y="5183317"/>
            <a:ext cx="609425" cy="609424"/>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3" name="그룹 14">
            <a:extLst>
              <a:ext uri="{FF2B5EF4-FFF2-40B4-BE49-F238E27FC236}">
                <a16:creationId xmlns="" xmlns:a16="http://schemas.microsoft.com/office/drawing/2014/main" id="{E06BBE54-E860-4812-8A9D-14E4E3212CCE}"/>
              </a:ext>
            </a:extLst>
          </p:cNvPr>
          <p:cNvGrpSpPr/>
          <p:nvPr/>
        </p:nvGrpSpPr>
        <p:grpSpPr>
          <a:xfrm>
            <a:off x="3938138" y="3855554"/>
            <a:ext cx="2079217" cy="1269226"/>
            <a:chOff x="4054872" y="3855554"/>
            <a:chExt cx="2079217" cy="1269226"/>
          </a:xfrm>
        </p:grpSpPr>
        <p:sp>
          <p:nvSpPr>
            <p:cNvPr id="34" name="Rectangle 44">
              <a:extLst>
                <a:ext uri="{FF2B5EF4-FFF2-40B4-BE49-F238E27FC236}">
                  <a16:creationId xmlns="" xmlns:a16="http://schemas.microsoft.com/office/drawing/2014/main" id="{8640024A-38CA-4774-A680-12ED0BE3CAC5}"/>
                </a:ext>
              </a:extLst>
            </p:cNvPr>
            <p:cNvSpPr/>
            <p:nvPr/>
          </p:nvSpPr>
          <p:spPr>
            <a:xfrm>
              <a:off x="5317238" y="4932861"/>
              <a:ext cx="785533" cy="1919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Block Arc 2">
              <a:extLst>
                <a:ext uri="{FF2B5EF4-FFF2-40B4-BE49-F238E27FC236}">
                  <a16:creationId xmlns="" xmlns:a16="http://schemas.microsoft.com/office/drawing/2014/main" id="{18BED823-96BD-4EB3-8945-4DCDA5F4B6E6}"/>
                </a:ext>
              </a:extLst>
            </p:cNvPr>
            <p:cNvSpPr/>
            <p:nvPr/>
          </p:nvSpPr>
          <p:spPr>
            <a:xfrm rot="16200000">
              <a:off x="4139139" y="394668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6" name="Isosceles Triangle 35">
              <a:extLst>
                <a:ext uri="{FF2B5EF4-FFF2-40B4-BE49-F238E27FC236}">
                  <a16:creationId xmlns="" xmlns:a16="http://schemas.microsoft.com/office/drawing/2014/main" id="{8BD57713-BD8B-4AE3-9B63-9DFBD7EB9D21}"/>
                </a:ext>
              </a:extLst>
            </p:cNvPr>
            <p:cNvSpPr/>
            <p:nvPr/>
          </p:nvSpPr>
          <p:spPr>
            <a:xfrm rot="5400000">
              <a:off x="5683946" y="3950484"/>
              <a:ext cx="545074" cy="35521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44">
              <a:extLst>
                <a:ext uri="{FF2B5EF4-FFF2-40B4-BE49-F238E27FC236}">
                  <a16:creationId xmlns="" xmlns:a16="http://schemas.microsoft.com/office/drawing/2014/main" id="{146BD6C3-0ADF-4ACC-B1E1-755F03497CDD}"/>
                </a:ext>
              </a:extLst>
            </p:cNvPr>
            <p:cNvSpPr/>
            <p:nvPr/>
          </p:nvSpPr>
          <p:spPr>
            <a:xfrm>
              <a:off x="5317239" y="4030947"/>
              <a:ext cx="559042" cy="1919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8" name="그룹 15">
            <a:extLst>
              <a:ext uri="{FF2B5EF4-FFF2-40B4-BE49-F238E27FC236}">
                <a16:creationId xmlns="" xmlns:a16="http://schemas.microsoft.com/office/drawing/2014/main" id="{5B646D24-989E-40CE-9ABE-211DD1919461}"/>
              </a:ext>
            </a:extLst>
          </p:cNvPr>
          <p:cNvGrpSpPr/>
          <p:nvPr/>
        </p:nvGrpSpPr>
        <p:grpSpPr>
          <a:xfrm>
            <a:off x="1629366" y="4753301"/>
            <a:ext cx="6077030" cy="1270361"/>
            <a:chOff x="1746101" y="4753300"/>
            <a:chExt cx="6077030" cy="1270361"/>
          </a:xfrm>
        </p:grpSpPr>
        <p:sp>
          <p:nvSpPr>
            <p:cNvPr id="39" name="Block Arc 2">
              <a:extLst>
                <a:ext uri="{FF2B5EF4-FFF2-40B4-BE49-F238E27FC236}">
                  <a16:creationId xmlns="" xmlns:a16="http://schemas.microsoft.com/office/drawing/2014/main" id="{82B75635-848B-4D1F-AEC3-A9C9787CBA1D}"/>
                </a:ext>
              </a:extLst>
            </p:cNvPr>
            <p:cNvSpPr/>
            <p:nvPr/>
          </p:nvSpPr>
          <p:spPr>
            <a:xfrm rot="5400000">
              <a:off x="6645033" y="4845562"/>
              <a:ext cx="1093832" cy="1262365"/>
            </a:xfrm>
            <a:custGeom>
              <a:avLst/>
              <a:gdLst/>
              <a:ahLst/>
              <a:cxnLst/>
              <a:rect l="l" t="t" r="r" b="b"/>
              <a:pathLst>
                <a:path w="1011518" h="1167369">
                  <a:moveTo>
                    <a:pt x="1011518" y="485411"/>
                  </a:moveTo>
                  <a:lnTo>
                    <a:pt x="1011518" y="1167369"/>
                  </a:lnTo>
                  <a:lnTo>
                    <a:pt x="834370" y="1167369"/>
                  </a:lnTo>
                  <a:lnTo>
                    <a:pt x="834370" y="491393"/>
                  </a:lnTo>
                  <a:lnTo>
                    <a:pt x="831381" y="491507"/>
                  </a:lnTo>
                  <a:cubicBezTo>
                    <a:pt x="824543" y="313175"/>
                    <a:pt x="676210" y="173132"/>
                    <a:pt x="497779" y="176552"/>
                  </a:cubicBezTo>
                  <a:cubicBezTo>
                    <a:pt x="321564" y="179929"/>
                    <a:pt x="180042" y="322001"/>
                    <a:pt x="177148" y="497438"/>
                  </a:cubicBezTo>
                  <a:lnTo>
                    <a:pt x="177148" y="1167369"/>
                  </a:lnTo>
                  <a:lnTo>
                    <a:pt x="0" y="1167369"/>
                  </a:lnTo>
                  <a:lnTo>
                    <a:pt x="0" y="504057"/>
                  </a:lnTo>
                  <a:lnTo>
                    <a:pt x="0" y="485411"/>
                  </a:lnTo>
                  <a:lnTo>
                    <a:pt x="1856" y="485411"/>
                  </a:lnTo>
                  <a:cubicBezTo>
                    <a:pt x="10052" y="219336"/>
                    <a:pt x="226090" y="5235"/>
                    <a:pt x="494398" y="94"/>
                  </a:cubicBezTo>
                  <a:cubicBezTo>
                    <a:pt x="768966" y="-5168"/>
                    <a:pt x="997220" y="210329"/>
                    <a:pt x="1007742" y="484745"/>
                  </a:cubicBezTo>
                  <a:lnTo>
                    <a:pt x="990372" y="48541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0" name="Rectangle 39">
              <a:extLst>
                <a:ext uri="{FF2B5EF4-FFF2-40B4-BE49-F238E27FC236}">
                  <a16:creationId xmlns="" xmlns:a16="http://schemas.microsoft.com/office/drawing/2014/main" id="{CBC8FB40-4465-40EC-8BB3-D381EC775854}"/>
                </a:ext>
              </a:extLst>
            </p:cNvPr>
            <p:cNvSpPr/>
            <p:nvPr/>
          </p:nvSpPr>
          <p:spPr>
            <a:xfrm>
              <a:off x="1746101" y="5828472"/>
              <a:ext cx="4817572"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Isosceles Triangle 40">
              <a:extLst>
                <a:ext uri="{FF2B5EF4-FFF2-40B4-BE49-F238E27FC236}">
                  <a16:creationId xmlns="" xmlns:a16="http://schemas.microsoft.com/office/drawing/2014/main" id="{42963681-4EBA-49BC-B0D0-FAC3DA06B35D}"/>
                </a:ext>
              </a:extLst>
            </p:cNvPr>
            <p:cNvSpPr/>
            <p:nvPr/>
          </p:nvSpPr>
          <p:spPr>
            <a:xfrm rot="16200000">
              <a:off x="5652627" y="4848230"/>
              <a:ext cx="545074" cy="35521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44">
              <a:extLst>
                <a:ext uri="{FF2B5EF4-FFF2-40B4-BE49-F238E27FC236}">
                  <a16:creationId xmlns="" xmlns:a16="http://schemas.microsoft.com/office/drawing/2014/main" id="{F8A6D69D-0985-4CCD-8BE6-2CE52574F85C}"/>
                </a:ext>
              </a:extLst>
            </p:cNvPr>
            <p:cNvSpPr/>
            <p:nvPr/>
          </p:nvSpPr>
          <p:spPr>
            <a:xfrm>
              <a:off x="6102771" y="4936555"/>
              <a:ext cx="460903"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4" name="Rounded Rectangle 10">
            <a:extLst>
              <a:ext uri="{FF2B5EF4-FFF2-40B4-BE49-F238E27FC236}">
                <a16:creationId xmlns="" xmlns:a16="http://schemas.microsoft.com/office/drawing/2014/main" id="{F887A7C0-A74B-4C41-992C-32BF73D74B8B}"/>
              </a:ext>
            </a:extLst>
          </p:cNvPr>
          <p:cNvSpPr/>
          <p:nvPr/>
        </p:nvSpPr>
        <p:spPr>
          <a:xfrm>
            <a:off x="7043975" y="3519201"/>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Frame 17">
            <a:extLst>
              <a:ext uri="{FF2B5EF4-FFF2-40B4-BE49-F238E27FC236}">
                <a16:creationId xmlns="" xmlns:a16="http://schemas.microsoft.com/office/drawing/2014/main" id="{FC7A52F0-04B7-48A9-9838-5D9DBB87721E}"/>
              </a:ext>
            </a:extLst>
          </p:cNvPr>
          <p:cNvSpPr/>
          <p:nvPr/>
        </p:nvSpPr>
        <p:spPr>
          <a:xfrm>
            <a:off x="4321218" y="2629874"/>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6" name="Rounded Rectangle 5">
            <a:extLst>
              <a:ext uri="{FF2B5EF4-FFF2-40B4-BE49-F238E27FC236}">
                <a16:creationId xmlns="" xmlns:a16="http://schemas.microsoft.com/office/drawing/2014/main" id="{27451FAA-5645-4A7F-A46E-BD8138E07EDC}"/>
              </a:ext>
            </a:extLst>
          </p:cNvPr>
          <p:cNvSpPr/>
          <p:nvPr/>
        </p:nvSpPr>
        <p:spPr>
          <a:xfrm flipH="1">
            <a:off x="4280240" y="442794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Oval 7">
            <a:extLst>
              <a:ext uri="{FF2B5EF4-FFF2-40B4-BE49-F238E27FC236}">
                <a16:creationId xmlns="" xmlns:a16="http://schemas.microsoft.com/office/drawing/2014/main" id="{F59119B5-750F-4381-8915-B555ADC69974}"/>
              </a:ext>
            </a:extLst>
          </p:cNvPr>
          <p:cNvSpPr/>
          <p:nvPr/>
        </p:nvSpPr>
        <p:spPr>
          <a:xfrm>
            <a:off x="6985264" y="5296106"/>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8" name="Group 115">
            <a:extLst>
              <a:ext uri="{FF2B5EF4-FFF2-40B4-BE49-F238E27FC236}">
                <a16:creationId xmlns="" xmlns:a16="http://schemas.microsoft.com/office/drawing/2014/main" id="{96D3B590-B0E9-45F5-BD00-05B3544E7CA1}"/>
              </a:ext>
            </a:extLst>
          </p:cNvPr>
          <p:cNvGrpSpPr/>
          <p:nvPr/>
        </p:nvGrpSpPr>
        <p:grpSpPr>
          <a:xfrm rot="5400000">
            <a:off x="585561" y="5283231"/>
            <a:ext cx="805206" cy="1282403"/>
            <a:chOff x="6867874" y="3721883"/>
            <a:chExt cx="1093501" cy="1741553"/>
          </a:xfrm>
        </p:grpSpPr>
        <p:sp>
          <p:nvSpPr>
            <p:cNvPr id="49" name="Oval 7">
              <a:extLst>
                <a:ext uri="{FF2B5EF4-FFF2-40B4-BE49-F238E27FC236}">
                  <a16:creationId xmlns="" xmlns:a16="http://schemas.microsoft.com/office/drawing/2014/main" id="{C4968815-35AC-47E1-AA90-AE1E1545E641}"/>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Rounded Rectangle 108">
              <a:extLst>
                <a:ext uri="{FF2B5EF4-FFF2-40B4-BE49-F238E27FC236}">
                  <a16:creationId xmlns="" xmlns:a16="http://schemas.microsoft.com/office/drawing/2014/main" id="{41537A03-55CA-4A94-86B9-E2733194DA5D}"/>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2" name="Group 51">
            <a:extLst>
              <a:ext uri="{FF2B5EF4-FFF2-40B4-BE49-F238E27FC236}">
                <a16:creationId xmlns="" xmlns:a16="http://schemas.microsoft.com/office/drawing/2014/main" id="{9B0980FB-357A-414B-A235-EF1FC419EBB2}"/>
              </a:ext>
            </a:extLst>
          </p:cNvPr>
          <p:cNvGrpSpPr/>
          <p:nvPr/>
        </p:nvGrpSpPr>
        <p:grpSpPr>
          <a:xfrm>
            <a:off x="8229922" y="1320763"/>
            <a:ext cx="1293891" cy="1773039"/>
            <a:chOff x="149043" y="399678"/>
            <a:chExt cx="1877570" cy="2572864"/>
          </a:xfrm>
        </p:grpSpPr>
        <p:sp>
          <p:nvSpPr>
            <p:cNvPr id="53" name="Rounded Rectangle 39">
              <a:extLst>
                <a:ext uri="{FF2B5EF4-FFF2-40B4-BE49-F238E27FC236}">
                  <a16:creationId xmlns="" xmlns:a16="http://schemas.microsoft.com/office/drawing/2014/main" id="{F788514F-57BD-4FB4-BB0A-B6F8D1854EA6}"/>
                </a:ext>
              </a:extLst>
            </p:cNvPr>
            <p:cNvSpPr/>
            <p:nvPr/>
          </p:nvSpPr>
          <p:spPr>
            <a:xfrm rot="2483232">
              <a:off x="149043" y="70395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nvGrpSpPr>
            <p:cNvPr id="54" name="Group 53">
              <a:extLst>
                <a:ext uri="{FF2B5EF4-FFF2-40B4-BE49-F238E27FC236}">
                  <a16:creationId xmlns="" xmlns:a16="http://schemas.microsoft.com/office/drawing/2014/main" id="{EABDF997-D8F0-4793-9BC0-325BD455A6D5}"/>
                </a:ext>
              </a:extLst>
            </p:cNvPr>
            <p:cNvGrpSpPr/>
            <p:nvPr/>
          </p:nvGrpSpPr>
          <p:grpSpPr>
            <a:xfrm>
              <a:off x="664860" y="399678"/>
              <a:ext cx="1074221" cy="1717693"/>
              <a:chOff x="664860" y="399678"/>
              <a:chExt cx="1074221" cy="1717693"/>
            </a:xfrm>
          </p:grpSpPr>
          <p:grpSp>
            <p:nvGrpSpPr>
              <p:cNvPr id="55" name="Group 54">
                <a:extLst>
                  <a:ext uri="{FF2B5EF4-FFF2-40B4-BE49-F238E27FC236}">
                    <a16:creationId xmlns="" xmlns:a16="http://schemas.microsoft.com/office/drawing/2014/main" id="{97F00225-F5AB-40B7-874F-745A8104A5BA}"/>
                  </a:ext>
                </a:extLst>
              </p:cNvPr>
              <p:cNvGrpSpPr/>
              <p:nvPr/>
            </p:nvGrpSpPr>
            <p:grpSpPr>
              <a:xfrm rot="20671139">
                <a:off x="664860" y="399678"/>
                <a:ext cx="920312" cy="1717693"/>
                <a:chOff x="3501573" y="3178068"/>
                <a:chExt cx="1340594" cy="2737840"/>
              </a:xfrm>
            </p:grpSpPr>
            <p:sp>
              <p:nvSpPr>
                <p:cNvPr id="59" name="Freeform: Shape 58">
                  <a:extLst>
                    <a:ext uri="{FF2B5EF4-FFF2-40B4-BE49-F238E27FC236}">
                      <a16:creationId xmlns="" xmlns:a16="http://schemas.microsoft.com/office/drawing/2014/main" id="{57F78C17-B246-47F0-B740-112984E52643}"/>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 xmlns:a16="http://schemas.microsoft.com/office/drawing/2014/main" id="{9651AA12-E3A8-4758-9CCA-20DBC444045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 xmlns:a16="http://schemas.microsoft.com/office/drawing/2014/main" id="{1F542D0E-A035-48AE-9CE2-87436B5E5DEE}"/>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2" name="Freeform: Shape 61">
                  <a:extLst>
                    <a:ext uri="{FF2B5EF4-FFF2-40B4-BE49-F238E27FC236}">
                      <a16:creationId xmlns="" xmlns:a16="http://schemas.microsoft.com/office/drawing/2014/main" id="{1F6BF979-9805-471D-AC76-389632C6A90B}"/>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3" name="Freeform: Shape 62">
                  <a:extLst>
                    <a:ext uri="{FF2B5EF4-FFF2-40B4-BE49-F238E27FC236}">
                      <a16:creationId xmlns="" xmlns:a16="http://schemas.microsoft.com/office/drawing/2014/main" id="{C5C14AEB-789D-4545-A72D-6A34B0E4341A}"/>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4" name="Freeform: Shape 63">
                  <a:extLst>
                    <a:ext uri="{FF2B5EF4-FFF2-40B4-BE49-F238E27FC236}">
                      <a16:creationId xmlns="" xmlns:a16="http://schemas.microsoft.com/office/drawing/2014/main" id="{4C629FE2-B500-4E35-98FC-07EBCC72310F}"/>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5" name="Group 64">
                  <a:extLst>
                    <a:ext uri="{FF2B5EF4-FFF2-40B4-BE49-F238E27FC236}">
                      <a16:creationId xmlns="" xmlns:a16="http://schemas.microsoft.com/office/drawing/2014/main" id="{E59C20D9-CE8B-48C4-9C66-7C4D378E64DE}"/>
                    </a:ext>
                  </a:extLst>
                </p:cNvPr>
                <p:cNvGrpSpPr/>
                <p:nvPr/>
              </p:nvGrpSpPr>
              <p:grpSpPr>
                <a:xfrm>
                  <a:off x="4088508" y="5635852"/>
                  <a:ext cx="173080" cy="173080"/>
                  <a:chOff x="6768665" y="6038214"/>
                  <a:chExt cx="147968" cy="147968"/>
                </a:xfrm>
              </p:grpSpPr>
              <p:sp>
                <p:nvSpPr>
                  <p:cNvPr id="69" name="Oval 68">
                    <a:extLst>
                      <a:ext uri="{FF2B5EF4-FFF2-40B4-BE49-F238E27FC236}">
                        <a16:creationId xmlns="" xmlns:a16="http://schemas.microsoft.com/office/drawing/2014/main" id="{FDB7D03D-9282-4DE9-904F-17ACCC89C8AE}"/>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 xmlns:a16="http://schemas.microsoft.com/office/drawing/2014/main" id="{46B6EE85-04A7-475F-B569-336DD289BCC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Freeform: Shape 65">
                  <a:extLst>
                    <a:ext uri="{FF2B5EF4-FFF2-40B4-BE49-F238E27FC236}">
                      <a16:creationId xmlns="" xmlns:a16="http://schemas.microsoft.com/office/drawing/2014/main" id="{55D00922-C018-49AF-A8EB-C9EFBFCE3772}"/>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7" name="Rectangle: Rounded Corners 66">
                  <a:extLst>
                    <a:ext uri="{FF2B5EF4-FFF2-40B4-BE49-F238E27FC236}">
                      <a16:creationId xmlns="" xmlns:a16="http://schemas.microsoft.com/office/drawing/2014/main" id="{8B6C582F-4337-419B-98EE-DEE80E587CBF}"/>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 xmlns:a16="http://schemas.microsoft.com/office/drawing/2014/main" id="{A5D38A93-CE35-4CBC-8267-0A9BD24EA0D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ounded Rectangle 51">
                <a:extLst>
                  <a:ext uri="{FF2B5EF4-FFF2-40B4-BE49-F238E27FC236}">
                    <a16:creationId xmlns="" xmlns:a16="http://schemas.microsoft.com/office/drawing/2014/main" id="{5D8EE758-1B64-4E5D-9173-8D81009E057F}"/>
                  </a:ext>
                </a:extLst>
              </p:cNvPr>
              <p:cNvSpPr/>
              <p:nvPr/>
            </p:nvSpPr>
            <p:spPr>
              <a:xfrm rot="3148397">
                <a:off x="1443651" y="1047331"/>
                <a:ext cx="227781" cy="304797"/>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57" name="Rounded Rectangle 52">
                <a:extLst>
                  <a:ext uri="{FF2B5EF4-FFF2-40B4-BE49-F238E27FC236}">
                    <a16:creationId xmlns="" xmlns:a16="http://schemas.microsoft.com/office/drawing/2014/main" id="{42AB6689-921F-40DE-84CA-54B216685B94}"/>
                  </a:ext>
                </a:extLst>
              </p:cNvPr>
              <p:cNvSpPr/>
              <p:nvPr/>
            </p:nvSpPr>
            <p:spPr>
              <a:xfrm rot="3148397">
                <a:off x="1463592" y="1265972"/>
                <a:ext cx="227781" cy="304797"/>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58" name="Rounded Rectangle 53">
                <a:extLst>
                  <a:ext uri="{FF2B5EF4-FFF2-40B4-BE49-F238E27FC236}">
                    <a16:creationId xmlns="" xmlns:a16="http://schemas.microsoft.com/office/drawing/2014/main" id="{FE93D1CA-F359-4FE3-B77E-AA48E6FAD03D}"/>
                  </a:ext>
                </a:extLst>
              </p:cNvPr>
              <p:cNvSpPr/>
              <p:nvPr/>
            </p:nvSpPr>
            <p:spPr>
              <a:xfrm rot="3148397">
                <a:off x="1500837" y="1488593"/>
                <a:ext cx="215985" cy="260502"/>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spTree>
    <p:extLst>
      <p:ext uri="{BB962C8B-B14F-4D97-AF65-F5344CB8AC3E}">
        <p14:creationId xmlns:p14="http://schemas.microsoft.com/office/powerpoint/2010/main" val="232961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CF5BDA4-10C7-46A6-AC30-523A3FC438AC}"/>
              </a:ext>
            </a:extLst>
          </p:cNvPr>
          <p:cNvSpPr txBox="1"/>
          <p:nvPr/>
        </p:nvSpPr>
        <p:spPr>
          <a:xfrm>
            <a:off x="6223000" y="3231596"/>
            <a:ext cx="5969000" cy="738664"/>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Project Progress</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 xmlns:a16="http://schemas.microsoft.com/office/drawing/2014/main"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02</a:t>
            </a:r>
            <a:endParaRPr lang="ko-KR" altLang="en-US" sz="6600" b="1" dirty="0">
              <a:solidFill>
                <a:schemeClr val="accent5">
                  <a:lumMod val="75000"/>
                </a:schemeClr>
              </a:solidFill>
              <a:cs typeface="Arial" pitchFamily="34" charset="0"/>
            </a:endParaRPr>
          </a:p>
        </p:txBody>
      </p:sp>
    </p:spTree>
    <p:extLst>
      <p:ext uri="{BB962C8B-B14F-4D97-AF65-F5344CB8AC3E}">
        <p14:creationId xmlns:p14="http://schemas.microsoft.com/office/powerpoint/2010/main" val="2731509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p:txBody>
          <a:bodyPr>
            <a:normAutofit fontScale="92500" lnSpcReduction="10000"/>
          </a:bodyPr>
          <a:lstStyle/>
          <a:p>
            <a:r>
              <a:rPr lang="en-US" b="1" dirty="0" err="1" smtClean="0">
                <a:ea typeface="Arial Unicode MS" panose="020B0604020202020204" pitchFamily="34" charset="-120"/>
                <a:cs typeface="Arial Unicode MS" panose="020B0604020202020204" pitchFamily="34" charset="-120"/>
              </a:rPr>
              <a:t>ProjectPlanning</a:t>
            </a:r>
            <a:endParaRPr lang="en-US" b="1" dirty="0">
              <a:ea typeface="Arial Unicode MS" panose="020B0604020202020204" pitchFamily="34" charset="-120"/>
              <a:cs typeface="Arial Unicode MS" panose="020B0604020202020204" pitchFamily="34" charset="-120"/>
            </a:endParaRPr>
          </a:p>
        </p:txBody>
      </p:sp>
      <p:grpSp>
        <p:nvGrpSpPr>
          <p:cNvPr id="67" name="Group 66">
            <a:extLst>
              <a:ext uri="{FF2B5EF4-FFF2-40B4-BE49-F238E27FC236}">
                <a16:creationId xmlns="" xmlns:a16="http://schemas.microsoft.com/office/drawing/2014/main" id="{85030F3C-3F14-4280-AA6C-19204206B3E0}"/>
              </a:ext>
            </a:extLst>
          </p:cNvPr>
          <p:cNvGrpSpPr/>
          <p:nvPr/>
        </p:nvGrpSpPr>
        <p:grpSpPr>
          <a:xfrm rot="16200000">
            <a:off x="8019960" y="2640234"/>
            <a:ext cx="6404152" cy="1704274"/>
            <a:chOff x="3960971" y="2767117"/>
            <a:chExt cx="4267200" cy="1321489"/>
          </a:xfrm>
        </p:grpSpPr>
        <p:sp>
          <p:nvSpPr>
            <p:cNvPr id="68" name="Freeform: Shape 67">
              <a:extLst>
                <a:ext uri="{FF2B5EF4-FFF2-40B4-BE49-F238E27FC236}">
                  <a16:creationId xmlns="" xmlns:a16="http://schemas.microsoft.com/office/drawing/2014/main" id="{500CC3D4-3213-44FE-AEA1-D00F01745FC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a:extLst>
                <a:ext uri="{FF2B5EF4-FFF2-40B4-BE49-F238E27FC236}">
                  <a16:creationId xmlns="" xmlns:a16="http://schemas.microsoft.com/office/drawing/2014/main" id="{F3D9FB98-AB9C-4644-A8E5-20D1B7786152}"/>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a:extLst>
                <a:ext uri="{FF2B5EF4-FFF2-40B4-BE49-F238E27FC236}">
                  <a16:creationId xmlns="" xmlns:a16="http://schemas.microsoft.com/office/drawing/2014/main" id="{16388DEA-7EFF-4878-98F7-417A594FE6F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a:extLst>
                <a:ext uri="{FF2B5EF4-FFF2-40B4-BE49-F238E27FC236}">
                  <a16:creationId xmlns="" xmlns:a16="http://schemas.microsoft.com/office/drawing/2014/main" id="{BDB4C64B-2027-487F-AE96-A7A3A851663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a:extLst>
              <a:ext uri="{FF2B5EF4-FFF2-40B4-BE49-F238E27FC236}">
                <a16:creationId xmlns="" xmlns:a16="http://schemas.microsoft.com/office/drawing/2014/main" id="{19C4EF18-7F43-4D6E-ACAF-E47946F46669}"/>
              </a:ext>
            </a:extLst>
          </p:cNvPr>
          <p:cNvGrpSpPr/>
          <p:nvPr/>
        </p:nvGrpSpPr>
        <p:grpSpPr>
          <a:xfrm rot="21305829" flipH="1">
            <a:off x="388050" y="3006314"/>
            <a:ext cx="1389702" cy="1123553"/>
            <a:chOff x="8338752" y="1211990"/>
            <a:chExt cx="3851961" cy="3114252"/>
          </a:xfrm>
        </p:grpSpPr>
        <p:sp>
          <p:nvSpPr>
            <p:cNvPr id="84" name="Freeform: Shape 83">
              <a:extLst>
                <a:ext uri="{FF2B5EF4-FFF2-40B4-BE49-F238E27FC236}">
                  <a16:creationId xmlns="" xmlns:a16="http://schemas.microsoft.com/office/drawing/2014/main"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a:extLst>
                <a:ext uri="{FF2B5EF4-FFF2-40B4-BE49-F238E27FC236}">
                  <a16:creationId xmlns="" xmlns:a16="http://schemas.microsoft.com/office/drawing/2014/main"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a:extLst>
                <a:ext uri="{FF2B5EF4-FFF2-40B4-BE49-F238E27FC236}">
                  <a16:creationId xmlns="" xmlns:a16="http://schemas.microsoft.com/office/drawing/2014/main"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a:extLst>
                <a:ext uri="{FF2B5EF4-FFF2-40B4-BE49-F238E27FC236}">
                  <a16:creationId xmlns="" xmlns:a16="http://schemas.microsoft.com/office/drawing/2014/main"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a:extLst>
                <a:ext uri="{FF2B5EF4-FFF2-40B4-BE49-F238E27FC236}">
                  <a16:creationId xmlns="" xmlns:a16="http://schemas.microsoft.com/office/drawing/2014/main"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a:extLst>
                <a:ext uri="{FF2B5EF4-FFF2-40B4-BE49-F238E27FC236}">
                  <a16:creationId xmlns="" xmlns:a16="http://schemas.microsoft.com/office/drawing/2014/main"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a:extLst>
                <a:ext uri="{FF2B5EF4-FFF2-40B4-BE49-F238E27FC236}">
                  <a16:creationId xmlns="" xmlns:a16="http://schemas.microsoft.com/office/drawing/2014/main"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a:extLst>
                <a:ext uri="{FF2B5EF4-FFF2-40B4-BE49-F238E27FC236}">
                  <a16:creationId xmlns="" xmlns:a16="http://schemas.microsoft.com/office/drawing/2014/main"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grpSp>
        <p:nvGrpSpPr>
          <p:cNvPr id="8" name="Group 7">
            <a:extLst>
              <a:ext uri="{FF2B5EF4-FFF2-40B4-BE49-F238E27FC236}">
                <a16:creationId xmlns="" xmlns:a16="http://schemas.microsoft.com/office/drawing/2014/main" id="{3DC938BF-274F-4644-8F23-CD7AE6676BA0}"/>
              </a:ext>
            </a:extLst>
          </p:cNvPr>
          <p:cNvGrpSpPr/>
          <p:nvPr/>
        </p:nvGrpSpPr>
        <p:grpSpPr>
          <a:xfrm>
            <a:off x="1446763" y="2639278"/>
            <a:ext cx="10061655" cy="2617601"/>
            <a:chOff x="1427713" y="2852132"/>
            <a:chExt cx="10061655" cy="2617601"/>
          </a:xfrm>
        </p:grpSpPr>
        <p:grpSp>
          <p:nvGrpSpPr>
            <p:cNvPr id="6" name="Group 5">
              <a:extLst>
                <a:ext uri="{FF2B5EF4-FFF2-40B4-BE49-F238E27FC236}">
                  <a16:creationId xmlns="" xmlns:a16="http://schemas.microsoft.com/office/drawing/2014/main"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 xmlns:a16="http://schemas.microsoft.com/office/drawing/2014/main"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Block Arc 109">
                <a:extLst>
                  <a:ext uri="{FF2B5EF4-FFF2-40B4-BE49-F238E27FC236}">
                    <a16:creationId xmlns="" xmlns:a16="http://schemas.microsoft.com/office/drawing/2014/main"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Block Arc 110">
                <a:extLst>
                  <a:ext uri="{FF2B5EF4-FFF2-40B4-BE49-F238E27FC236}">
                    <a16:creationId xmlns="" xmlns:a16="http://schemas.microsoft.com/office/drawing/2014/main"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Block Arc 111">
                <a:extLst>
                  <a:ext uri="{FF2B5EF4-FFF2-40B4-BE49-F238E27FC236}">
                    <a16:creationId xmlns="" xmlns:a16="http://schemas.microsoft.com/office/drawing/2014/main"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Block Arc 112">
                <a:extLst>
                  <a:ext uri="{FF2B5EF4-FFF2-40B4-BE49-F238E27FC236}">
                    <a16:creationId xmlns="" xmlns:a16="http://schemas.microsoft.com/office/drawing/2014/main"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4" name="Block Arc 160">
                <a:extLst>
                  <a:ext uri="{FF2B5EF4-FFF2-40B4-BE49-F238E27FC236}">
                    <a16:creationId xmlns="" xmlns:a16="http://schemas.microsoft.com/office/drawing/2014/main"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6">
              <a:extLst>
                <a:ext uri="{FF2B5EF4-FFF2-40B4-BE49-F238E27FC236}">
                  <a16:creationId xmlns="" xmlns:a16="http://schemas.microsoft.com/office/drawing/2014/main"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Oval 114">
            <a:extLst>
              <a:ext uri="{FF2B5EF4-FFF2-40B4-BE49-F238E27FC236}">
                <a16:creationId xmlns="" xmlns:a16="http://schemas.microsoft.com/office/drawing/2014/main" id="{7054A256-8CF5-4768-B0E4-8D3ABDC99DD0}"/>
              </a:ext>
            </a:extLst>
          </p:cNvPr>
          <p:cNvSpPr/>
          <p:nvPr/>
        </p:nvSpPr>
        <p:spPr>
          <a:xfrm>
            <a:off x="5072493" y="33848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15">
            <a:extLst>
              <a:ext uri="{FF2B5EF4-FFF2-40B4-BE49-F238E27FC236}">
                <a16:creationId xmlns="" xmlns:a16="http://schemas.microsoft.com/office/drawing/2014/main" id="{A478EFDC-91F9-4AB0-86AA-EF757AA65B89}"/>
              </a:ext>
            </a:extLst>
          </p:cNvPr>
          <p:cNvSpPr/>
          <p:nvPr/>
        </p:nvSpPr>
        <p:spPr>
          <a:xfrm>
            <a:off x="3543531" y="3869278"/>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16">
            <a:extLst>
              <a:ext uri="{FF2B5EF4-FFF2-40B4-BE49-F238E27FC236}">
                <a16:creationId xmlns="" xmlns:a16="http://schemas.microsoft.com/office/drawing/2014/main" id="{F58C1468-307F-4474-A7C3-796841EE438D}"/>
              </a:ext>
            </a:extLst>
          </p:cNvPr>
          <p:cNvSpPr/>
          <p:nvPr/>
        </p:nvSpPr>
        <p:spPr>
          <a:xfrm>
            <a:off x="2014569" y="3384889"/>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118">
            <a:extLst>
              <a:ext uri="{FF2B5EF4-FFF2-40B4-BE49-F238E27FC236}">
                <a16:creationId xmlns="" xmlns:a16="http://schemas.microsoft.com/office/drawing/2014/main" id="{2E9AEEA8-BE6A-406B-BB73-D62F6237E8FD}"/>
              </a:ext>
            </a:extLst>
          </p:cNvPr>
          <p:cNvSpPr/>
          <p:nvPr/>
        </p:nvSpPr>
        <p:spPr>
          <a:xfrm>
            <a:off x="6601454" y="3869278"/>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100">
            <a:extLst>
              <a:ext uri="{FF2B5EF4-FFF2-40B4-BE49-F238E27FC236}">
                <a16:creationId xmlns="" xmlns:a16="http://schemas.microsoft.com/office/drawing/2014/main" id="{102A3DBB-340A-440D-BDBC-B66D4D01EFDC}"/>
              </a:ext>
            </a:extLst>
          </p:cNvPr>
          <p:cNvSpPr/>
          <p:nvPr/>
        </p:nvSpPr>
        <p:spPr>
          <a:xfrm>
            <a:off x="8130415" y="338488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ounded Rectangle 5">
            <a:extLst>
              <a:ext uri="{FF2B5EF4-FFF2-40B4-BE49-F238E27FC236}">
                <a16:creationId xmlns="" xmlns:a16="http://schemas.microsoft.com/office/drawing/2014/main" id="{D97E1B44-B49D-405E-95C5-A37725F4C545}"/>
              </a:ext>
            </a:extLst>
          </p:cNvPr>
          <p:cNvSpPr/>
          <p:nvPr/>
        </p:nvSpPr>
        <p:spPr>
          <a:xfrm flipH="1">
            <a:off x="6792253" y="405442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a:extLst>
              <a:ext uri="{FF2B5EF4-FFF2-40B4-BE49-F238E27FC236}">
                <a16:creationId xmlns="" xmlns:a16="http://schemas.microsoft.com/office/drawing/2014/main" id="{C847896E-BD24-44C0-9042-AA9B5E52CAB5}"/>
              </a:ext>
            </a:extLst>
          </p:cNvPr>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5" name="Donut 39">
            <a:extLst>
              <a:ext uri="{FF2B5EF4-FFF2-40B4-BE49-F238E27FC236}">
                <a16:creationId xmlns="" xmlns:a16="http://schemas.microsoft.com/office/drawing/2014/main" id="{DD09BE52-0808-4E49-8B9D-FD83EFC511C3}"/>
              </a:ext>
            </a:extLst>
          </p:cNvPr>
          <p:cNvSpPr/>
          <p:nvPr/>
        </p:nvSpPr>
        <p:spPr>
          <a:xfrm>
            <a:off x="2159210" y="3529530"/>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6" name="Rectangle 36">
            <a:extLst>
              <a:ext uri="{FF2B5EF4-FFF2-40B4-BE49-F238E27FC236}">
                <a16:creationId xmlns="" xmlns:a16="http://schemas.microsoft.com/office/drawing/2014/main" id="{E23CAE8B-D24C-4776-AE65-17AEE895AF15}"/>
              </a:ext>
            </a:extLst>
          </p:cNvPr>
          <p:cNvSpPr/>
          <p:nvPr/>
        </p:nvSpPr>
        <p:spPr>
          <a:xfrm>
            <a:off x="5233609" y="3568855"/>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Chord 15">
            <a:extLst>
              <a:ext uri="{FF2B5EF4-FFF2-40B4-BE49-F238E27FC236}">
                <a16:creationId xmlns="" xmlns:a16="http://schemas.microsoft.com/office/drawing/2014/main" id="{2B10FE4D-3BAF-420B-A89E-5967ADB268E1}"/>
              </a:ext>
            </a:extLst>
          </p:cNvPr>
          <p:cNvSpPr/>
          <p:nvPr/>
        </p:nvSpPr>
        <p:spPr>
          <a:xfrm>
            <a:off x="3782348" y="399891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8" name="TextBox 127">
            <a:extLst>
              <a:ext uri="{FF2B5EF4-FFF2-40B4-BE49-F238E27FC236}">
                <a16:creationId xmlns="" xmlns:a16="http://schemas.microsoft.com/office/drawing/2014/main" id="{B4AE6051-F7A4-4254-AA82-C97EC6D2EA80}"/>
              </a:ext>
            </a:extLst>
          </p:cNvPr>
          <p:cNvSpPr txBox="1"/>
          <p:nvPr/>
        </p:nvSpPr>
        <p:spPr>
          <a:xfrm>
            <a:off x="1906242"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April</a:t>
            </a:r>
            <a:endParaRPr lang="ko-KR" altLang="en-US" sz="2000" b="1" dirty="0">
              <a:solidFill>
                <a:schemeClr val="tx1">
                  <a:lumMod val="75000"/>
                  <a:lumOff val="25000"/>
                </a:schemeClr>
              </a:solidFill>
              <a:cs typeface="Arial" pitchFamily="34" charset="0"/>
            </a:endParaRPr>
          </a:p>
        </p:txBody>
      </p:sp>
      <p:sp>
        <p:nvSpPr>
          <p:cNvPr id="129" name="TextBox 128">
            <a:extLst>
              <a:ext uri="{FF2B5EF4-FFF2-40B4-BE49-F238E27FC236}">
                <a16:creationId xmlns="" xmlns:a16="http://schemas.microsoft.com/office/drawing/2014/main" id="{0922E751-894A-4733-B544-07EBEF4D93A8}"/>
              </a:ext>
            </a:extLst>
          </p:cNvPr>
          <p:cNvSpPr txBox="1"/>
          <p:nvPr/>
        </p:nvSpPr>
        <p:spPr>
          <a:xfrm>
            <a:off x="3435204" y="4507979"/>
            <a:ext cx="910068" cy="707886"/>
          </a:xfrm>
          <a:prstGeom prst="rect">
            <a:avLst/>
          </a:prstGeom>
          <a:noFill/>
        </p:spPr>
        <p:txBody>
          <a:bodyPr wrap="square" rtlCol="0" anchor="ctr">
            <a:spAutoFit/>
          </a:bodyPr>
          <a:lstStyle/>
          <a:p>
            <a:pPr algn="ctr"/>
            <a:r>
              <a:rPr lang="en-US" altLang="zh-TW" sz="2000" b="1" dirty="0" smtClean="0">
                <a:solidFill>
                  <a:schemeClr val="tx1">
                    <a:lumMod val="75000"/>
                    <a:lumOff val="25000"/>
                  </a:schemeClr>
                </a:solidFill>
                <a:cs typeface="Arial" pitchFamily="34" charset="0"/>
              </a:rPr>
              <a:t>End of April</a:t>
            </a:r>
            <a:endParaRPr lang="ko-KR" altLang="en-US" sz="2000" b="1" dirty="0">
              <a:solidFill>
                <a:schemeClr val="tx1">
                  <a:lumMod val="75000"/>
                  <a:lumOff val="25000"/>
                </a:schemeClr>
              </a:solidFill>
              <a:cs typeface="Arial" pitchFamily="34" charset="0"/>
            </a:endParaRPr>
          </a:p>
        </p:txBody>
      </p:sp>
      <p:sp>
        <p:nvSpPr>
          <p:cNvPr id="130" name="TextBox 129">
            <a:extLst>
              <a:ext uri="{FF2B5EF4-FFF2-40B4-BE49-F238E27FC236}">
                <a16:creationId xmlns="" xmlns:a16="http://schemas.microsoft.com/office/drawing/2014/main" id="{501A74C5-4151-40DD-ABE2-11558BFAC45C}"/>
              </a:ext>
            </a:extLst>
          </p:cNvPr>
          <p:cNvSpPr txBox="1"/>
          <p:nvPr/>
        </p:nvSpPr>
        <p:spPr>
          <a:xfrm>
            <a:off x="4964165"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a:t>
            </a:r>
            <a:r>
              <a:rPr lang="en-US" altLang="zh-TW" sz="2000" b="1" dirty="0" smtClean="0">
                <a:solidFill>
                  <a:schemeClr val="tx1">
                    <a:lumMod val="75000"/>
                    <a:lumOff val="25000"/>
                  </a:schemeClr>
                </a:solidFill>
                <a:cs typeface="Arial" pitchFamily="34" charset="0"/>
              </a:rPr>
              <a:t>May</a:t>
            </a:r>
            <a:endParaRPr lang="ko-KR" altLang="en-US" sz="2000" b="1" dirty="0">
              <a:solidFill>
                <a:schemeClr val="tx1">
                  <a:lumMod val="75000"/>
                  <a:lumOff val="25000"/>
                </a:schemeClr>
              </a:solidFill>
              <a:cs typeface="Arial" pitchFamily="34" charset="0"/>
            </a:endParaRPr>
          </a:p>
        </p:txBody>
      </p:sp>
      <p:sp>
        <p:nvSpPr>
          <p:cNvPr id="131" name="TextBox 130">
            <a:extLst>
              <a:ext uri="{FF2B5EF4-FFF2-40B4-BE49-F238E27FC236}">
                <a16:creationId xmlns="" xmlns:a16="http://schemas.microsoft.com/office/drawing/2014/main" id="{53434271-013B-4AB1-883B-F2AFC48CB182}"/>
              </a:ext>
            </a:extLst>
          </p:cNvPr>
          <p:cNvSpPr txBox="1"/>
          <p:nvPr/>
        </p:nvSpPr>
        <p:spPr>
          <a:xfrm>
            <a:off x="6493126" y="4499353"/>
            <a:ext cx="910068" cy="707886"/>
          </a:xfrm>
          <a:prstGeom prst="rect">
            <a:avLst/>
          </a:prstGeom>
          <a:noFill/>
        </p:spPr>
        <p:txBody>
          <a:bodyPr wrap="square" rtlCol="0" anchor="ctr">
            <a:spAutoFit/>
          </a:bodyPr>
          <a:lstStyle/>
          <a:p>
            <a:pPr algn="ctr"/>
            <a:r>
              <a:rPr lang="en-US" altLang="zh-TW" sz="2000" b="1" dirty="0" smtClean="0">
                <a:solidFill>
                  <a:schemeClr val="tx1">
                    <a:lumMod val="75000"/>
                    <a:lumOff val="25000"/>
                  </a:schemeClr>
                </a:solidFill>
                <a:cs typeface="Arial" pitchFamily="34" charset="0"/>
              </a:rPr>
              <a:t>Mid-May</a:t>
            </a:r>
            <a:endParaRPr lang="ko-KR" altLang="en-US" sz="2000" b="1" dirty="0">
              <a:solidFill>
                <a:schemeClr val="tx1">
                  <a:lumMod val="75000"/>
                  <a:lumOff val="25000"/>
                </a:schemeClr>
              </a:solidFill>
              <a:cs typeface="Arial" pitchFamily="34" charset="0"/>
            </a:endParaRPr>
          </a:p>
        </p:txBody>
      </p:sp>
      <p:sp>
        <p:nvSpPr>
          <p:cNvPr id="132" name="TextBox 131">
            <a:extLst>
              <a:ext uri="{FF2B5EF4-FFF2-40B4-BE49-F238E27FC236}">
                <a16:creationId xmlns="" xmlns:a16="http://schemas.microsoft.com/office/drawing/2014/main" id="{E9645120-9379-4F2B-A99D-3518B9BEE013}"/>
              </a:ext>
            </a:extLst>
          </p:cNvPr>
          <p:cNvSpPr txBox="1"/>
          <p:nvPr/>
        </p:nvSpPr>
        <p:spPr>
          <a:xfrm>
            <a:off x="8022088"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End of </a:t>
            </a:r>
            <a:r>
              <a:rPr lang="en-US" altLang="zh-TW" sz="2000" b="1" dirty="0" smtClean="0">
                <a:solidFill>
                  <a:schemeClr val="tx1">
                    <a:lumMod val="75000"/>
                    <a:lumOff val="25000"/>
                  </a:schemeClr>
                </a:solidFill>
                <a:cs typeface="Arial" pitchFamily="34" charset="0"/>
              </a:rPr>
              <a:t>May</a:t>
            </a:r>
            <a:endParaRPr lang="ko-KR" altLang="en-US" sz="2000" b="1" dirty="0">
              <a:solidFill>
                <a:schemeClr val="tx1">
                  <a:lumMod val="75000"/>
                  <a:lumOff val="25000"/>
                </a:schemeClr>
              </a:solidFill>
              <a:cs typeface="Arial" pitchFamily="34" charset="0"/>
            </a:endParaRPr>
          </a:p>
        </p:txBody>
      </p:sp>
      <p:sp>
        <p:nvSpPr>
          <p:cNvPr id="133" name="TextBox 132">
            <a:extLst>
              <a:ext uri="{FF2B5EF4-FFF2-40B4-BE49-F238E27FC236}">
                <a16:creationId xmlns="" xmlns:a16="http://schemas.microsoft.com/office/drawing/2014/main" id="{675228B2-8D83-41D4-99CB-6BAAF018A6E6}"/>
              </a:ext>
            </a:extLst>
          </p:cNvPr>
          <p:cNvSpPr txBox="1"/>
          <p:nvPr/>
        </p:nvSpPr>
        <p:spPr>
          <a:xfrm>
            <a:off x="10021567" y="3530290"/>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June</a:t>
            </a:r>
            <a:endParaRPr lang="ko-KR" altLang="en-US" sz="2000" b="1" dirty="0">
              <a:solidFill>
                <a:schemeClr val="tx1">
                  <a:lumMod val="75000"/>
                  <a:lumOff val="25000"/>
                </a:schemeClr>
              </a:solidFill>
              <a:cs typeface="Arial" pitchFamily="34" charset="0"/>
            </a:endParaRPr>
          </a:p>
        </p:txBody>
      </p:sp>
      <p:grpSp>
        <p:nvGrpSpPr>
          <p:cNvPr id="137" name="Group 136">
            <a:extLst>
              <a:ext uri="{FF2B5EF4-FFF2-40B4-BE49-F238E27FC236}">
                <a16:creationId xmlns="" xmlns:a16="http://schemas.microsoft.com/office/drawing/2014/main" id="{E3CC16F6-2648-4181-8CAB-1BB1F3649E3F}"/>
              </a:ext>
            </a:extLst>
          </p:cNvPr>
          <p:cNvGrpSpPr/>
          <p:nvPr/>
        </p:nvGrpSpPr>
        <p:grpSpPr>
          <a:xfrm>
            <a:off x="2874472" y="5170205"/>
            <a:ext cx="1920475" cy="1005353"/>
            <a:chOff x="1853631" y="4350279"/>
            <a:chExt cx="2512743" cy="1005353"/>
          </a:xfrm>
        </p:grpSpPr>
        <p:sp>
          <p:nvSpPr>
            <p:cNvPr id="138" name="TextBox 137">
              <a:extLst>
                <a:ext uri="{FF2B5EF4-FFF2-40B4-BE49-F238E27FC236}">
                  <a16:creationId xmlns="" xmlns:a16="http://schemas.microsoft.com/office/drawing/2014/main" id="{EEB58CBD-4473-4574-81DE-4FD1A4834E64}"/>
                </a:ext>
              </a:extLst>
            </p:cNvPr>
            <p:cNvSpPr txBox="1"/>
            <p:nvPr/>
          </p:nvSpPr>
          <p:spPr>
            <a:xfrm>
              <a:off x="2004347" y="4586191"/>
              <a:ext cx="2346637" cy="769441"/>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向業師索取相關資料，並作相對應的處理。</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達成共識</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後創建</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並了解其功能</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39" name="TextBox 138">
              <a:extLst>
                <a:ext uri="{FF2B5EF4-FFF2-40B4-BE49-F238E27FC236}">
                  <a16:creationId xmlns="" xmlns:a16="http://schemas.microsoft.com/office/drawing/2014/main" id="{4DA463E9-971E-4FD9-8048-9902F6E52023}"/>
                </a:ext>
              </a:extLst>
            </p:cNvPr>
            <p:cNvSpPr txBox="1"/>
            <p:nvPr/>
          </p:nvSpPr>
          <p:spPr>
            <a:xfrm>
              <a:off x="1853631" y="4350279"/>
              <a:ext cx="2512743"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取得及處理資料、建</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43" name="Group 142">
            <a:extLst>
              <a:ext uri="{FF2B5EF4-FFF2-40B4-BE49-F238E27FC236}">
                <a16:creationId xmlns="" xmlns:a16="http://schemas.microsoft.com/office/drawing/2014/main" id="{20E6A521-D88B-4C25-99C7-9DB91CCE7A6F}"/>
              </a:ext>
            </a:extLst>
          </p:cNvPr>
          <p:cNvGrpSpPr/>
          <p:nvPr/>
        </p:nvGrpSpPr>
        <p:grpSpPr>
          <a:xfrm>
            <a:off x="1451437" y="2011315"/>
            <a:ext cx="1819678" cy="684051"/>
            <a:chOff x="1985513" y="4307149"/>
            <a:chExt cx="2380861" cy="684051"/>
          </a:xfrm>
        </p:grpSpPr>
        <p:sp>
          <p:nvSpPr>
            <p:cNvPr id="144" name="TextBox 143">
              <a:extLst>
                <a:ext uri="{FF2B5EF4-FFF2-40B4-BE49-F238E27FC236}">
                  <a16:creationId xmlns="" xmlns:a16="http://schemas.microsoft.com/office/drawing/2014/main" id="{CF4618F2-4883-423B-AE84-8CF62C57CB54}"/>
                </a:ext>
              </a:extLst>
            </p:cNvPr>
            <p:cNvSpPr txBox="1"/>
            <p:nvPr/>
          </p:nvSpPr>
          <p:spPr>
            <a:xfrm>
              <a:off x="2004347" y="456031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了解題目需求後分別去查找能使用到的資源</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45" name="TextBox 144">
              <a:extLst>
                <a:ext uri="{FF2B5EF4-FFF2-40B4-BE49-F238E27FC236}">
                  <a16:creationId xmlns="" xmlns:a16="http://schemas.microsoft.com/office/drawing/2014/main" id="{A03AA2BC-49B1-466E-A167-64AEAF6946A3}"/>
                </a:ext>
              </a:extLst>
            </p:cNvPr>
            <p:cNvSpPr txBox="1"/>
            <p:nvPr/>
          </p:nvSpPr>
          <p:spPr>
            <a:xfrm>
              <a:off x="1985513" y="4307149"/>
              <a:ext cx="238086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認識團隊及題目要求</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46" name="Group 145">
            <a:extLst>
              <a:ext uri="{FF2B5EF4-FFF2-40B4-BE49-F238E27FC236}">
                <a16:creationId xmlns="" xmlns:a16="http://schemas.microsoft.com/office/drawing/2014/main" id="{3AA6359F-5131-4A8A-9CA6-6147DD6F9540}"/>
              </a:ext>
            </a:extLst>
          </p:cNvPr>
          <p:cNvGrpSpPr/>
          <p:nvPr/>
        </p:nvGrpSpPr>
        <p:grpSpPr>
          <a:xfrm>
            <a:off x="5945770" y="5170205"/>
            <a:ext cx="1925319" cy="684051"/>
            <a:chOff x="1847293" y="4350279"/>
            <a:chExt cx="2519081" cy="684051"/>
          </a:xfrm>
        </p:grpSpPr>
        <p:sp>
          <p:nvSpPr>
            <p:cNvPr id="147" name="TextBox 146">
              <a:extLst>
                <a:ext uri="{FF2B5EF4-FFF2-40B4-BE49-F238E27FC236}">
                  <a16:creationId xmlns="" xmlns:a16="http://schemas.microsoft.com/office/drawing/2014/main" id="{A84529F9-1047-4826-8B79-9416E4A16560}"/>
                </a:ext>
              </a:extLst>
            </p:cNvPr>
            <p:cNvSpPr txBox="1"/>
            <p:nvPr/>
          </p:nvSpPr>
          <p:spPr>
            <a:xfrm>
              <a:off x="2004346" y="460344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評估模型的適用程度</a:t>
              </a:r>
              <a:r>
                <a:rPr lang="zh-TW" altLang="en-US"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並依顧客需求</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增加所需功能</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48" name="TextBox 147">
              <a:extLst>
                <a:ext uri="{FF2B5EF4-FFF2-40B4-BE49-F238E27FC236}">
                  <a16:creationId xmlns="" xmlns:a16="http://schemas.microsoft.com/office/drawing/2014/main" id="{FD5A2D58-DFEA-4468-8AB6-33217CB1C083}"/>
                </a:ext>
              </a:extLst>
            </p:cNvPr>
            <p:cNvSpPr txBox="1"/>
            <p:nvPr/>
          </p:nvSpPr>
          <p:spPr>
            <a:xfrm>
              <a:off x="1847293" y="4350279"/>
              <a:ext cx="251908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模型評估、</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功能</a:t>
              </a:r>
              <a:r>
                <a:rPr lang="zh-TW" altLang="en-US" sz="12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增加</a:t>
              </a:r>
              <a:endPar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grpSp>
      <p:grpSp>
        <p:nvGrpSpPr>
          <p:cNvPr id="149" name="Group 148">
            <a:extLst>
              <a:ext uri="{FF2B5EF4-FFF2-40B4-BE49-F238E27FC236}">
                <a16:creationId xmlns="" xmlns:a16="http://schemas.microsoft.com/office/drawing/2014/main" id="{DE1F40F6-6F58-4137-BC2B-7B0D3EC72CCA}"/>
              </a:ext>
            </a:extLst>
          </p:cNvPr>
          <p:cNvGrpSpPr/>
          <p:nvPr/>
        </p:nvGrpSpPr>
        <p:grpSpPr>
          <a:xfrm>
            <a:off x="4497783" y="1726642"/>
            <a:ext cx="1899821" cy="1022605"/>
            <a:chOff x="1946527" y="4307149"/>
            <a:chExt cx="2485720" cy="1022605"/>
          </a:xfrm>
        </p:grpSpPr>
        <p:sp>
          <p:nvSpPr>
            <p:cNvPr id="150" name="TextBox 149">
              <a:extLst>
                <a:ext uri="{FF2B5EF4-FFF2-40B4-BE49-F238E27FC236}">
                  <a16:creationId xmlns="" xmlns:a16="http://schemas.microsoft.com/office/drawing/2014/main" id="{D5C191C3-10BB-43C7-BB71-6081C453520A}"/>
                </a:ext>
              </a:extLst>
            </p:cNvPr>
            <p:cNvSpPr txBox="1"/>
            <p:nvPr/>
          </p:nvSpPr>
          <p:spPr>
            <a:xfrm>
              <a:off x="2004346" y="4560313"/>
              <a:ext cx="2346637" cy="769441"/>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將之前建好的模型</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run</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DATA</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並作分析討論</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feature</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篩選，熟悉</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的操作並試著製作</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1" name="TextBox 150">
              <a:extLst>
                <a:ext uri="{FF2B5EF4-FFF2-40B4-BE49-F238E27FC236}">
                  <a16:creationId xmlns="" xmlns:a16="http://schemas.microsoft.com/office/drawing/2014/main" id="{B7D88F9D-CB73-474B-89D7-AD94E11DE3D0}"/>
                </a:ext>
              </a:extLst>
            </p:cNvPr>
            <p:cNvSpPr txBox="1"/>
            <p:nvPr/>
          </p:nvSpPr>
          <p:spPr>
            <a:xfrm>
              <a:off x="1946527" y="4307149"/>
              <a:ext cx="2485720"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建</a:t>
              </a:r>
              <a:r>
                <a:rPr lang="zh-TW" altLang="en-US" sz="12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RUN</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模型、</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試做</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52" name="Group 151">
            <a:extLst>
              <a:ext uri="{FF2B5EF4-FFF2-40B4-BE49-F238E27FC236}">
                <a16:creationId xmlns="" xmlns:a16="http://schemas.microsoft.com/office/drawing/2014/main" id="{49979540-F977-4FFD-BB36-D7DCF76C6D3D}"/>
              </a:ext>
            </a:extLst>
          </p:cNvPr>
          <p:cNvGrpSpPr/>
          <p:nvPr/>
        </p:nvGrpSpPr>
        <p:grpSpPr>
          <a:xfrm>
            <a:off x="9078647" y="4161125"/>
            <a:ext cx="1819678" cy="684051"/>
            <a:chOff x="1985513" y="4350279"/>
            <a:chExt cx="2380861" cy="684051"/>
          </a:xfrm>
        </p:grpSpPr>
        <p:sp>
          <p:nvSpPr>
            <p:cNvPr id="153" name="TextBox 152">
              <a:extLst>
                <a:ext uri="{FF2B5EF4-FFF2-40B4-BE49-F238E27FC236}">
                  <a16:creationId xmlns="" xmlns:a16="http://schemas.microsoft.com/office/drawing/2014/main" id="{5467797D-35B8-429F-AEBB-297597EAFB8A}"/>
                </a:ext>
              </a:extLst>
            </p:cNvPr>
            <p:cNvSpPr txBox="1"/>
            <p:nvPr/>
          </p:nvSpPr>
          <p:spPr>
            <a:xfrm>
              <a:off x="2004347" y="4603443"/>
              <a:ext cx="2346637" cy="430887"/>
            </a:xfrm>
            <a:prstGeom prst="rect">
              <a:avLst/>
            </a:prstGeom>
            <a:noFill/>
          </p:spPr>
          <p:txBody>
            <a:bodyPr wrap="square" rtlCol="0">
              <a:spAutoFit/>
            </a:bodyPr>
            <a:lstStyle/>
            <a:p>
              <a:pPr algn="r"/>
              <a:r>
                <a:rPr lang="zh-TW" altLang="en-US"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向大家</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展示這兩個月的</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成果</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4" name="TextBox 153">
              <a:extLst>
                <a:ext uri="{FF2B5EF4-FFF2-40B4-BE49-F238E27FC236}">
                  <a16:creationId xmlns="" xmlns:a16="http://schemas.microsoft.com/office/drawing/2014/main" id="{99D64E58-BB63-4D88-88D0-E95109F22BD8}"/>
                </a:ext>
              </a:extLst>
            </p:cNvPr>
            <p:cNvSpPr txBox="1"/>
            <p:nvPr/>
          </p:nvSpPr>
          <p:spPr>
            <a:xfrm>
              <a:off x="1985513" y="4350279"/>
              <a:ext cx="2380861" cy="276999"/>
            </a:xfrm>
            <a:prstGeom prst="rect">
              <a:avLst/>
            </a:prstGeom>
            <a:noFill/>
          </p:spPr>
          <p:txBody>
            <a:bodyPr wrap="square" rtlCol="0">
              <a:spAutoFit/>
            </a:bodyPr>
            <a:lstStyle/>
            <a:p>
              <a:pPr algn="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結果呈現</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55" name="Group 154">
            <a:extLst>
              <a:ext uri="{FF2B5EF4-FFF2-40B4-BE49-F238E27FC236}">
                <a16:creationId xmlns="" xmlns:a16="http://schemas.microsoft.com/office/drawing/2014/main" id="{D369F3C3-68B7-4075-BE2E-8B0358C66755}"/>
              </a:ext>
            </a:extLst>
          </p:cNvPr>
          <p:cNvGrpSpPr/>
          <p:nvPr/>
        </p:nvGrpSpPr>
        <p:grpSpPr>
          <a:xfrm>
            <a:off x="7574794" y="1968178"/>
            <a:ext cx="1819678" cy="684051"/>
            <a:chOff x="1985513" y="4307149"/>
            <a:chExt cx="2380861" cy="684051"/>
          </a:xfrm>
        </p:grpSpPr>
        <p:sp>
          <p:nvSpPr>
            <p:cNvPr id="156" name="TextBox 155">
              <a:extLst>
                <a:ext uri="{FF2B5EF4-FFF2-40B4-BE49-F238E27FC236}">
                  <a16:creationId xmlns="" xmlns:a16="http://schemas.microsoft.com/office/drawing/2014/main" id="{A13B9285-80FB-4AF7-AADC-36E601DD3EDE}"/>
                </a:ext>
              </a:extLst>
            </p:cNvPr>
            <p:cNvSpPr txBox="1"/>
            <p:nvPr/>
          </p:nvSpPr>
          <p:spPr>
            <a:xfrm>
              <a:off x="2004347" y="456031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模型特徵及</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功能確定並加以優化解決</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Bug</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7" name="TextBox 156">
              <a:extLst>
                <a:ext uri="{FF2B5EF4-FFF2-40B4-BE49-F238E27FC236}">
                  <a16:creationId xmlns="" xmlns:a16="http://schemas.microsoft.com/office/drawing/2014/main" id="{31571EF2-6CC4-4A91-AB06-18ED808363D1}"/>
                </a:ext>
              </a:extLst>
            </p:cNvPr>
            <p:cNvSpPr txBox="1"/>
            <p:nvPr/>
          </p:nvSpPr>
          <p:spPr>
            <a:xfrm>
              <a:off x="1985513" y="4307149"/>
              <a:ext cx="238086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專案大致完成</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spTree>
    <p:extLst>
      <p:ext uri="{BB962C8B-B14F-4D97-AF65-F5344CB8AC3E}">
        <p14:creationId xmlns:p14="http://schemas.microsoft.com/office/powerpoint/2010/main" val="279026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6254151" y="1436928"/>
            <a:ext cx="5709249" cy="3179662"/>
            <a:chOff x="6254151" y="1436928"/>
            <a:chExt cx="5709249" cy="3179662"/>
          </a:xfrm>
        </p:grpSpPr>
        <p:sp>
          <p:nvSpPr>
            <p:cNvPr id="8" name="TextBox 7">
              <a:extLst>
                <a:ext uri="{FF2B5EF4-FFF2-40B4-BE49-F238E27FC236}">
                  <a16:creationId xmlns="" xmlns:a16="http://schemas.microsoft.com/office/drawing/2014/main" id="{5CF5BDA4-10C7-46A6-AC30-523A3FC438AC}"/>
                </a:ext>
              </a:extLst>
            </p:cNvPr>
            <p:cNvSpPr txBox="1"/>
            <p:nvPr/>
          </p:nvSpPr>
          <p:spPr>
            <a:xfrm>
              <a:off x="6254151" y="2585265"/>
              <a:ext cx="5709249" cy="2031325"/>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Experimental Result</a:t>
              </a:r>
            </a:p>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&amp;</a:t>
              </a:r>
            </a:p>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Function Prediction</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 xmlns:a16="http://schemas.microsoft.com/office/drawing/2014/main"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03</a:t>
              </a:r>
              <a:endParaRPr lang="ko-KR" altLang="en-US" sz="66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3382531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E2E47C49-1B6F-4F15-A110-E5832381D6E7}"/>
              </a:ext>
            </a:extLst>
          </p:cNvPr>
          <p:cNvSpPr txBox="1"/>
          <p:nvPr/>
        </p:nvSpPr>
        <p:spPr>
          <a:xfrm flipH="1">
            <a:off x="8305516" y="731341"/>
            <a:ext cx="3282331" cy="1508105"/>
          </a:xfrm>
          <a:prstGeom prst="rect">
            <a:avLst/>
          </a:prstGeom>
          <a:noFill/>
        </p:spPr>
        <p:txBody>
          <a:bodyPr wrap="square" rtlCol="0">
            <a:spAutoFit/>
          </a:bodyPr>
          <a:lstStyle/>
          <a:p>
            <a:pPr algn="r"/>
            <a:r>
              <a:rPr lang="en-US" altLang="zh-TW" sz="3600" b="1" dirty="0" smtClean="0">
                <a:solidFill>
                  <a:schemeClr val="accent5"/>
                </a:solidFill>
                <a:latin typeface="+mj-lt"/>
                <a:cs typeface="Arial" pitchFamily="34" charset="0"/>
              </a:rPr>
              <a:t>ML</a:t>
            </a:r>
            <a:r>
              <a:rPr lang="zh-TW" altLang="en-US" sz="3600" b="1" dirty="0" smtClean="0">
                <a:solidFill>
                  <a:schemeClr val="accent5"/>
                </a:solidFill>
                <a:latin typeface="微軟正黑體" panose="020B0604030504040204" pitchFamily="34" charset="-120"/>
                <a:ea typeface="微軟正黑體" panose="020B0604030504040204" pitchFamily="34" charset="-120"/>
                <a:cs typeface="Arial" pitchFamily="34" charset="0"/>
              </a:rPr>
              <a:t>模型</a:t>
            </a:r>
            <a:endParaRPr lang="en-US" altLang="zh-TW" sz="3600" b="1" dirty="0">
              <a:solidFill>
                <a:schemeClr val="tx1">
                  <a:lumMod val="75000"/>
                  <a:lumOff val="25000"/>
                </a:schemeClr>
              </a:solidFill>
              <a:latin typeface="+mj-lt"/>
              <a:cs typeface="Arial" pitchFamily="34" charset="0"/>
            </a:endParaRPr>
          </a:p>
          <a:p>
            <a:pPr algn="r"/>
            <a:r>
              <a:rPr lang="zh-TW" altLang="en-US" sz="28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監督式與非監督式</a:t>
            </a:r>
            <a:r>
              <a:rPr lang="zh-TW" altLang="en-US" sz="2800" b="1" dirty="0" smtClean="0">
                <a:latin typeface="微軟正黑體" panose="020B0604030504040204" pitchFamily="34" charset="-120"/>
                <a:ea typeface="微軟正黑體" panose="020B0604030504040204" pitchFamily="34" charset="-120"/>
              </a:rPr>
              <a:t>交叉</a:t>
            </a:r>
            <a:r>
              <a:rPr lang="zh-TW" altLang="en-US" sz="2800" b="1" dirty="0">
                <a:latin typeface="微軟正黑體" panose="020B0604030504040204" pitchFamily="34" charset="-120"/>
                <a:ea typeface="微軟正黑體" panose="020B0604030504040204" pitchFamily="34" charset="-120"/>
              </a:rPr>
              <a:t>比對</a:t>
            </a:r>
            <a:endParaRPr lang="en-US" altLang="ko-KR" sz="28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3" name="TextBox 12">
            <a:extLst>
              <a:ext uri="{FF2B5EF4-FFF2-40B4-BE49-F238E27FC236}">
                <a16:creationId xmlns="" xmlns:a16="http://schemas.microsoft.com/office/drawing/2014/main" id="{AB2D3978-C53B-4B2C-B33D-E052C598B4D9}"/>
              </a:ext>
            </a:extLst>
          </p:cNvPr>
          <p:cNvSpPr txBox="1"/>
          <p:nvPr/>
        </p:nvSpPr>
        <p:spPr>
          <a:xfrm>
            <a:off x="7429217" y="3675660"/>
            <a:ext cx="4146799" cy="1384995"/>
          </a:xfrm>
          <a:prstGeom prst="rect">
            <a:avLst/>
          </a:prstGeom>
          <a:noFill/>
        </p:spPr>
        <p:txBody>
          <a:bodyPr wrap="square" rtlCol="0">
            <a:spAutoFit/>
          </a:bodyPr>
          <a:lstStyle/>
          <a:p>
            <a:pPr algn="r"/>
            <a:r>
              <a:rPr lang="zh-TW" altLang="en-US" sz="1400" dirty="0" smtClean="0">
                <a:solidFill>
                  <a:schemeClr val="tx1">
                    <a:lumMod val="75000"/>
                    <a:lumOff val="25000"/>
                  </a:schemeClr>
                </a:solidFill>
                <a:cs typeface="Arial" pitchFamily="34" charset="0"/>
              </a:rPr>
              <a:t>監督</a:t>
            </a:r>
            <a:r>
              <a:rPr lang="zh-TW" altLang="en-US" sz="1400" dirty="0">
                <a:solidFill>
                  <a:schemeClr val="tx1">
                    <a:lumMod val="75000"/>
                    <a:lumOff val="25000"/>
                  </a:schemeClr>
                </a:solidFill>
                <a:cs typeface="Arial" pitchFamily="34" charset="0"/>
              </a:rPr>
              <a:t>式</a:t>
            </a:r>
            <a:r>
              <a:rPr lang="zh-TW" altLang="en-US" sz="1400" dirty="0" smtClean="0">
                <a:solidFill>
                  <a:schemeClr val="tx1">
                    <a:lumMod val="75000"/>
                    <a:lumOff val="25000"/>
                  </a:schemeClr>
                </a:solidFill>
                <a:cs typeface="Arial" pitchFamily="34" charset="0"/>
              </a:rPr>
              <a:t>學習</a:t>
            </a:r>
            <a:endParaRPr lang="en-US" altLang="zh-TW" sz="1400" dirty="0" smtClean="0">
              <a:solidFill>
                <a:schemeClr val="tx1">
                  <a:lumMod val="75000"/>
                  <a:lumOff val="25000"/>
                </a:schemeClr>
              </a:solidFill>
              <a:cs typeface="Arial" pitchFamily="34" charset="0"/>
            </a:endParaRPr>
          </a:p>
          <a:p>
            <a:pPr algn="r"/>
            <a:r>
              <a:rPr lang="en-US" altLang="ko-KR" sz="1400" dirty="0" smtClean="0">
                <a:solidFill>
                  <a:schemeClr val="tx1">
                    <a:lumMod val="75000"/>
                    <a:lumOff val="25000"/>
                  </a:schemeClr>
                </a:solidFill>
                <a:cs typeface="Arial" pitchFamily="34" charset="0"/>
              </a:rPr>
              <a:t>Tree</a:t>
            </a:r>
            <a:r>
              <a:rPr lang="en-US" altLang="zh-TW" sz="1400" dirty="0" smtClean="0">
                <a:solidFill>
                  <a:schemeClr val="tx1">
                    <a:lumMod val="75000"/>
                    <a:lumOff val="25000"/>
                  </a:schemeClr>
                </a:solidFill>
                <a:cs typeface="Arial" pitchFamily="34" charset="0"/>
              </a:rPr>
              <a:t>-</a:t>
            </a:r>
            <a:r>
              <a:rPr lang="en-US" altLang="ko-KR" sz="1400" dirty="0" smtClean="0">
                <a:solidFill>
                  <a:schemeClr val="tx1">
                    <a:lumMod val="75000"/>
                    <a:lumOff val="25000"/>
                  </a:schemeClr>
                </a:solidFill>
                <a:cs typeface="Arial" pitchFamily="34" charset="0"/>
              </a:rPr>
              <a:t>based</a:t>
            </a:r>
            <a:r>
              <a:rPr lang="zh-TW" altLang="en-US" sz="1400" dirty="0" smtClean="0">
                <a:solidFill>
                  <a:schemeClr val="tx1">
                    <a:lumMod val="75000"/>
                    <a:lumOff val="25000"/>
                  </a:schemeClr>
                </a:solidFill>
                <a:cs typeface="Arial" pitchFamily="34" charset="0"/>
              </a:rPr>
              <a:t>、</a:t>
            </a:r>
            <a:r>
              <a:rPr lang="en-US" altLang="zh-TW" sz="1400" dirty="0" smtClean="0">
                <a:solidFill>
                  <a:schemeClr val="tx1">
                    <a:lumMod val="75000"/>
                    <a:lumOff val="25000"/>
                  </a:schemeClr>
                </a:solidFill>
                <a:cs typeface="Arial" pitchFamily="34" charset="0"/>
              </a:rPr>
              <a:t>lift chart……</a:t>
            </a:r>
          </a:p>
          <a:p>
            <a:pPr algn="r"/>
            <a:endParaRPr lang="en-US" altLang="zh-TW" sz="1400" dirty="0" smtClean="0">
              <a:solidFill>
                <a:schemeClr val="tx1">
                  <a:lumMod val="75000"/>
                  <a:lumOff val="25000"/>
                </a:schemeClr>
              </a:solidFill>
              <a:cs typeface="Arial" pitchFamily="34" charset="0"/>
            </a:endParaRPr>
          </a:p>
          <a:p>
            <a:pPr algn="r"/>
            <a:endParaRPr lang="en-US" altLang="ko-KR" sz="1400" dirty="0">
              <a:solidFill>
                <a:schemeClr val="tx1">
                  <a:lumMod val="75000"/>
                  <a:lumOff val="25000"/>
                </a:schemeClr>
              </a:solidFill>
              <a:cs typeface="Arial" pitchFamily="34" charset="0"/>
            </a:endParaRPr>
          </a:p>
          <a:p>
            <a:pPr algn="r"/>
            <a:r>
              <a:rPr lang="zh-TW" altLang="en-US" sz="1400" dirty="0" smtClean="0">
                <a:solidFill>
                  <a:schemeClr val="tx1">
                    <a:lumMod val="75000"/>
                    <a:lumOff val="25000"/>
                  </a:schemeClr>
                </a:solidFill>
                <a:cs typeface="Arial" pitchFamily="34" charset="0"/>
              </a:rPr>
              <a:t>非監督</a:t>
            </a:r>
            <a:r>
              <a:rPr lang="zh-TW" altLang="en-US" sz="1400" dirty="0">
                <a:solidFill>
                  <a:schemeClr val="tx1">
                    <a:lumMod val="75000"/>
                    <a:lumOff val="25000"/>
                  </a:schemeClr>
                </a:solidFill>
                <a:cs typeface="Arial" pitchFamily="34" charset="0"/>
              </a:rPr>
              <a:t>式</a:t>
            </a:r>
            <a:r>
              <a:rPr lang="zh-TW" altLang="en-US" sz="1400" dirty="0" smtClean="0">
                <a:solidFill>
                  <a:schemeClr val="tx1">
                    <a:lumMod val="75000"/>
                    <a:lumOff val="25000"/>
                  </a:schemeClr>
                </a:solidFill>
                <a:cs typeface="Arial" pitchFamily="34" charset="0"/>
              </a:rPr>
              <a:t>學習</a:t>
            </a:r>
            <a:endParaRPr lang="en-US" altLang="zh-TW" sz="1400" dirty="0">
              <a:solidFill>
                <a:schemeClr val="tx1">
                  <a:lumMod val="75000"/>
                  <a:lumOff val="25000"/>
                </a:schemeClr>
              </a:solidFill>
              <a:cs typeface="Arial" pitchFamily="34" charset="0"/>
            </a:endParaRPr>
          </a:p>
          <a:p>
            <a:pPr algn="r"/>
            <a:r>
              <a:rPr lang="en-US" altLang="zh-TW" sz="1400" dirty="0" smtClean="0">
                <a:solidFill>
                  <a:schemeClr val="tx1">
                    <a:lumMod val="75000"/>
                    <a:lumOff val="25000"/>
                  </a:schemeClr>
                </a:solidFill>
                <a:cs typeface="Arial" pitchFamily="34" charset="0"/>
              </a:rPr>
              <a:t>Isolation Forest</a:t>
            </a:r>
            <a:r>
              <a:rPr lang="zh-TW" altLang="en-US" sz="1400" dirty="0" smtClean="0">
                <a:solidFill>
                  <a:schemeClr val="tx1">
                    <a:lumMod val="75000"/>
                    <a:lumOff val="25000"/>
                  </a:schemeClr>
                </a:solidFill>
                <a:cs typeface="Arial" pitchFamily="34" charset="0"/>
              </a:rPr>
              <a:t>、</a:t>
            </a:r>
            <a:r>
              <a:rPr lang="en-US" altLang="zh-TW" sz="1400" dirty="0" smtClean="0">
                <a:solidFill>
                  <a:schemeClr val="tx1">
                    <a:lumMod val="75000"/>
                    <a:lumOff val="25000"/>
                  </a:schemeClr>
                </a:solidFill>
                <a:cs typeface="Arial" pitchFamily="34" charset="0"/>
              </a:rPr>
              <a:t>Random Forest……</a:t>
            </a:r>
            <a:endParaRPr lang="ko-KR" altLang="en-US" sz="1400" dirty="0">
              <a:solidFill>
                <a:schemeClr val="tx1">
                  <a:lumMod val="75000"/>
                  <a:lumOff val="25000"/>
                </a:schemeClr>
              </a:solidFill>
              <a:cs typeface="Arial" pitchFamily="34" charset="0"/>
            </a:endParaRPr>
          </a:p>
        </p:txBody>
      </p:sp>
      <p:grpSp>
        <p:nvGrpSpPr>
          <p:cNvPr id="14" name="Group 18">
            <a:extLst>
              <a:ext uri="{FF2B5EF4-FFF2-40B4-BE49-F238E27FC236}">
                <a16:creationId xmlns="" xmlns:a16="http://schemas.microsoft.com/office/drawing/2014/main" id="{6C025F60-A8C7-4035-ADD2-49CFE4A7B8F4}"/>
              </a:ext>
            </a:extLst>
          </p:cNvPr>
          <p:cNvGrpSpPr/>
          <p:nvPr/>
        </p:nvGrpSpPr>
        <p:grpSpPr>
          <a:xfrm>
            <a:off x="3629223" y="2294407"/>
            <a:ext cx="1080120" cy="116632"/>
            <a:chOff x="4031940" y="0"/>
            <a:chExt cx="1080120" cy="116632"/>
          </a:xfrm>
        </p:grpSpPr>
        <p:sp>
          <p:nvSpPr>
            <p:cNvPr id="15" name="Rectangle 19">
              <a:extLst>
                <a:ext uri="{FF2B5EF4-FFF2-40B4-BE49-F238E27FC236}">
                  <a16:creationId xmlns="" xmlns:a16="http://schemas.microsoft.com/office/drawing/2014/main" id="{D4D20C4D-9D29-4A79-95AA-65078E592E82}"/>
                </a:ext>
              </a:extLst>
            </p:cNvPr>
            <p:cNvSpPr/>
            <p:nvPr userDrawn="1"/>
          </p:nvSpPr>
          <p:spPr>
            <a:xfrm>
              <a:off x="4031940" y="0"/>
              <a:ext cx="1080120" cy="116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20">
              <a:extLst>
                <a:ext uri="{FF2B5EF4-FFF2-40B4-BE49-F238E27FC236}">
                  <a16:creationId xmlns="" xmlns:a16="http://schemas.microsoft.com/office/drawing/2014/main" id="{4BFE09BC-3072-490B-A268-03AAE70B7323}"/>
                </a:ext>
              </a:extLst>
            </p:cNvPr>
            <p:cNvSpPr/>
            <p:nvPr userDrawn="1"/>
          </p:nvSpPr>
          <p:spPr>
            <a:xfrm>
              <a:off x="4572000" y="0"/>
              <a:ext cx="540000" cy="116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 xmlns:a16="http://schemas.microsoft.com/office/drawing/2014/main" id="{C42F4C69-1CA8-4AD1-9B6E-5A5451CAC34E}"/>
              </a:ext>
            </a:extLst>
          </p:cNvPr>
          <p:cNvSpPr txBox="1"/>
          <p:nvPr/>
        </p:nvSpPr>
        <p:spPr>
          <a:xfrm>
            <a:off x="8675418" y="2827361"/>
            <a:ext cx="2900597" cy="369332"/>
          </a:xfrm>
          <a:prstGeom prst="rect">
            <a:avLst/>
          </a:prstGeom>
          <a:noFill/>
        </p:spPr>
        <p:txBody>
          <a:bodyPr wrap="square" rtlCol="0">
            <a:spAutoFit/>
          </a:bodyPr>
          <a:lstStyle/>
          <a:p>
            <a:pPr algn="r"/>
            <a:r>
              <a:rPr lang="en-US" altLang="zh-TW" b="1" dirty="0" smtClean="0">
                <a:solidFill>
                  <a:schemeClr val="accent5"/>
                </a:solidFill>
                <a:cs typeface="Arial" pitchFamily="34" charset="0"/>
              </a:rPr>
              <a:t>Current Method</a:t>
            </a:r>
            <a:r>
              <a:rPr lang="en-US" altLang="ko-KR" b="1" dirty="0" smtClean="0">
                <a:solidFill>
                  <a:schemeClr val="accent5"/>
                </a:solidFill>
                <a:cs typeface="Arial" pitchFamily="34" charset="0"/>
              </a:rPr>
              <a:t> </a:t>
            </a:r>
            <a:endParaRPr lang="ko-KR" altLang="en-US" b="1" dirty="0">
              <a:solidFill>
                <a:schemeClr val="accent5"/>
              </a:solidFill>
              <a:cs typeface="Arial" pitchFamily="34" charset="0"/>
            </a:endParaRPr>
          </a:p>
        </p:txBody>
      </p:sp>
      <p:sp>
        <p:nvSpPr>
          <p:cNvPr id="21" name="Rectangle 20">
            <a:extLst>
              <a:ext uri="{FF2B5EF4-FFF2-40B4-BE49-F238E27FC236}">
                <a16:creationId xmlns="" xmlns:a16="http://schemas.microsoft.com/office/drawing/2014/main" id="{1BDE6DA5-CC1D-4AA1-8A29-E2A9D7556F18}"/>
              </a:ext>
            </a:extLst>
          </p:cNvPr>
          <p:cNvSpPr/>
          <p:nvPr/>
        </p:nvSpPr>
        <p:spPr>
          <a:xfrm>
            <a:off x="397585"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ectangle 22">
            <a:extLst>
              <a:ext uri="{FF2B5EF4-FFF2-40B4-BE49-F238E27FC236}">
                <a16:creationId xmlns="" xmlns:a16="http://schemas.microsoft.com/office/drawing/2014/main" id="{F1D8D9BA-FF74-4D0B-8EA1-326AB1553EF9}"/>
              </a:ext>
            </a:extLst>
          </p:cNvPr>
          <p:cNvSpPr/>
          <p:nvPr/>
        </p:nvSpPr>
        <p:spPr>
          <a:xfrm>
            <a:off x="4175449" y="5957999"/>
            <a:ext cx="2520000" cy="896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accent3"/>
              </a:solidFill>
            </a:endParaRPr>
          </a:p>
        </p:txBody>
      </p:sp>
      <p:pic>
        <p:nvPicPr>
          <p:cNvPr id="18" name="圖片版面配置區 17"/>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2134" b="2134"/>
          <a:stretch>
            <a:fillRect/>
          </a:stretch>
        </p:blipFill>
        <p:spPr/>
      </p:pic>
      <p:pic>
        <p:nvPicPr>
          <p:cNvPr id="10" name="圖片版面配置區 9"/>
          <p:cNvPicPr>
            <a:picLocks noGrp="1" noChangeAspect="1"/>
          </p:cNvPicPr>
          <p:nvPr>
            <p:ph type="pic" idx="13"/>
          </p:nvPr>
        </p:nvPicPr>
        <p:blipFill rotWithShape="1">
          <a:blip r:embed="rId4">
            <a:extLst>
              <a:ext uri="{28A0092B-C50C-407E-A947-70E740481C1C}">
                <a14:useLocalDpi xmlns:a14="http://schemas.microsoft.com/office/drawing/2010/main" val="0"/>
              </a:ext>
            </a:extLst>
          </a:blip>
          <a:srcRect l="5402" t="-7735" r="26168" b="-8741"/>
          <a:stretch/>
        </p:blipFill>
        <p:spPr>
          <a:xfrm>
            <a:off x="302694" y="4042528"/>
            <a:ext cx="3600000" cy="2988000"/>
          </a:xfrm>
        </p:spPr>
      </p:pic>
      <p:pic>
        <p:nvPicPr>
          <p:cNvPr id="11" name="圖片版面配置區 10"/>
          <p:cNvPicPr>
            <a:picLocks noGrp="1" noChangeAspect="1"/>
          </p:cNvPicPr>
          <p:nvPr>
            <p:ph type="pic" idx="15"/>
          </p:nvPr>
        </p:nvPicPr>
        <p:blipFill rotWithShape="1">
          <a:blip r:embed="rId5" cstate="print">
            <a:extLst>
              <a:ext uri="{28A0092B-C50C-407E-A947-70E740481C1C}">
                <a14:useLocalDpi xmlns:a14="http://schemas.microsoft.com/office/drawing/2010/main" val="0"/>
              </a:ext>
            </a:extLst>
          </a:blip>
          <a:srcRect l="2653" t="-11047" r="1568" b="-7415"/>
          <a:stretch/>
        </p:blipFill>
        <p:spPr/>
      </p:pic>
      <p:pic>
        <p:nvPicPr>
          <p:cNvPr id="5" name="圖片版面配置區 4"/>
          <p:cNvPicPr>
            <a:picLocks noGrp="1" noChangeAspect="1"/>
          </p:cNvPicPr>
          <p:nvPr>
            <p:ph type="pic" idx="12"/>
          </p:nvPr>
        </p:nvPicPr>
        <p:blipFill rotWithShape="1">
          <a:blip r:embed="rId6">
            <a:extLst>
              <a:ext uri="{28A0092B-C50C-407E-A947-70E740481C1C}">
                <a14:useLocalDpi xmlns:a14="http://schemas.microsoft.com/office/drawing/2010/main" val="0"/>
              </a:ext>
            </a:extLst>
          </a:blip>
          <a:srcRect l="47356" t="-9430" r="-273" b="-8623"/>
          <a:stretch/>
        </p:blipFill>
        <p:spPr/>
      </p:pic>
    </p:spTree>
    <p:extLst>
      <p:ext uri="{BB962C8B-B14F-4D97-AF65-F5344CB8AC3E}">
        <p14:creationId xmlns:p14="http://schemas.microsoft.com/office/powerpoint/2010/main" val="3032313925"/>
      </p:ext>
    </p:extLst>
  </p:cSld>
  <p:clrMapOvr>
    <a:masterClrMapping/>
  </p:clrMapOvr>
  <mc:AlternateContent xmlns:mc="http://schemas.openxmlformats.org/markup-compatibility/2006" xmlns:p14="http://schemas.microsoft.com/office/powerpoint/2010/main">
    <mc:Choice Requires="p14">
      <p:transition p14:dur="250">
        <p:cover dir="d"/>
      </p:transition>
    </mc:Choice>
    <mc:Fallback xmlns="">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4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1"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版面配置區 1"/>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18" t="22689" r="50" b="13185"/>
          <a:stretch/>
        </p:blipFill>
        <p:spPr>
          <a:xfrm>
            <a:off x="0" y="0"/>
            <a:ext cx="12189125" cy="3489589"/>
          </a:xfrm>
        </p:spPr>
      </p:pic>
      <p:grpSp>
        <p:nvGrpSpPr>
          <p:cNvPr id="35" name="Group 25">
            <a:extLst>
              <a:ext uri="{FF2B5EF4-FFF2-40B4-BE49-F238E27FC236}">
                <a16:creationId xmlns="" xmlns:a16="http://schemas.microsoft.com/office/drawing/2014/main" id="{DB854559-ADEA-4BA7-85AC-B4F642CDF8A2}"/>
              </a:ext>
            </a:extLst>
          </p:cNvPr>
          <p:cNvGrpSpPr/>
          <p:nvPr/>
        </p:nvGrpSpPr>
        <p:grpSpPr>
          <a:xfrm>
            <a:off x="772508" y="1869380"/>
            <a:ext cx="2363006" cy="4388439"/>
            <a:chOff x="445712" y="1449040"/>
            <a:chExt cx="2113018" cy="3924176"/>
          </a:xfrm>
        </p:grpSpPr>
        <p:sp>
          <p:nvSpPr>
            <p:cNvPr id="52" name="Rounded Rectangle 17">
              <a:extLst>
                <a:ext uri="{FF2B5EF4-FFF2-40B4-BE49-F238E27FC236}">
                  <a16:creationId xmlns="" xmlns:a16="http://schemas.microsoft.com/office/drawing/2014/main" id="{9E3EBB13-2507-4B7E-8383-3700ABFC087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Rectangle 19">
              <a:extLst>
                <a:ext uri="{FF2B5EF4-FFF2-40B4-BE49-F238E27FC236}">
                  <a16:creationId xmlns="" xmlns:a16="http://schemas.microsoft.com/office/drawing/2014/main" id="{018FD09D-A193-4CB3-8822-5A3BCF27651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24">
              <a:extLst>
                <a:ext uri="{FF2B5EF4-FFF2-40B4-BE49-F238E27FC236}">
                  <a16:creationId xmlns="" xmlns:a16="http://schemas.microsoft.com/office/drawing/2014/main" id="{B3D7894D-88E0-459B-9835-295680D71ABE}"/>
                </a:ext>
              </a:extLst>
            </p:cNvPr>
            <p:cNvGrpSpPr/>
            <p:nvPr userDrawn="1"/>
          </p:nvGrpSpPr>
          <p:grpSpPr>
            <a:xfrm>
              <a:off x="1407705" y="5045834"/>
              <a:ext cx="211967" cy="211967"/>
              <a:chOff x="1549420" y="5712364"/>
              <a:chExt cx="312583" cy="312583"/>
            </a:xfrm>
          </p:grpSpPr>
          <p:sp>
            <p:nvSpPr>
              <p:cNvPr id="55" name="Oval 22">
                <a:extLst>
                  <a:ext uri="{FF2B5EF4-FFF2-40B4-BE49-F238E27FC236}">
                    <a16:creationId xmlns="" xmlns:a16="http://schemas.microsoft.com/office/drawing/2014/main" id="{2C207183-E9F4-4A16-B7AA-824358DB14D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ounded Rectangle 23">
                <a:extLst>
                  <a:ext uri="{FF2B5EF4-FFF2-40B4-BE49-F238E27FC236}">
                    <a16:creationId xmlns="" xmlns:a16="http://schemas.microsoft.com/office/drawing/2014/main" id="{3C2FFB2B-25D8-4BC3-99AC-AA5A9611C7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49" name="Group 48"/>
          <p:cNvGrpSpPr/>
          <p:nvPr/>
        </p:nvGrpSpPr>
        <p:grpSpPr>
          <a:xfrm>
            <a:off x="9371752" y="269032"/>
            <a:ext cx="2028337" cy="2028337"/>
            <a:chOff x="7249546" y="167887"/>
            <a:chExt cx="1575792" cy="1575792"/>
          </a:xfrm>
        </p:grpSpPr>
        <p:sp>
          <p:nvSpPr>
            <p:cNvPr id="51" name="Oval 50"/>
            <p:cNvSpPr/>
            <p:nvPr userDrawn="1"/>
          </p:nvSpPr>
          <p:spPr>
            <a:xfrm>
              <a:off x="7249546" y="167887"/>
              <a:ext cx="1575792" cy="1575792"/>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Oval 49"/>
            <p:cNvSpPr/>
            <p:nvPr userDrawn="1"/>
          </p:nvSpPr>
          <p:spPr>
            <a:xfrm>
              <a:off x="7308304" y="226644"/>
              <a:ext cx="1458278" cy="1458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2" name="그룹 11">
            <a:extLst>
              <a:ext uri="{FF2B5EF4-FFF2-40B4-BE49-F238E27FC236}">
                <a16:creationId xmlns="" xmlns:a16="http://schemas.microsoft.com/office/drawing/2014/main" id="{908A2903-23F8-47E8-B3FD-9DD57AFC1B68}"/>
              </a:ext>
            </a:extLst>
          </p:cNvPr>
          <p:cNvGrpSpPr/>
          <p:nvPr/>
        </p:nvGrpSpPr>
        <p:grpSpPr>
          <a:xfrm>
            <a:off x="9663036" y="729092"/>
            <a:ext cx="1445770" cy="1108218"/>
            <a:chOff x="9064829" y="526174"/>
            <a:chExt cx="1445770" cy="1108218"/>
          </a:xfrm>
        </p:grpSpPr>
        <p:sp>
          <p:nvSpPr>
            <p:cNvPr id="32" name="TextBox 31"/>
            <p:cNvSpPr txBox="1"/>
            <p:nvPr/>
          </p:nvSpPr>
          <p:spPr>
            <a:xfrm>
              <a:off x="9064829" y="526174"/>
              <a:ext cx="1445770" cy="830997"/>
            </a:xfrm>
            <a:prstGeom prst="rect">
              <a:avLst/>
            </a:prstGeom>
            <a:noFill/>
          </p:spPr>
          <p:txBody>
            <a:bodyPr wrap="square" lIns="0" tIns="0" rIns="0" bIns="0" rtlCol="0" anchor="ctr">
              <a:spAutoFit/>
            </a:bodyPr>
            <a:lstStyle/>
            <a:p>
              <a:pPr algn="ctr"/>
              <a:r>
                <a:rPr lang="en-US" altLang="ko-KR" sz="5400" b="1" dirty="0" smtClean="0">
                  <a:solidFill>
                    <a:schemeClr val="bg1"/>
                  </a:solidFill>
                  <a:cs typeface="Arial" pitchFamily="34" charset="0"/>
                </a:rPr>
                <a:t>20</a:t>
              </a:r>
              <a:r>
                <a:rPr lang="en-US" altLang="ko-KR" sz="3600" b="1" dirty="0" smtClean="0">
                  <a:solidFill>
                    <a:schemeClr val="bg1"/>
                  </a:solidFill>
                  <a:cs typeface="Arial" pitchFamily="34" charset="0"/>
                </a:rPr>
                <a:t>%</a:t>
              </a:r>
              <a:endParaRPr lang="ko-KR" altLang="en-US" sz="3600" b="1" dirty="0">
                <a:solidFill>
                  <a:schemeClr val="bg1"/>
                </a:solidFill>
                <a:cs typeface="Arial" pitchFamily="34" charset="0"/>
              </a:endParaRPr>
            </a:p>
          </p:txBody>
        </p:sp>
        <p:sp>
          <p:nvSpPr>
            <p:cNvPr id="33" name="TextBox 32"/>
            <p:cNvSpPr txBox="1"/>
            <p:nvPr/>
          </p:nvSpPr>
          <p:spPr>
            <a:xfrm>
              <a:off x="9081597" y="1326615"/>
              <a:ext cx="1429002" cy="307777"/>
            </a:xfrm>
            <a:prstGeom prst="rect">
              <a:avLst/>
            </a:prstGeom>
            <a:noFill/>
          </p:spPr>
          <p:txBody>
            <a:bodyPr wrap="square" rtlCol="0">
              <a:spAutoFit/>
            </a:bodyPr>
            <a:lstStyle/>
            <a:p>
              <a:pPr algn="ctr"/>
              <a:r>
                <a:rPr lang="en-US" altLang="ko-KR" sz="1400" dirty="0" smtClean="0">
                  <a:solidFill>
                    <a:schemeClr val="bg1"/>
                  </a:solidFill>
                  <a:cs typeface="Arial" pitchFamily="34" charset="0"/>
                </a:rPr>
                <a:t>Finished</a:t>
              </a:r>
              <a:endParaRPr lang="ko-KR" altLang="en-US" sz="1400" dirty="0">
                <a:solidFill>
                  <a:schemeClr val="bg1"/>
                </a:solidFill>
                <a:cs typeface="Arial" pitchFamily="34" charset="0"/>
              </a:endParaRPr>
            </a:p>
          </p:txBody>
        </p:sp>
      </p:grpSp>
      <p:sp>
        <p:nvSpPr>
          <p:cNvPr id="10" name="Oval 9"/>
          <p:cNvSpPr/>
          <p:nvPr/>
        </p:nvSpPr>
        <p:spPr>
          <a:xfrm>
            <a:off x="4072384" y="4150002"/>
            <a:ext cx="709194" cy="709194"/>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7" name="그룹 6">
            <a:extLst>
              <a:ext uri="{FF2B5EF4-FFF2-40B4-BE49-F238E27FC236}">
                <a16:creationId xmlns="" xmlns:a16="http://schemas.microsoft.com/office/drawing/2014/main" id="{60CFBC39-F118-4C40-8D0A-A00A01832B51}"/>
              </a:ext>
            </a:extLst>
          </p:cNvPr>
          <p:cNvGrpSpPr/>
          <p:nvPr/>
        </p:nvGrpSpPr>
        <p:grpSpPr>
          <a:xfrm>
            <a:off x="4903822" y="3953054"/>
            <a:ext cx="2772000" cy="733763"/>
            <a:chOff x="4903822" y="3840016"/>
            <a:chExt cx="2772000" cy="733763"/>
          </a:xfrm>
        </p:grpSpPr>
        <p:sp>
          <p:nvSpPr>
            <p:cNvPr id="11" name="TextBox 10"/>
            <p:cNvSpPr txBox="1"/>
            <p:nvPr/>
          </p:nvSpPr>
          <p:spPr>
            <a:xfrm>
              <a:off x="4903822" y="4112114"/>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利用 </a:t>
              </a:r>
              <a:r>
                <a:rPr lang="en-US" altLang="ko-KR"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bot.onText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接訊息後再把拉到的圖表用 </a:t>
              </a:r>
              <a:r>
                <a:rPr lang="en-US" altLang="zh-TW"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bot.sendPhoto</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回傳給使用者</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34" name="TextBox 33"/>
            <p:cNvSpPr txBox="1"/>
            <p:nvPr/>
          </p:nvSpPr>
          <p:spPr>
            <a:xfrm>
              <a:off x="4903822" y="3840016"/>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走勢圖</a:t>
              </a:r>
              <a:endParaRPr lang="en-US" altLang="ko-KR" sz="1200" b="1" dirty="0">
                <a:solidFill>
                  <a:schemeClr val="tx1">
                    <a:lumMod val="75000"/>
                    <a:lumOff val="25000"/>
                  </a:schemeClr>
                </a:solidFill>
                <a:cs typeface="Arial" pitchFamily="34" charset="0"/>
              </a:endParaRPr>
            </a:p>
          </p:txBody>
        </p:sp>
      </p:grpSp>
      <p:sp>
        <p:nvSpPr>
          <p:cNvPr id="37" name="Oval 36"/>
          <p:cNvSpPr/>
          <p:nvPr/>
        </p:nvSpPr>
        <p:spPr>
          <a:xfrm>
            <a:off x="7892746" y="4150002"/>
            <a:ext cx="709194" cy="709194"/>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8" name="그룹 7">
            <a:extLst>
              <a:ext uri="{FF2B5EF4-FFF2-40B4-BE49-F238E27FC236}">
                <a16:creationId xmlns="" xmlns:a16="http://schemas.microsoft.com/office/drawing/2014/main" id="{4C65A623-F28B-4F05-802A-0E801E155392}"/>
              </a:ext>
            </a:extLst>
          </p:cNvPr>
          <p:cNvGrpSpPr/>
          <p:nvPr/>
        </p:nvGrpSpPr>
        <p:grpSpPr>
          <a:xfrm>
            <a:off x="8724184" y="3953054"/>
            <a:ext cx="2772000" cy="733763"/>
            <a:chOff x="8621632" y="3839869"/>
            <a:chExt cx="2772000" cy="733763"/>
          </a:xfrm>
        </p:grpSpPr>
        <p:sp>
          <p:nvSpPr>
            <p:cNvPr id="38" name="TextBox 37"/>
            <p:cNvSpPr txBox="1"/>
            <p:nvPr/>
          </p:nvSpPr>
          <p:spPr>
            <a:xfrm>
              <a:off x="8621632" y="4111967"/>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指定個股的盤後資料包含走勢圖及</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K</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線圖一同回傳給使用者</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39" name="TextBox 38"/>
            <p:cNvSpPr txBox="1"/>
            <p:nvPr/>
          </p:nvSpPr>
          <p:spPr>
            <a:xfrm>
              <a:off x="8621632" y="3839869"/>
              <a:ext cx="2772000" cy="276999"/>
            </a:xfrm>
            <a:prstGeom prst="rect">
              <a:avLst/>
            </a:prstGeom>
            <a:noFill/>
          </p:spPr>
          <p:txBody>
            <a:bodyPr wrap="square" rtlCol="0">
              <a:spAutoFit/>
            </a:bodyPr>
            <a:lstStyle/>
            <a:p>
              <a:r>
                <a:rPr lang="zh-TW" altLang="en-US" sz="1200" b="1" dirty="0">
                  <a:solidFill>
                    <a:schemeClr val="tx1">
                      <a:lumMod val="75000"/>
                      <a:lumOff val="25000"/>
                    </a:schemeClr>
                  </a:solidFill>
                </a:rPr>
                <a:t>盤後資料</a:t>
              </a:r>
            </a:p>
          </p:txBody>
        </p:sp>
      </p:grpSp>
      <p:sp>
        <p:nvSpPr>
          <p:cNvPr id="41" name="Oval 40"/>
          <p:cNvSpPr/>
          <p:nvPr/>
        </p:nvSpPr>
        <p:spPr>
          <a:xfrm>
            <a:off x="4079076" y="5396772"/>
            <a:ext cx="709194" cy="709194"/>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6" name="그룹 5">
            <a:extLst>
              <a:ext uri="{FF2B5EF4-FFF2-40B4-BE49-F238E27FC236}">
                <a16:creationId xmlns="" xmlns:a16="http://schemas.microsoft.com/office/drawing/2014/main" id="{FCFA42CD-23F9-4BA0-88A4-52A346A9ED9A}"/>
              </a:ext>
            </a:extLst>
          </p:cNvPr>
          <p:cNvGrpSpPr/>
          <p:nvPr/>
        </p:nvGrpSpPr>
        <p:grpSpPr>
          <a:xfrm>
            <a:off x="4903822" y="5199824"/>
            <a:ext cx="2772000" cy="733763"/>
            <a:chOff x="4903822" y="4915304"/>
            <a:chExt cx="2772000" cy="733763"/>
          </a:xfrm>
        </p:grpSpPr>
        <p:sp>
          <p:nvSpPr>
            <p:cNvPr id="42" name="TextBox 41"/>
            <p:cNvSpPr txBox="1"/>
            <p:nvPr/>
          </p:nvSpPr>
          <p:spPr>
            <a:xfrm>
              <a:off x="4903822" y="5187402"/>
              <a:ext cx="2772000" cy="461665"/>
            </a:xfrm>
            <a:prstGeom prst="rect">
              <a:avLst/>
            </a:prstGeom>
            <a:noFill/>
          </p:spPr>
          <p:txBody>
            <a:bodyPr wrap="square" rtlCol="0">
              <a:spAutoFit/>
            </a:bodyPr>
            <a:lstStyle/>
            <a:p>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將對應個股、大盤資訊用</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特定指令</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回傳給</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使用者</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43" name="TextBox 42"/>
            <p:cNvSpPr txBox="1"/>
            <p:nvPr/>
          </p:nvSpPr>
          <p:spPr>
            <a:xfrm>
              <a:off x="4903822" y="4915304"/>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文字報價</a:t>
              </a:r>
              <a:endParaRPr lang="ko-KR" altLang="en-US" sz="1200" b="1" dirty="0">
                <a:solidFill>
                  <a:schemeClr val="tx1">
                    <a:lumMod val="75000"/>
                    <a:lumOff val="25000"/>
                  </a:schemeClr>
                </a:solidFill>
                <a:cs typeface="Arial" pitchFamily="34" charset="0"/>
              </a:endParaRPr>
            </a:p>
          </p:txBody>
        </p:sp>
      </p:grpSp>
      <p:sp>
        <p:nvSpPr>
          <p:cNvPr id="45" name="Oval 44"/>
          <p:cNvSpPr/>
          <p:nvPr/>
        </p:nvSpPr>
        <p:spPr>
          <a:xfrm>
            <a:off x="7899438" y="5396772"/>
            <a:ext cx="709194" cy="709194"/>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9" name="그룹 8">
            <a:extLst>
              <a:ext uri="{FF2B5EF4-FFF2-40B4-BE49-F238E27FC236}">
                <a16:creationId xmlns="" xmlns:a16="http://schemas.microsoft.com/office/drawing/2014/main" id="{A727B846-75DD-4CA8-9B36-661A62F2123C}"/>
              </a:ext>
            </a:extLst>
          </p:cNvPr>
          <p:cNvGrpSpPr/>
          <p:nvPr/>
        </p:nvGrpSpPr>
        <p:grpSpPr>
          <a:xfrm>
            <a:off x="8724184" y="5199824"/>
            <a:ext cx="2772000" cy="733763"/>
            <a:chOff x="8621632" y="4933373"/>
            <a:chExt cx="2772000" cy="733763"/>
          </a:xfrm>
        </p:grpSpPr>
        <p:sp>
          <p:nvSpPr>
            <p:cNvPr id="46" name="TextBox 45"/>
            <p:cNvSpPr txBox="1"/>
            <p:nvPr/>
          </p:nvSpPr>
          <p:spPr>
            <a:xfrm>
              <a:off x="8621632" y="5205471"/>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推播給使用者所購支股票之相關新聞，並用清單的方式以便閱讀</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47" name="TextBox 46"/>
            <p:cNvSpPr txBox="1"/>
            <p:nvPr/>
          </p:nvSpPr>
          <p:spPr>
            <a:xfrm>
              <a:off x="8621632" y="4933373"/>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個股相關新聞</a:t>
              </a:r>
              <a:endParaRPr lang="ko-KR" altLang="en-US" sz="1200" b="1" dirty="0">
                <a:solidFill>
                  <a:schemeClr val="tx1">
                    <a:lumMod val="75000"/>
                    <a:lumOff val="25000"/>
                  </a:schemeClr>
                </a:solidFill>
                <a:cs typeface="Arial" pitchFamily="34" charset="0"/>
              </a:endParaRPr>
            </a:p>
          </p:txBody>
        </p:sp>
      </p:grpSp>
      <p:sp>
        <p:nvSpPr>
          <p:cNvPr id="36" name="Rounded Rectangle 27">
            <a:extLst>
              <a:ext uri="{FF2B5EF4-FFF2-40B4-BE49-F238E27FC236}">
                <a16:creationId xmlns="" xmlns:a16="http://schemas.microsoft.com/office/drawing/2014/main" id="{371D73E6-33D9-43A7-AE69-F4C127AEFE6D}"/>
              </a:ext>
            </a:extLst>
          </p:cNvPr>
          <p:cNvSpPr/>
          <p:nvPr/>
        </p:nvSpPr>
        <p:spPr>
          <a:xfrm>
            <a:off x="4249597" y="560546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Rounded Rectangle 7">
            <a:extLst>
              <a:ext uri="{FF2B5EF4-FFF2-40B4-BE49-F238E27FC236}">
                <a16:creationId xmlns="" xmlns:a16="http://schemas.microsoft.com/office/drawing/2014/main" id="{CD7C4185-B102-4289-9C5F-11C2839FB9D3}"/>
              </a:ext>
            </a:extLst>
          </p:cNvPr>
          <p:cNvSpPr/>
          <p:nvPr/>
        </p:nvSpPr>
        <p:spPr>
          <a:xfrm>
            <a:off x="4249596" y="4315685"/>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Rectangle 16">
            <a:extLst>
              <a:ext uri="{FF2B5EF4-FFF2-40B4-BE49-F238E27FC236}">
                <a16:creationId xmlns="" xmlns:a16="http://schemas.microsoft.com/office/drawing/2014/main" id="{4097C796-6926-423A-A7D5-AB30714B83E4}"/>
              </a:ext>
            </a:extLst>
          </p:cNvPr>
          <p:cNvSpPr/>
          <p:nvPr/>
        </p:nvSpPr>
        <p:spPr>
          <a:xfrm rot="2700000">
            <a:off x="8122131" y="4247939"/>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ectangle 9">
            <a:extLst>
              <a:ext uri="{FF2B5EF4-FFF2-40B4-BE49-F238E27FC236}">
                <a16:creationId xmlns="" xmlns:a16="http://schemas.microsoft.com/office/drawing/2014/main" id="{B96BED6D-4D7D-4C72-96EE-C9CDD6B72B5A}"/>
              </a:ext>
            </a:extLst>
          </p:cNvPr>
          <p:cNvSpPr/>
          <p:nvPr/>
        </p:nvSpPr>
        <p:spPr>
          <a:xfrm>
            <a:off x="8112599" y="5594047"/>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56">
            <a:extLst>
              <a:ext uri="{FF2B5EF4-FFF2-40B4-BE49-F238E27FC236}">
                <a16:creationId xmlns="" xmlns:a16="http://schemas.microsoft.com/office/drawing/2014/main" id="{35DF6422-3806-4899-9DC2-D541CCC12A96}"/>
              </a:ext>
            </a:extLst>
          </p:cNvPr>
          <p:cNvSpPr txBox="1"/>
          <p:nvPr/>
        </p:nvSpPr>
        <p:spPr>
          <a:xfrm>
            <a:off x="677622" y="609698"/>
            <a:ext cx="6130419" cy="830997"/>
          </a:xfrm>
          <a:prstGeom prst="rect">
            <a:avLst/>
          </a:prstGeom>
          <a:noFill/>
        </p:spPr>
        <p:txBody>
          <a:bodyPr wrap="square" lIns="36000" tIns="0" rIns="36000" bIns="0" rtlCol="0" anchor="ctr">
            <a:spAutoFit/>
          </a:bodyPr>
          <a:lstStyle/>
          <a:p>
            <a:r>
              <a:rPr lang="en-US" altLang="ko-KR" sz="5400" b="1" dirty="0" smtClean="0">
                <a:solidFill>
                  <a:schemeClr val="bg1"/>
                </a:solidFill>
                <a:latin typeface="Nirmala UI" panose="020B0502040204020203" pitchFamily="34" charset="0"/>
                <a:ea typeface="Nirmala UI" panose="020B0502040204020203" pitchFamily="34" charset="0"/>
                <a:cs typeface="Nirmala UI" panose="020B0502040204020203" pitchFamily="34" charset="0"/>
              </a:rPr>
              <a:t>Telegram Bot</a:t>
            </a:r>
            <a:endParaRPr lang="ko-KR" altLang="en-US" sz="5400" b="1" dirty="0">
              <a:solidFill>
                <a:schemeClr val="bg1"/>
              </a:solidFill>
              <a:latin typeface="Nirmala UI" panose="020B0502040204020203" pitchFamily="34" charset="0"/>
              <a:cs typeface="Nirmala UI" panose="020B0502040204020203" pitchFamily="34" charset="0"/>
            </a:endParaRPr>
          </a:p>
        </p:txBody>
      </p:sp>
      <p:pic>
        <p:nvPicPr>
          <p:cNvPr id="4" name="圖片版面配置區 3"/>
          <p:cNvPicPr>
            <a:picLocks noGrp="1" noChangeAspect="1"/>
          </p:cNvPicPr>
          <p:nvPr>
            <p:ph type="pic" sz="quarter" idx="10"/>
          </p:nvPr>
        </p:nvPicPr>
        <p:blipFill rotWithShape="1">
          <a:blip r:embed="rId4" cstate="print">
            <a:extLst>
              <a:ext uri="{28A0092B-C50C-407E-A947-70E740481C1C}">
                <a14:useLocalDpi xmlns:a14="http://schemas.microsoft.com/office/drawing/2010/main" val="0"/>
              </a:ext>
            </a:extLst>
          </a:blip>
          <a:srcRect l="54588" t="274" r="1009" b="1829"/>
          <a:stretch/>
        </p:blipFill>
        <p:spPr>
          <a:xfrm>
            <a:off x="930275" y="2228850"/>
            <a:ext cx="2025650" cy="3511550"/>
          </a:xfrm>
        </p:spPr>
      </p:pic>
    </p:spTree>
    <p:extLst>
      <p:ext uri="{BB962C8B-B14F-4D97-AF65-F5344CB8AC3E}">
        <p14:creationId xmlns:p14="http://schemas.microsoft.com/office/powerpoint/2010/main" val="330050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714</Words>
  <Application>Microsoft Office PowerPoint</Application>
  <PresentationFormat>寬螢幕</PresentationFormat>
  <Paragraphs>122</Paragraphs>
  <Slides>12</Slides>
  <Notes>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12</vt:i4>
      </vt:variant>
    </vt:vector>
  </HeadingPairs>
  <TitlesOfParts>
    <vt:vector size="23" baseType="lpstr">
      <vt:lpstr>Arial Unicode MS</vt:lpstr>
      <vt:lpstr>맑은 고딕</vt:lpstr>
      <vt:lpstr>微軟正黑體</vt:lpstr>
      <vt:lpstr>微軟正黑體 Light</vt:lpstr>
      <vt:lpstr>新細明體</vt:lpstr>
      <vt:lpstr>Arial</vt:lpstr>
      <vt:lpstr>Calibri</vt:lpstr>
      <vt:lpstr>Calibri Light</vt:lpstr>
      <vt:lpstr>Nirmala UI</vt:lpstr>
      <vt:lpstr>Segoe UI Black</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38</cp:revision>
  <dcterms:created xsi:type="dcterms:W3CDTF">2021-05-08T17:55:43Z</dcterms:created>
  <dcterms:modified xsi:type="dcterms:W3CDTF">2021-05-10T06:05:30Z</dcterms:modified>
</cp:coreProperties>
</file>