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59" r:id="rId7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EF927-C4BE-4DE8-8777-75D9E55C2594}" v="31" dt="2019-10-11T09:34:07.213"/>
    <p1510:client id="{7B620F67-F6B8-4191-937A-4EDB55A96407}" v="32" dt="2019-10-11T13:12:31.676"/>
    <p1510:client id="{B96D6347-987C-4D7E-B9A6-378BE91342C1}" v="46" dt="2019-10-11T11:15:05.794"/>
    <p1510:client id="{BFB1E95B-97B7-476D-8A84-70F5378870C7}" v="37" dt="2019-10-11T13:51:15.570"/>
    <p1510:client id="{CBF04A67-C722-45E8-85ED-C273C58B33FA}" v="155" dt="2019-10-11T09:57:25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FB1E95B-97B7-476D-8A84-70F5378870C7}"/>
    <pc:docChg chg="modSld">
      <pc:chgData name="" userId="" providerId="" clId="Web-{BFB1E95B-97B7-476D-8A84-70F5378870C7}" dt="2019-10-11T13:51:15.570" v="34" actId="1076"/>
      <pc:docMkLst>
        <pc:docMk/>
      </pc:docMkLst>
      <pc:sldChg chg="modSp">
        <pc:chgData name="" userId="" providerId="" clId="Web-{BFB1E95B-97B7-476D-8A84-70F5378870C7}" dt="2019-10-11T13:49:35.288" v="23" actId="20577"/>
        <pc:sldMkLst>
          <pc:docMk/>
          <pc:sldMk cId="0" sldId="259"/>
        </pc:sldMkLst>
        <pc:spChg chg="mod">
          <ac:chgData name="" userId="" providerId="" clId="Web-{BFB1E95B-97B7-476D-8A84-70F5378870C7}" dt="2019-10-11T13:49:35.288" v="23" actId="20577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" userId="" providerId="" clId="Web-{BFB1E95B-97B7-476D-8A84-70F5378870C7}" dt="2019-10-11T13:49:01.519" v="19" actId="20577"/>
          <ac:spMkLst>
            <pc:docMk/>
            <pc:sldMk cId="0" sldId="259"/>
            <ac:spMk id="110" creationId="{00000000-0000-0000-0000-000000000000}"/>
          </ac:spMkLst>
        </pc:spChg>
        <pc:spChg chg="mod">
          <ac:chgData name="" userId="" providerId="" clId="Web-{BFB1E95B-97B7-476D-8A84-70F5378870C7}" dt="2019-10-11T13:48:55.660" v="18" actId="1076"/>
          <ac:spMkLst>
            <pc:docMk/>
            <pc:sldMk cId="0" sldId="259"/>
            <ac:spMk id="111" creationId="{00000000-0000-0000-0000-000000000000}"/>
          </ac:spMkLst>
        </pc:spChg>
        <pc:spChg chg="mod">
          <ac:chgData name="" userId="" providerId="" clId="Web-{BFB1E95B-97B7-476D-8A84-70F5378870C7}" dt="2019-10-11T13:49:32.114" v="22" actId="20577"/>
          <ac:spMkLst>
            <pc:docMk/>
            <pc:sldMk cId="0" sldId="259"/>
            <ac:spMk id="112" creationId="{00000000-0000-0000-0000-000000000000}"/>
          </ac:spMkLst>
        </pc:spChg>
        <pc:spChg chg="mod">
          <ac:chgData name="" userId="" providerId="" clId="Web-{BFB1E95B-97B7-476D-8A84-70F5378870C7}" dt="2019-10-11T13:49:28.489" v="21" actId="20577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">
        <pc:chgData name="" userId="" providerId="" clId="Web-{BFB1E95B-97B7-476D-8A84-70F5378870C7}" dt="2019-10-11T13:51:15.570" v="34" actId="1076"/>
        <pc:sldMkLst>
          <pc:docMk/>
          <pc:sldMk cId="67395805" sldId="261"/>
        </pc:sldMkLst>
        <pc:spChg chg="mod">
          <ac:chgData name="" userId="" providerId="" clId="Web-{BFB1E95B-97B7-476D-8A84-70F5378870C7}" dt="2019-10-11T13:51:15.570" v="34" actId="1076"/>
          <ac:spMkLst>
            <pc:docMk/>
            <pc:sldMk cId="67395805" sldId="261"/>
            <ac:spMk id="98" creationId="{00000000-0000-0000-0000-000000000000}"/>
          </ac:spMkLst>
        </pc:spChg>
        <pc:picChg chg="del mod">
          <ac:chgData name="" userId="" providerId="" clId="Web-{BFB1E95B-97B7-476D-8A84-70F5378870C7}" dt="2019-10-11T13:51:11.289" v="32"/>
          <ac:picMkLst>
            <pc:docMk/>
            <pc:sldMk cId="67395805" sldId="261"/>
            <ac:picMk id="2" creationId="{0093C2FF-4BE0-46C9-AE8D-D1A55765B996}"/>
          </ac:picMkLst>
        </pc:picChg>
        <pc:picChg chg="add mod ord">
          <ac:chgData name="" userId="" providerId="" clId="Web-{BFB1E95B-97B7-476D-8A84-70F5378870C7}" dt="2019-10-11T13:50:31.553" v="30"/>
          <ac:picMkLst>
            <pc:docMk/>
            <pc:sldMk cId="67395805" sldId="261"/>
            <ac:picMk id="3" creationId="{A69D4351-91E7-4638-B9C5-DEC005F4873C}"/>
          </ac:picMkLst>
        </pc:picChg>
        <pc:picChg chg="add mod">
          <ac:chgData name="" userId="" providerId="" clId="Web-{BFB1E95B-97B7-476D-8A84-70F5378870C7}" dt="2019-10-11T13:51:13.289" v="33" actId="1076"/>
          <ac:picMkLst>
            <pc:docMk/>
            <pc:sldMk cId="67395805" sldId="261"/>
            <ac:picMk id="5" creationId="{5F357DD6-58D8-4730-BE7E-4E8B3DC95B57}"/>
          </ac:picMkLst>
        </pc:picChg>
      </pc:sldChg>
    </pc:docChg>
  </pc:docChgLst>
  <pc:docChgLst>
    <pc:chgData clId="Web-{7B620F67-F6B8-4191-937A-4EDB55A96407}"/>
    <pc:docChg chg="delSld modSld">
      <pc:chgData name="" userId="" providerId="" clId="Web-{7B620F67-F6B8-4191-937A-4EDB55A96407}" dt="2019-10-11T13:12:31.676" v="30" actId="1076"/>
      <pc:docMkLst>
        <pc:docMk/>
      </pc:docMkLst>
      <pc:sldChg chg="del">
        <pc:chgData name="" userId="" providerId="" clId="Web-{7B620F67-F6B8-4191-937A-4EDB55A96407}" dt="2019-10-11T13:11:15.350" v="1"/>
        <pc:sldMkLst>
          <pc:docMk/>
          <pc:sldMk cId="0" sldId="258"/>
        </pc:sldMkLst>
      </pc:sldChg>
      <pc:sldChg chg="modSp">
        <pc:chgData name="" userId="" providerId="" clId="Web-{7B620F67-F6B8-4191-937A-4EDB55A96407}" dt="2019-10-11T13:12:31.676" v="30" actId="1076"/>
        <pc:sldMkLst>
          <pc:docMk/>
          <pc:sldMk cId="0" sldId="259"/>
        </pc:sldMkLst>
        <pc:spChg chg="mod">
          <ac:chgData name="" userId="" providerId="" clId="Web-{7B620F67-F6B8-4191-937A-4EDB55A96407}" dt="2019-10-11T13:12:31.676" v="30" actId="1076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" userId="" providerId="" clId="Web-{7B620F67-F6B8-4191-937A-4EDB55A96407}" dt="2019-10-11T13:12:17.005" v="27" actId="20577"/>
          <ac:spMkLst>
            <pc:docMk/>
            <pc:sldMk cId="0" sldId="259"/>
            <ac:spMk id="110" creationId="{00000000-0000-0000-0000-000000000000}"/>
          </ac:spMkLst>
        </pc:spChg>
        <pc:spChg chg="mod">
          <ac:chgData name="" userId="" providerId="" clId="Web-{7B620F67-F6B8-4191-937A-4EDB55A96407}" dt="2019-10-11T13:12:26.911" v="29" actId="1076"/>
          <ac:spMkLst>
            <pc:docMk/>
            <pc:sldMk cId="0" sldId="259"/>
            <ac:spMk id="112" creationId="{00000000-0000-0000-0000-000000000000}"/>
          </ac:spMkLst>
        </pc:spChg>
        <pc:spChg chg="mod">
          <ac:chgData name="" userId="" providerId="" clId="Web-{7B620F67-F6B8-4191-937A-4EDB55A96407}" dt="2019-10-11T13:12:22.661" v="28" actId="1076"/>
          <ac:spMkLst>
            <pc:docMk/>
            <pc:sldMk cId="0" sldId="259"/>
            <ac:spMk id="113" creationId="{00000000-0000-0000-0000-000000000000}"/>
          </ac:spMkLst>
        </pc:spChg>
      </pc:sldChg>
      <pc:sldChg chg="modSp">
        <pc:chgData name="" userId="" providerId="" clId="Web-{7B620F67-F6B8-4191-937A-4EDB55A96407}" dt="2019-10-11T13:11:06.038" v="0" actId="1076"/>
        <pc:sldMkLst>
          <pc:docMk/>
          <pc:sldMk cId="67395805" sldId="261"/>
        </pc:sldMkLst>
        <pc:picChg chg="mod">
          <ac:chgData name="" userId="" providerId="" clId="Web-{7B620F67-F6B8-4191-937A-4EDB55A96407}" dt="2019-10-11T13:11:06.038" v="0" actId="1076"/>
          <ac:picMkLst>
            <pc:docMk/>
            <pc:sldMk cId="67395805" sldId="261"/>
            <ac:picMk id="2" creationId="{0093C2FF-4BE0-46C9-AE8D-D1A55765B996}"/>
          </ac:picMkLst>
        </pc:picChg>
      </pc:sldChg>
    </pc:docChg>
  </pc:docChgLst>
  <pc:docChgLst>
    <pc:chgData clId="Web-{B96D6347-987C-4D7E-B9A6-378BE91342C1}"/>
    <pc:docChg chg="addSld modSld">
      <pc:chgData name="" userId="" providerId="" clId="Web-{B96D6347-987C-4D7E-B9A6-378BE91342C1}" dt="2019-10-11T11:15:05.794" v="42" actId="1076"/>
      <pc:docMkLst>
        <pc:docMk/>
      </pc:docMkLst>
      <pc:sldChg chg="modSp">
        <pc:chgData name="" userId="" providerId="" clId="Web-{B96D6347-987C-4D7E-B9A6-378BE91342C1}" dt="2019-10-11T11:09:22.506" v="1" actId="20577"/>
        <pc:sldMkLst>
          <pc:docMk/>
          <pc:sldMk cId="2784518651" sldId="260"/>
        </pc:sldMkLst>
        <pc:spChg chg="mod">
          <ac:chgData name="" userId="" providerId="" clId="Web-{B96D6347-987C-4D7E-B9A6-378BE91342C1}" dt="2019-10-11T11:09:22.506" v="1" actId="20577"/>
          <ac:spMkLst>
            <pc:docMk/>
            <pc:sldMk cId="2784518651" sldId="260"/>
            <ac:spMk id="98" creationId="{00000000-0000-0000-0000-000000000000}"/>
          </ac:spMkLst>
        </pc:spChg>
      </pc:sldChg>
      <pc:sldChg chg="addSp delSp modSp add replId">
        <pc:chgData name="" userId="" providerId="" clId="Web-{B96D6347-987C-4D7E-B9A6-378BE91342C1}" dt="2019-10-11T11:15:05.794" v="42" actId="1076"/>
        <pc:sldMkLst>
          <pc:docMk/>
          <pc:sldMk cId="67395805" sldId="261"/>
        </pc:sldMkLst>
        <pc:spChg chg="mod">
          <ac:chgData name="" userId="" providerId="" clId="Web-{B96D6347-987C-4D7E-B9A6-378BE91342C1}" dt="2019-10-11T11:09:55.817" v="11" actId="20577"/>
          <ac:spMkLst>
            <pc:docMk/>
            <pc:sldMk cId="67395805" sldId="261"/>
            <ac:spMk id="93" creationId="{00000000-0000-0000-0000-000000000000}"/>
          </ac:spMkLst>
        </pc:spChg>
        <pc:spChg chg="mod">
          <ac:chgData name="" userId="" providerId="" clId="Web-{B96D6347-987C-4D7E-B9A6-378BE91342C1}" dt="2019-10-11T11:15:01.403" v="40" actId="20577"/>
          <ac:spMkLst>
            <pc:docMk/>
            <pc:sldMk cId="67395805" sldId="261"/>
            <ac:spMk id="98" creationId="{00000000-0000-0000-0000-000000000000}"/>
          </ac:spMkLst>
        </pc:spChg>
        <pc:picChg chg="add mod">
          <ac:chgData name="" userId="" providerId="" clId="Web-{B96D6347-987C-4D7E-B9A6-378BE91342C1}" dt="2019-10-11T11:15:05.794" v="42" actId="1076"/>
          <ac:picMkLst>
            <pc:docMk/>
            <pc:sldMk cId="67395805" sldId="261"/>
            <ac:picMk id="2" creationId="{0093C2FF-4BE0-46C9-AE8D-D1A55765B996}"/>
          </ac:picMkLst>
        </pc:picChg>
        <pc:picChg chg="del">
          <ac:chgData name="" userId="" providerId="" clId="Web-{B96D6347-987C-4D7E-B9A6-378BE91342C1}" dt="2019-10-11T11:10:18.567" v="24"/>
          <ac:picMkLst>
            <pc:docMk/>
            <pc:sldMk cId="67395805" sldId="261"/>
            <ac:picMk id="7" creationId="{DAE80C76-6761-4647-9637-16B08D8F9242}"/>
          </ac:picMkLst>
        </pc:picChg>
        <pc:picChg chg="del">
          <ac:chgData name="" userId="" providerId="" clId="Web-{B96D6347-987C-4D7E-B9A6-378BE91342C1}" dt="2019-10-11T11:10:18.989" v="25"/>
          <ac:picMkLst>
            <pc:docMk/>
            <pc:sldMk cId="67395805" sldId="261"/>
            <ac:picMk id="9" creationId="{16F17B0A-FE04-4D31-80FB-C50A27EB13CC}"/>
          </ac:picMkLst>
        </pc:picChg>
      </pc:sldChg>
    </pc:docChg>
  </pc:docChgLst>
  <pc:docChgLst>
    <pc:chgData clId="Web-{5C1EF927-C4BE-4DE8-8777-75D9E55C2594}"/>
    <pc:docChg chg="modSld">
      <pc:chgData name="" userId="" providerId="" clId="Web-{5C1EF927-C4BE-4DE8-8777-75D9E55C2594}" dt="2019-10-11T09:34:04.978" v="24" actId="20577"/>
      <pc:docMkLst>
        <pc:docMk/>
      </pc:docMkLst>
      <pc:sldChg chg="modSp">
        <pc:chgData name="" userId="" providerId="" clId="Web-{5C1EF927-C4BE-4DE8-8777-75D9E55C2594}" dt="2019-10-11T09:33:50.087" v="18" actId="1076"/>
        <pc:sldMkLst>
          <pc:docMk/>
          <pc:sldMk cId="0" sldId="256"/>
        </pc:sldMkLst>
        <pc:spChg chg="mod">
          <ac:chgData name="" userId="" providerId="" clId="Web-{5C1EF927-C4BE-4DE8-8777-75D9E55C2594}" dt="2019-10-11T09:33:46.446" v="17" actId="1076"/>
          <ac:spMkLst>
            <pc:docMk/>
            <pc:sldMk cId="0" sldId="256"/>
            <ac:spMk id="90" creationId="{00000000-0000-0000-0000-000000000000}"/>
          </ac:spMkLst>
        </pc:spChg>
        <pc:spChg chg="mod">
          <ac:chgData name="" userId="" providerId="" clId="Web-{5C1EF927-C4BE-4DE8-8777-75D9E55C2594}" dt="2019-10-11T09:33:50.087" v="18" actId="1076"/>
          <ac:spMkLst>
            <pc:docMk/>
            <pc:sldMk cId="0" sldId="256"/>
            <ac:spMk id="91" creationId="{00000000-0000-0000-0000-000000000000}"/>
          </ac:spMkLst>
        </pc:spChg>
      </pc:sldChg>
      <pc:sldChg chg="modSp">
        <pc:chgData name="" userId="" providerId="" clId="Web-{5C1EF927-C4BE-4DE8-8777-75D9E55C2594}" dt="2019-10-11T09:34:04.978" v="24" actId="20577"/>
        <pc:sldMkLst>
          <pc:docMk/>
          <pc:sldMk cId="0" sldId="257"/>
        </pc:sldMkLst>
        <pc:spChg chg="mod">
          <ac:chgData name="" userId="" providerId="" clId="Web-{5C1EF927-C4BE-4DE8-8777-75D9E55C2594}" dt="2019-10-11T09:34:04.978" v="24" actId="20577"/>
          <ac:spMkLst>
            <pc:docMk/>
            <pc:sldMk cId="0" sldId="257"/>
            <ac:spMk id="93" creationId="{00000000-0000-0000-0000-000000000000}"/>
          </ac:spMkLst>
        </pc:spChg>
        <pc:spChg chg="mod">
          <ac:chgData name="" userId="" providerId="" clId="Web-{5C1EF927-C4BE-4DE8-8777-75D9E55C2594}" dt="2019-10-11T09:33:57.650" v="21" actId="20577"/>
          <ac:spMkLst>
            <pc:docMk/>
            <pc:sldMk cId="0" sldId="257"/>
            <ac:spMk id="98" creationId="{00000000-0000-0000-0000-000000000000}"/>
          </ac:spMkLst>
        </pc:spChg>
      </pc:sldChg>
    </pc:docChg>
  </pc:docChgLst>
  <pc:docChgLst>
    <pc:chgData clId="Web-{CBF04A67-C722-45E8-85ED-C273C58B33FA}"/>
    <pc:docChg chg="addSld modSld">
      <pc:chgData name="" userId="" providerId="" clId="Web-{CBF04A67-C722-45E8-85ED-C273C58B33FA}" dt="2019-10-11T09:57:25.539" v="143" actId="1076"/>
      <pc:docMkLst>
        <pc:docMk/>
      </pc:docMkLst>
      <pc:sldChg chg="addSp delSp modSp">
        <pc:chgData name="" userId="" providerId="" clId="Web-{CBF04A67-C722-45E8-85ED-C273C58B33FA}" dt="2019-10-11T09:54:26.830" v="112" actId="20577"/>
        <pc:sldMkLst>
          <pc:docMk/>
          <pc:sldMk cId="0" sldId="257"/>
        </pc:sldMkLst>
        <pc:spChg chg="mod">
          <ac:chgData name="" userId="" providerId="" clId="Web-{CBF04A67-C722-45E8-85ED-C273C58B33FA}" dt="2019-10-11T09:54:26.830" v="112" actId="20577"/>
          <ac:spMkLst>
            <pc:docMk/>
            <pc:sldMk cId="0" sldId="257"/>
            <ac:spMk id="98" creationId="{00000000-0000-0000-0000-000000000000}"/>
          </ac:spMkLst>
        </pc:spChg>
        <pc:spChg chg="del">
          <ac:chgData name="" userId="" providerId="" clId="Web-{CBF04A67-C722-45E8-85ED-C273C58B33FA}" dt="2019-10-11T09:50:39.683" v="18"/>
          <ac:spMkLst>
            <pc:docMk/>
            <pc:sldMk cId="0" sldId="257"/>
            <ac:spMk id="99" creationId="{00000000-0000-0000-0000-000000000000}"/>
          </ac:spMkLst>
        </pc:spChg>
        <pc:picChg chg="add mod">
          <ac:chgData name="" userId="" providerId="" clId="Web-{CBF04A67-C722-45E8-85ED-C273C58B33FA}" dt="2019-10-11T09:54:06.220" v="108" actId="1076"/>
          <ac:picMkLst>
            <pc:docMk/>
            <pc:sldMk cId="0" sldId="257"/>
            <ac:picMk id="2" creationId="{BEB69376-7115-4351-90B4-9D1A706D031B}"/>
          </ac:picMkLst>
        </pc:picChg>
        <pc:picChg chg="del">
          <ac:chgData name="" userId="" providerId="" clId="Web-{CBF04A67-C722-45E8-85ED-C273C58B33FA}" dt="2019-10-11T09:50:16.744" v="1"/>
          <ac:picMkLst>
            <pc:docMk/>
            <pc:sldMk cId="0" sldId="257"/>
            <ac:picMk id="96" creationId="{00000000-0000-0000-0000-000000000000}"/>
          </ac:picMkLst>
        </pc:picChg>
        <pc:picChg chg="del">
          <ac:chgData name="" userId="" providerId="" clId="Web-{CBF04A67-C722-45E8-85ED-C273C58B33FA}" dt="2019-10-11T09:50:17.275" v="2"/>
          <ac:picMkLst>
            <pc:docMk/>
            <pc:sldMk cId="0" sldId="257"/>
            <ac:picMk id="97" creationId="{00000000-0000-0000-0000-000000000000}"/>
          </ac:picMkLst>
        </pc:picChg>
        <pc:picChg chg="del">
          <ac:chgData name="" userId="" providerId="" clId="Web-{CBF04A67-C722-45E8-85ED-C273C58B33FA}" dt="2019-10-11T09:50:20.822" v="5"/>
          <ac:picMkLst>
            <pc:docMk/>
            <pc:sldMk cId="0" sldId="257"/>
            <ac:picMk id="100" creationId="{00000000-0000-0000-0000-000000000000}"/>
          </ac:picMkLst>
        </pc:picChg>
      </pc:sldChg>
      <pc:sldChg chg="addSp delSp modSp add replId">
        <pc:chgData name="" userId="" providerId="" clId="Web-{CBF04A67-C722-45E8-85ED-C273C58B33FA}" dt="2019-10-11T09:57:25.539" v="143" actId="1076"/>
        <pc:sldMkLst>
          <pc:docMk/>
          <pc:sldMk cId="2784518651" sldId="260"/>
        </pc:sldMkLst>
        <pc:spChg chg="mod">
          <ac:chgData name="" userId="" providerId="" clId="Web-{CBF04A67-C722-45E8-85ED-C273C58B33FA}" dt="2019-10-11T09:54:31.424" v="116" actId="20577"/>
          <ac:spMkLst>
            <pc:docMk/>
            <pc:sldMk cId="2784518651" sldId="260"/>
            <ac:spMk id="93" creationId="{00000000-0000-0000-0000-000000000000}"/>
          </ac:spMkLst>
        </pc:spChg>
        <pc:spChg chg="mod">
          <ac:chgData name="" userId="" providerId="" clId="Web-{CBF04A67-C722-45E8-85ED-C273C58B33FA}" dt="2019-10-11T09:57:19.648" v="139" actId="14100"/>
          <ac:spMkLst>
            <pc:docMk/>
            <pc:sldMk cId="2784518651" sldId="260"/>
            <ac:spMk id="98" creationId="{00000000-0000-0000-0000-000000000000}"/>
          </ac:spMkLst>
        </pc:spChg>
        <pc:picChg chg="del">
          <ac:chgData name="" userId="" providerId="" clId="Web-{CBF04A67-C722-45E8-85ED-C273C58B33FA}" dt="2019-10-11T09:56:43.335" v="126"/>
          <ac:picMkLst>
            <pc:docMk/>
            <pc:sldMk cId="2784518651" sldId="260"/>
            <ac:picMk id="2" creationId="{BEB69376-7115-4351-90B4-9D1A706D031B}"/>
          </ac:picMkLst>
        </pc:picChg>
        <pc:picChg chg="add del mod">
          <ac:chgData name="" userId="" providerId="" clId="Web-{CBF04A67-C722-45E8-85ED-C273C58B33FA}" dt="2019-10-11T09:56:19.334" v="118"/>
          <ac:picMkLst>
            <pc:docMk/>
            <pc:sldMk cId="2784518651" sldId="260"/>
            <ac:picMk id="3" creationId="{1320EC6A-3FB4-4E14-8772-AE4318A5C653}"/>
          </ac:picMkLst>
        </pc:picChg>
        <pc:picChg chg="add del mod">
          <ac:chgData name="" userId="" providerId="" clId="Web-{CBF04A67-C722-45E8-85ED-C273C58B33FA}" dt="2019-10-11T09:56:56.819" v="130"/>
          <ac:picMkLst>
            <pc:docMk/>
            <pc:sldMk cId="2784518651" sldId="260"/>
            <ac:picMk id="5" creationId="{BBB010FA-C587-4863-9496-70E2820CD544}"/>
          </ac:picMkLst>
        </pc:picChg>
        <pc:picChg chg="add mod">
          <ac:chgData name="" userId="" providerId="" clId="Web-{CBF04A67-C722-45E8-85ED-C273C58B33FA}" dt="2019-10-11T09:57:25.539" v="143" actId="1076"/>
          <ac:picMkLst>
            <pc:docMk/>
            <pc:sldMk cId="2784518651" sldId="260"/>
            <ac:picMk id="7" creationId="{DAE80C76-6761-4647-9637-16B08D8F9242}"/>
          </ac:picMkLst>
        </pc:picChg>
        <pc:picChg chg="add mod">
          <ac:chgData name="" userId="" providerId="" clId="Web-{CBF04A67-C722-45E8-85ED-C273C58B33FA}" dt="2019-10-11T09:57:12.507" v="137" actId="1076"/>
          <ac:picMkLst>
            <pc:docMk/>
            <pc:sldMk cId="2784518651" sldId="260"/>
            <ac:picMk id="9" creationId="{16F17B0A-FE04-4D31-80FB-C50A27EB13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4400" y="3683520"/>
            <a:ext cx="8214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4400" y="36835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3880" y="36835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264492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41800" y="1071720"/>
            <a:ext cx="264492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19560" y="1071720"/>
            <a:ext cx="264492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4400" y="3683520"/>
            <a:ext cx="264492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41800" y="3683520"/>
            <a:ext cx="264492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19560" y="3683520"/>
            <a:ext cx="264492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500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500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142920"/>
            <a:ext cx="6543360" cy="336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500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4400" y="36835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500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3880" y="36835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4400" y="3683520"/>
            <a:ext cx="8214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4400" y="3683520"/>
            <a:ext cx="8214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4400" y="36835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3880" y="36835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264492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41800" y="1071720"/>
            <a:ext cx="264492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19560" y="1071720"/>
            <a:ext cx="264492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64400" y="3683520"/>
            <a:ext cx="264492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41800" y="3683520"/>
            <a:ext cx="264492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19560" y="3683520"/>
            <a:ext cx="264492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500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500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142920"/>
            <a:ext cx="6543360" cy="336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500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4400" y="36835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500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3880" y="36835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64400" y="10717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880" y="1071720"/>
            <a:ext cx="400860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4400" y="3683520"/>
            <a:ext cx="8214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ti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 flipH="1">
            <a:off x="203400" y="6143400"/>
            <a:ext cx="873684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Picture 13"/>
          <p:cNvPicPr/>
          <p:nvPr/>
        </p:nvPicPr>
        <p:blipFill>
          <a:blip r:embed="rId14"/>
          <a:stretch/>
        </p:blipFill>
        <p:spPr>
          <a:xfrm>
            <a:off x="240120" y="6238080"/>
            <a:ext cx="902520" cy="477360"/>
          </a:xfrm>
          <a:prstGeom prst="rect">
            <a:avLst/>
          </a:prstGeom>
          <a:ln>
            <a:noFill/>
          </a:ln>
        </p:spPr>
      </p:pic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8374320" y="6185880"/>
            <a:ext cx="590760" cy="649440"/>
          </a:xfrm>
          <a:prstGeom prst="rect">
            <a:avLst/>
          </a:prstGeom>
          <a:ln>
            <a:noFill/>
          </a:ln>
        </p:spPr>
      </p:pic>
      <p:pic>
        <p:nvPicPr>
          <p:cNvPr id="3" name="Picture 1"/>
          <p:cNvPicPr/>
          <p:nvPr/>
        </p:nvPicPr>
        <p:blipFill>
          <a:blip r:embed="rId16"/>
          <a:stretch/>
        </p:blipFill>
        <p:spPr>
          <a:xfrm>
            <a:off x="0" y="6093360"/>
            <a:ext cx="9143640" cy="798120"/>
          </a:xfrm>
          <a:prstGeom prst="rect">
            <a:avLst/>
          </a:prstGeom>
          <a:ln>
            <a:noFill/>
          </a:ln>
        </p:spPr>
      </p:pic>
      <p:sp>
        <p:nvSpPr>
          <p:cNvPr id="4" name="CustomShape 2"/>
          <p:cNvSpPr/>
          <p:nvPr/>
        </p:nvSpPr>
        <p:spPr>
          <a:xfrm>
            <a:off x="2940840" y="6309360"/>
            <a:ext cx="28573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TUM Neue Helvetica 55 Regular"/>
              </a:rPr>
              <a:t>www.hcr.ei.tum.de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67640" y="3709800"/>
            <a:ext cx="8280720" cy="21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Intermediate Report / Final Report Master‘s Thesis / Bachelor Thesis</a:t>
            </a:r>
            <a:endParaRPr lang="de-DE" sz="1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67640" y="3974400"/>
            <a:ext cx="8280720" cy="214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de-DE" sz="1800" b="0" strike="noStrike" spc="-1">
                <a:solidFill>
                  <a:srgbClr val="808080"/>
                </a:solidFill>
                <a:latin typeface="TUM Neue Helvetica 55 Regular"/>
                <a:ea typeface="TUM Neue Helvetica 55 Regular"/>
              </a:rPr>
              <a:t>Betreuer: B. Betreuer</a:t>
            </a:r>
            <a:endParaRPr lang="de-DE" sz="18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539640" y="5301360"/>
            <a:ext cx="8280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Human-centered Assistive Robotics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433080" y="5661360"/>
            <a:ext cx="3864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808080"/>
                </a:solidFill>
                <a:latin typeface="TUM Neue Helvetica 55 Regular"/>
                <a:ea typeface="TUM Neue Helvetica 55 Regular"/>
              </a:rPr>
              <a:t>Technische Universität München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6972120" cy="72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000" b="1" strike="noStrike" spc="-1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Title of Presentation</a:t>
            </a:r>
            <a:endParaRPr lang="de-DE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467640" y="3213000"/>
            <a:ext cx="8279640" cy="4316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S. Student</a:t>
            </a:r>
            <a:endParaRPr lang="de-DE" sz="20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 flipH="1">
            <a:off x="203400" y="6143400"/>
            <a:ext cx="873684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Picture 13"/>
          <p:cNvPicPr/>
          <p:nvPr/>
        </p:nvPicPr>
        <p:blipFill>
          <a:blip r:embed="rId14"/>
          <a:stretch/>
        </p:blipFill>
        <p:spPr>
          <a:xfrm>
            <a:off x="240120" y="6238080"/>
            <a:ext cx="902520" cy="477360"/>
          </a:xfrm>
          <a:prstGeom prst="rect">
            <a:avLst/>
          </a:prstGeom>
          <a:ln>
            <a:noFill/>
          </a:ln>
        </p:spPr>
      </p:pic>
      <p:pic>
        <p:nvPicPr>
          <p:cNvPr id="49" name="Picture 3"/>
          <p:cNvPicPr/>
          <p:nvPr/>
        </p:nvPicPr>
        <p:blipFill>
          <a:blip r:embed="rId15"/>
          <a:stretch/>
        </p:blipFill>
        <p:spPr>
          <a:xfrm>
            <a:off x="8374320" y="6185880"/>
            <a:ext cx="590760" cy="649440"/>
          </a:xfrm>
          <a:prstGeom prst="rect">
            <a:avLst/>
          </a:prstGeom>
          <a:ln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457200" y="142920"/>
            <a:ext cx="6543360" cy="72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Titel durch Klicken bearbeiten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/>
          </p:nvPr>
        </p:nvSpPr>
        <p:spPr>
          <a:xfrm>
            <a:off x="1547640" y="6324120"/>
            <a:ext cx="5904360" cy="372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8B8B8B"/>
                </a:solidFill>
                <a:latin typeface="TUM Neue Helvetica 55 Regular"/>
              </a:rPr>
              <a:t>Beispielfolien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/>
          </p:nvPr>
        </p:nvSpPr>
        <p:spPr>
          <a:xfrm>
            <a:off x="7452360" y="6320520"/>
            <a:ext cx="8370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50C2E95-C389-4449-BF06-55963B2247B4}" type="slidenum">
              <a:rPr lang="en-US" sz="1400" b="0" strike="noStrike" spc="-1">
                <a:solidFill>
                  <a:srgbClr val="8B8B8B"/>
                </a:solidFill>
                <a:latin typeface="TUM Neue Helvetica 55 Regular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64400" y="1071720"/>
            <a:ext cx="8214840" cy="500040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Textmasterformate durch Klicken bearbeiten</a:t>
            </a:r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de-DE" sz="2800" b="0" strike="noStrike" spc="-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Zweite Ebene</a:t>
            </a:r>
            <a:endParaRPr lang="de-DE" sz="2800" b="0" strike="noStrike" spc="-1">
              <a:solidFill>
                <a:srgbClr val="000000"/>
              </a:solidFill>
              <a:latin typeface="TUM Neue Helvetica 55 Regular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Dritte Ebene</a:t>
            </a:r>
            <a:endParaRPr lang="de-DE" sz="2400" b="0" strike="noStrike" spc="-1">
              <a:solidFill>
                <a:srgbClr val="000000"/>
              </a:solidFill>
              <a:latin typeface="TUM Neue Helvetica 55 Regular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Vierte Ebene</a:t>
            </a:r>
            <a:endParaRPr lang="de-DE" sz="20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70746" y="1263888"/>
            <a:ext cx="8756280" cy="725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de-DE" sz="3600" b="1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Training an </a:t>
            </a:r>
            <a:r>
              <a:rPr lang="de-DE" sz="3600" b="1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object</a:t>
            </a:r>
            <a:r>
              <a:rPr lang="de-DE" sz="3600" b="1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</a:t>
            </a:r>
            <a:r>
              <a:rPr lang="de-DE" sz="3600" b="1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autoencoder</a:t>
            </a:r>
            <a:r>
              <a:rPr lang="de-DE" sz="3600" b="1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</a:t>
            </a:r>
            <a:r>
              <a:rPr lang="de-DE" sz="3600" b="1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using</a:t>
            </a:r>
            <a:r>
              <a:rPr lang="de-DE" sz="3600" b="1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</a:t>
            </a:r>
            <a:r>
              <a:rPr lang="de-DE" sz="3600" b="1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synthetic</a:t>
            </a:r>
            <a:r>
              <a:rPr lang="de-DE" sz="3600" b="1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</a:t>
            </a:r>
            <a:r>
              <a:rPr lang="de-DE" sz="3600" b="1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data</a:t>
            </a:r>
            <a:endParaRPr lang="de-DE" sz="3600" spc="-1" dirty="0" err="1">
              <a:solidFill>
                <a:srgbClr val="0065BD"/>
              </a:solidFill>
              <a:latin typeface="Calibri"/>
              <a:cs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43086" y="3688307"/>
            <a:ext cx="827964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Shile Li</a:t>
            </a:r>
            <a:endParaRPr lang="de-DE" sz="2000" b="0" strike="noStrike" spc="-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78160" y="4497120"/>
            <a:ext cx="82796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Project Praktikum kick-off meeting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42920"/>
            <a:ext cx="8321040" cy="725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de-DE" sz="2800" b="1" spc="-1" dirty="0" err="1">
                <a:solidFill>
                  <a:srgbClr val="0065BD"/>
                </a:solidFill>
                <a:latin typeface="TUM Neue Helvetica 55 Regular"/>
              </a:rPr>
              <a:t>Object</a:t>
            </a:r>
            <a:r>
              <a:rPr lang="de-DE" sz="2800" b="1" spc="-1" dirty="0">
                <a:solidFill>
                  <a:srgbClr val="0065BD"/>
                </a:solidFill>
                <a:latin typeface="TUM Neue Helvetica 55 Regular"/>
              </a:rPr>
              <a:t> </a:t>
            </a:r>
            <a:r>
              <a:rPr lang="de-DE" sz="2800" b="1" spc="-1" dirty="0" err="1">
                <a:solidFill>
                  <a:srgbClr val="0065BD"/>
                </a:solidFill>
                <a:latin typeface="TUM Neue Helvetica 55 Regular"/>
              </a:rPr>
              <a:t>pose</a:t>
            </a:r>
            <a:r>
              <a:rPr lang="de-DE" sz="2800" b="1" spc="-1" dirty="0">
                <a:solidFill>
                  <a:srgbClr val="0065BD"/>
                </a:solidFill>
                <a:latin typeface="TUM Neue Helvetica 55 Regular"/>
              </a:rPr>
              <a:t> </a:t>
            </a:r>
            <a:r>
              <a:rPr lang="de-DE" sz="2800" b="1" spc="-1" dirty="0" err="1">
                <a:solidFill>
                  <a:srgbClr val="0065BD"/>
                </a:solidFill>
                <a:latin typeface="TUM Neue Helvetica 55 Regular"/>
              </a:rPr>
              <a:t>estimation</a:t>
            </a:r>
            <a:endParaRPr lang="de-DE" sz="2800" b="1" strike="noStrike" spc="-1" dirty="0" err="1">
              <a:solidFill>
                <a:srgbClr val="0065BD"/>
              </a:solidFill>
              <a:latin typeface="TUM Neue Helvetica 55 Regular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8B8B8B"/>
                </a:solidFill>
                <a:latin typeface="TUM Neue Helvetica 55 Regular"/>
              </a:rPr>
              <a:t>Beispielfolien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D5A8A1D-34E9-48E6-ACCC-2B3AC3FF97EE}" type="slidenum">
              <a:rPr lang="en-US" sz="1400" b="0" strike="noStrike" spc="-1">
                <a:solidFill>
                  <a:srgbClr val="8B8B8B"/>
                </a:solidFill>
                <a:latin typeface="TUM Neue Helvetica 55 Regular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1074139" y="715240"/>
            <a:ext cx="7340396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Deep </a:t>
            </a:r>
            <a:r>
              <a:rPr lang="en-US" sz="2000" b="1" spc="-1" dirty="0" err="1">
                <a:solidFill>
                  <a:srgbClr val="000000"/>
                </a:solidFill>
                <a:latin typeface="+mj-lt"/>
              </a:rPr>
              <a:t>leanring</a:t>
            </a: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 based object pose estimation</a:t>
            </a:r>
            <a:endParaRPr lang="de-DE" sz="2000" dirty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spc="-1" dirty="0">
                <a:latin typeface="+mj-lt"/>
              </a:rPr>
              <a:t>Direct regression 6 </a:t>
            </a:r>
            <a:r>
              <a:rPr lang="en-US" sz="2000" spc="-1" dirty="0" err="1">
                <a:latin typeface="+mj-lt"/>
              </a:rPr>
              <a:t>DoF</a:t>
            </a:r>
            <a:r>
              <a:rPr lang="en-US" sz="2000" spc="-1" dirty="0">
                <a:latin typeface="+mj-lt"/>
              </a:rPr>
              <a:t> pose from image </a:t>
            </a:r>
          </a:p>
          <a:p>
            <a:pPr marL="285750" indent="-285750">
              <a:buFont typeface="Arial"/>
              <a:buChar char="•"/>
            </a:pPr>
            <a:r>
              <a:rPr lang="en-US" sz="2000" spc="-1" dirty="0">
                <a:latin typeface="+mj-lt"/>
                <a:ea typeface="+mn-lt"/>
                <a:cs typeface="+mn-lt"/>
              </a:rPr>
              <a:t>Does not need markers</a:t>
            </a:r>
            <a:endParaRPr lang="en-US" sz="2000" b="0" strike="noStrike" spc="-1" dirty="0">
              <a:latin typeface="+mj-lt"/>
            </a:endParaRPr>
          </a:p>
          <a:p>
            <a:pPr marL="286385" indent="-285750">
              <a:buFont typeface="Arial"/>
              <a:buChar char="•"/>
            </a:pPr>
            <a:r>
              <a:rPr lang="en-US" sz="2000" spc="-1" dirty="0">
                <a:latin typeface="+mj-lt"/>
              </a:rPr>
              <a:t>Works in cluttered environment</a:t>
            </a:r>
            <a:endParaRPr lang="en-US" sz="2000" dirty="0">
              <a:latin typeface="+mj-lt"/>
            </a:endParaRPr>
          </a:p>
          <a:p>
            <a:pPr marL="635"/>
            <a:r>
              <a:rPr lang="en-US" sz="2000" spc="-1" dirty="0">
                <a:latin typeface="+mj-lt"/>
              </a:rPr>
              <a:t>However, large amount of labeled training data is needed. And pose annotation is costly.</a:t>
            </a:r>
          </a:p>
          <a:p>
            <a:pPr marL="286385" indent="-285750">
              <a:buFont typeface="Arial"/>
              <a:buChar char="•"/>
            </a:pPr>
            <a:r>
              <a:rPr lang="en-US" sz="2000" spc="-1" dirty="0">
                <a:latin typeface="+mj-lt"/>
              </a:rPr>
              <a:t>What can we do without with unlabeled data? --&gt; Autoencoder</a:t>
            </a: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BEB69376-7115-4351-90B4-9D1A706D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71" y="3270960"/>
            <a:ext cx="5723298" cy="28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42920"/>
            <a:ext cx="8321040" cy="725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de-DE" sz="2800" b="1" spc="-1" dirty="0">
                <a:solidFill>
                  <a:srgbClr val="0065BD"/>
                </a:solidFill>
                <a:latin typeface="TUM Neue Helvetica 55 Regular"/>
              </a:rPr>
              <a:t>Autoencoder</a:t>
            </a:r>
            <a:endParaRPr lang="de-DE" dirty="0"/>
          </a:p>
        </p:txBody>
      </p:sp>
      <p:sp>
        <p:nvSpPr>
          <p:cNvPr id="94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8B8B8B"/>
                </a:solidFill>
                <a:latin typeface="TUM Neue Helvetica 55 Regular"/>
              </a:rPr>
              <a:t>Beispielfolien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D5A8A1D-34E9-48E6-ACCC-2B3AC3FF97EE}" type="slidenum">
              <a:rPr lang="en-US" sz="1400" b="0" strike="noStrike" spc="-1">
                <a:solidFill>
                  <a:srgbClr val="8B8B8B"/>
                </a:solidFill>
                <a:latin typeface="TUM Neue Helvetica 55 Regular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755640" y="986040"/>
            <a:ext cx="7001349" cy="6100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Learn</a:t>
            </a:r>
            <a:r>
              <a:rPr lang="en-US" spc="-1" dirty="0">
                <a:ea typeface="+mn-lt"/>
                <a:cs typeface="+mn-lt"/>
              </a:rPr>
              <a:t> to reconstruct self with reduced dimensions.</a:t>
            </a:r>
            <a:endParaRPr lang="de-DE" dirty="0">
              <a:ea typeface="+mn-lt"/>
              <a:cs typeface="+mn-lt"/>
            </a:endParaRPr>
          </a:p>
          <a:p>
            <a:r>
              <a:rPr lang="en-US" spc="-1" dirty="0">
                <a:ea typeface="+mn-lt"/>
                <a:cs typeface="+mn-lt"/>
              </a:rPr>
              <a:t>Unsupervised, no label needed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pc="-1" dirty="0">
              <a:latin typeface="Arial"/>
              <a:cs typeface="Arial"/>
            </a:endParaRPr>
          </a:p>
        </p:txBody>
      </p:sp>
      <p:pic>
        <p:nvPicPr>
          <p:cNvPr id="7" name="Grafik 7" descr="Ein Bild, das Essen,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DAE80C76-6761-4647-9637-16B08D8F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39" y="2363894"/>
            <a:ext cx="3188329" cy="862726"/>
          </a:xfrm>
          <a:prstGeom prst="rect">
            <a:avLst/>
          </a:prstGeom>
        </p:spPr>
      </p:pic>
      <p:pic>
        <p:nvPicPr>
          <p:cNvPr id="9" name="Grafik 9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16F17B0A-FE04-4D31-80FB-C50A27EB1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59" y="3655831"/>
            <a:ext cx="5489417" cy="21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18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42920"/>
            <a:ext cx="8321040" cy="725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de-DE" sz="2800" b="1" spc="-1" dirty="0">
                <a:solidFill>
                  <a:srgbClr val="0065BD"/>
                </a:solidFill>
                <a:latin typeface="TUM Neue Helvetica 55 Regular"/>
              </a:rPr>
              <a:t>Generation </a:t>
            </a:r>
            <a:r>
              <a:rPr lang="de-DE" sz="2800" b="1" spc="-1" dirty="0" err="1">
                <a:solidFill>
                  <a:srgbClr val="0065BD"/>
                </a:solidFill>
                <a:latin typeface="TUM Neue Helvetica 55 Regular"/>
              </a:rPr>
              <a:t>of</a:t>
            </a:r>
            <a:r>
              <a:rPr lang="de-DE" sz="2800" b="1" spc="-1" dirty="0">
                <a:solidFill>
                  <a:srgbClr val="0065BD"/>
                </a:solidFill>
                <a:latin typeface="TUM Neue Helvetica 55 Regular"/>
              </a:rPr>
              <a:t> a </a:t>
            </a:r>
            <a:r>
              <a:rPr lang="de-DE" sz="2800" b="1" spc="-1" dirty="0" err="1">
                <a:solidFill>
                  <a:srgbClr val="0065BD"/>
                </a:solidFill>
                <a:latin typeface="TUM Neue Helvetica 55 Regular"/>
              </a:rPr>
              <a:t>synthetic</a:t>
            </a:r>
            <a:r>
              <a:rPr lang="de-DE" sz="2800" b="1" spc="-1" dirty="0">
                <a:solidFill>
                  <a:srgbClr val="0065BD"/>
                </a:solidFill>
                <a:latin typeface="TUM Neue Helvetica 55 Regular"/>
              </a:rPr>
              <a:t> </a:t>
            </a:r>
            <a:r>
              <a:rPr lang="de-DE" sz="2800" b="1" spc="-1" dirty="0" err="1">
                <a:solidFill>
                  <a:srgbClr val="0065BD"/>
                </a:solidFill>
                <a:latin typeface="TUM Neue Helvetica 55 Regular"/>
              </a:rPr>
              <a:t>dataset</a:t>
            </a:r>
            <a:endParaRPr lang="de-DE" dirty="0" err="1"/>
          </a:p>
        </p:txBody>
      </p:sp>
      <p:sp>
        <p:nvSpPr>
          <p:cNvPr id="94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8B8B8B"/>
                </a:solidFill>
                <a:latin typeface="TUM Neue Helvetica 55 Regular"/>
              </a:rPr>
              <a:t>Beispielfolien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D5A8A1D-34E9-48E6-ACCC-2B3AC3FF97EE}" type="slidenum">
              <a:rPr lang="en-US" sz="1400" b="0" strike="noStrike" spc="-1">
                <a:solidFill>
                  <a:srgbClr val="8B8B8B"/>
                </a:solidFill>
                <a:latin typeface="TUM Neue Helvetica 55 Regular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506670" y="842693"/>
            <a:ext cx="6499247" cy="6100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750" indent="-285750">
              <a:buFont typeface="Arial"/>
              <a:buChar char="•"/>
            </a:pPr>
            <a:r>
              <a:rPr lang="en-US" spc="-1" dirty="0">
                <a:cs typeface="Arial"/>
              </a:rPr>
              <a:t>Known precise textured object mesh model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en-US" spc="-1" dirty="0">
                <a:latin typeface="Arial"/>
                <a:cs typeface="Arial"/>
              </a:rPr>
              <a:t>Rendering from different viewpoints</a:t>
            </a:r>
          </a:p>
          <a:p>
            <a:pPr marL="285750" indent="-285750">
              <a:buFont typeface="Arial"/>
              <a:buChar char="•"/>
            </a:pPr>
            <a:endParaRPr lang="en-US" spc="-1" dirty="0">
              <a:latin typeface="Arial"/>
              <a:cs typeface="Arial"/>
            </a:endParaRP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A69D4351-91E7-4638-B9C5-DEC005F4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193" y="3073426"/>
            <a:ext cx="6191061" cy="2868890"/>
          </a:xfrm>
          <a:prstGeom prst="rect">
            <a:avLst/>
          </a:prstGeom>
        </p:spPr>
      </p:pic>
      <p:pic>
        <p:nvPicPr>
          <p:cNvPr id="5" name="Grafik 5" descr="Ein Bild, das Tisch, Elemente, klein, verschieden enthält.&#10;&#10;Mit sehr hoher Zuverlässigkeit generierte Beschreibung">
            <a:extLst>
              <a:ext uri="{FF2B5EF4-FFF2-40B4-BE49-F238E27FC236}">
                <a16:creationId xmlns:a16="http://schemas.microsoft.com/office/drawing/2014/main" id="{5F357DD6-58D8-4730-BE7E-4E8B3DC9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35" y="1718335"/>
            <a:ext cx="2743200" cy="21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5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3200" y="269907"/>
            <a:ext cx="6543360" cy="385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Tasks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547640" y="6324120"/>
            <a:ext cx="5904360" cy="372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8B8B8B"/>
                </a:solidFill>
                <a:latin typeface="TUM Neue Helvetica 55 Regular"/>
              </a:rPr>
              <a:t>Beispielfolien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7452360" y="6320520"/>
            <a:ext cx="837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D900A8B-7E32-4601-B373-6B881ACBC0A0}" type="slidenum">
              <a:rPr lang="en-US" sz="1400" b="0" strike="noStrike" spc="-1">
                <a:solidFill>
                  <a:srgbClr val="8B8B8B"/>
                </a:solidFill>
                <a:latin typeface="TUM Neue Helvetica 55 Regular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10" name="TextShape 4"/>
          <p:cNvSpPr txBox="1"/>
          <p:nvPr/>
        </p:nvSpPr>
        <p:spPr>
          <a:xfrm>
            <a:off x="313200" y="692640"/>
            <a:ext cx="8650800" cy="20880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457200" indent="-45656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Literature</a:t>
            </a:r>
            <a:r>
              <a:rPr lang="de-DE" sz="2000" b="0" strike="noStrike" spc="-1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study</a:t>
            </a:r>
            <a:endParaRPr lang="de-DE" sz="2000" b="0" strike="noStrike" spc="-1" dirty="0">
              <a:solidFill>
                <a:srgbClr val="000000"/>
              </a:solidFill>
              <a:latin typeface="TUM Neue Helvetica 55 Regular"/>
            </a:endParaRPr>
          </a:p>
          <a:p>
            <a:pPr marL="457200" indent="-456565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Generate </a:t>
            </a:r>
            <a:r>
              <a:rPr lang="de-DE" sz="2000" spc="-1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synthetic</a:t>
            </a:r>
            <a:r>
              <a:rPr lang="de-DE" sz="2000" spc="-1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dataset</a:t>
            </a:r>
            <a:r>
              <a:rPr lang="de-DE" sz="2000" spc="-1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by</a:t>
            </a:r>
            <a:r>
              <a:rPr lang="de-DE" sz="2000" spc="-1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rendering</a:t>
            </a:r>
            <a:r>
              <a:rPr lang="de-DE" sz="2000" spc="-1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mesh</a:t>
            </a:r>
            <a:r>
              <a:rPr lang="de-DE" sz="2000" spc="-1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model</a:t>
            </a:r>
            <a:endParaRPr lang="de-DE" sz="2000" b="0" strike="noStrike" spc="-1" dirty="0">
              <a:solidFill>
                <a:srgbClr val="000000"/>
              </a:solidFill>
              <a:latin typeface="TUM Neue Helvetica 55 Regular"/>
            </a:endParaRPr>
          </a:p>
          <a:p>
            <a:pPr marL="457200" indent="-456565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TUM Neue Helvetica 55 Regular"/>
              </a:rPr>
              <a:t>Training and </a:t>
            </a:r>
            <a:r>
              <a:rPr lang="de-DE" sz="2000" spc="-1" dirty="0" err="1">
                <a:solidFill>
                  <a:srgbClr val="000000"/>
                </a:solidFill>
                <a:latin typeface="TUM Neue Helvetica 55 Regular"/>
              </a:rPr>
              <a:t>testing</a:t>
            </a:r>
            <a:r>
              <a:rPr lang="de-DE" sz="2000" spc="-1" dirty="0">
                <a:solidFill>
                  <a:srgbClr val="000000"/>
                </a:solidFill>
                <a:latin typeface="TUM Neue Helvetica 55 Regular"/>
              </a:rPr>
              <a:t> on </a:t>
            </a:r>
            <a:r>
              <a:rPr lang="de-DE" sz="2000" spc="-1" dirty="0" err="1">
                <a:solidFill>
                  <a:srgbClr val="000000"/>
                </a:solidFill>
                <a:latin typeface="TUM Neue Helvetica 55 Regular"/>
              </a:rPr>
              <a:t>several</a:t>
            </a:r>
            <a:r>
              <a:rPr lang="de-DE" sz="2000" spc="-1" dirty="0">
                <a:solidFill>
                  <a:srgbClr val="000000"/>
                </a:solidFill>
                <a:latin typeface="TUM Neue Helvetica 55 Regular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TUM Neue Helvetica 55 Regular"/>
              </a:rPr>
              <a:t>object</a:t>
            </a:r>
            <a:r>
              <a:rPr lang="de-DE" sz="2000" spc="-1" dirty="0">
                <a:solidFill>
                  <a:srgbClr val="000000"/>
                </a:solidFill>
                <a:latin typeface="TUM Neue Helvetica 55 Regular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TUM Neue Helvetica 55 Regular"/>
              </a:rPr>
              <a:t>models</a:t>
            </a:r>
            <a:endParaRPr lang="de-DE" sz="2000" b="0" strike="noStrike" spc="-1" dirty="0">
              <a:solidFill>
                <a:srgbClr val="000000"/>
              </a:solidFill>
              <a:latin typeface="TUM Neue Helvetica 55 Regular"/>
            </a:endParaRPr>
          </a:p>
          <a:p>
            <a:pPr marL="457200" indent="-456565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 </a:t>
            </a:r>
            <a:r>
              <a:rPr lang="de-DE" sz="2000" b="0" strike="noStrike" spc="-1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Evaluation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of</a:t>
            </a:r>
            <a:r>
              <a:rPr lang="de-DE" sz="2000" b="0" strike="noStrike" spc="-1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000" spc="-1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real </a:t>
            </a:r>
            <a:r>
              <a:rPr lang="de-DE" sz="2000" spc="-1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captured</a:t>
            </a:r>
            <a:r>
              <a:rPr lang="de-DE" sz="2000" spc="-1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image</a:t>
            </a:r>
            <a:endParaRPr lang="de-DE" sz="2000" b="0" strike="noStrike" spc="-1" dirty="0" err="1">
              <a:solidFill>
                <a:srgbClr val="000000"/>
              </a:solidFill>
              <a:latin typeface="TUM Neue Helvetica 55 Regular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425114" y="4711371"/>
            <a:ext cx="8743696" cy="1230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1050" b="1" strike="noStrike" spc="-1" dirty="0">
                <a:solidFill>
                  <a:srgbClr val="000000"/>
                </a:solidFill>
                <a:latin typeface="Arial Unicode MS"/>
                <a:ea typeface="Arial Unicode MS"/>
              </a:rPr>
              <a:t>References:</a:t>
            </a:r>
            <a:endParaRPr lang="en-US" sz="1050" b="0" strike="noStrike" spc="-1">
              <a:latin typeface="Arial"/>
            </a:endParaRPr>
          </a:p>
          <a:p>
            <a:r>
              <a:rPr lang="en-US" sz="1050" b="0" strike="noStrike" spc="-1" dirty="0">
                <a:ea typeface="+mn-lt"/>
                <a:cs typeface="+mn-lt"/>
              </a:rPr>
              <a:t>1] </a:t>
            </a:r>
            <a:r>
              <a:rPr lang="en-US" sz="1050" spc="-1" dirty="0">
                <a:ea typeface="+mn-lt"/>
                <a:cs typeface="+mn-lt"/>
              </a:rPr>
              <a:t>Berk </a:t>
            </a:r>
            <a:r>
              <a:rPr lang="en-US" sz="1050" spc="-1" dirty="0" err="1">
                <a:ea typeface="+mn-lt"/>
                <a:cs typeface="+mn-lt"/>
              </a:rPr>
              <a:t>Calli</a:t>
            </a:r>
            <a:r>
              <a:rPr lang="en-US" sz="1050" spc="-1" dirty="0">
                <a:ea typeface="+mn-lt"/>
                <a:cs typeface="+mn-lt"/>
              </a:rPr>
              <a:t>, Arjun Singh, Aaron </a:t>
            </a:r>
            <a:r>
              <a:rPr lang="en-US" sz="1050" spc="-1" dirty="0" err="1">
                <a:ea typeface="+mn-lt"/>
                <a:cs typeface="+mn-lt"/>
              </a:rPr>
              <a:t>Walsman</a:t>
            </a:r>
            <a:r>
              <a:rPr lang="en-US" sz="1050" b="0" strike="noStrike" spc="-1" dirty="0">
                <a:ea typeface="+mn-lt"/>
                <a:cs typeface="+mn-lt"/>
              </a:rPr>
              <a:t>, </a:t>
            </a:r>
            <a:r>
              <a:rPr lang="en-US" sz="1050" spc="-1" dirty="0">
                <a:ea typeface="+mn-lt"/>
                <a:cs typeface="+mn-lt"/>
              </a:rPr>
              <a:t>Siddhartha Srinivasa</a:t>
            </a:r>
            <a:r>
              <a:rPr lang="en-US" sz="1050" b="0" strike="noStrike" spc="-1" dirty="0">
                <a:ea typeface="+mn-lt"/>
                <a:cs typeface="+mn-lt"/>
              </a:rPr>
              <a:t>, </a:t>
            </a:r>
            <a:r>
              <a:rPr lang="en-US" sz="1050" spc="-1" dirty="0">
                <a:ea typeface="+mn-lt"/>
                <a:cs typeface="+mn-lt"/>
              </a:rPr>
              <a:t>Pieter </a:t>
            </a:r>
            <a:r>
              <a:rPr lang="en-US" sz="1050" spc="-1" dirty="0" err="1">
                <a:ea typeface="+mn-lt"/>
                <a:cs typeface="+mn-lt"/>
              </a:rPr>
              <a:t>Abbeel</a:t>
            </a:r>
            <a:r>
              <a:rPr lang="en-US" sz="1050" b="0" strike="noStrike" spc="-1" dirty="0">
                <a:ea typeface="+mn-lt"/>
                <a:cs typeface="+mn-lt"/>
              </a:rPr>
              <a:t>, and </a:t>
            </a:r>
            <a:r>
              <a:rPr lang="en-US" sz="1050" spc="-1" dirty="0">
                <a:ea typeface="+mn-lt"/>
                <a:cs typeface="+mn-lt"/>
              </a:rPr>
              <a:t>Aaron M Dollar</a:t>
            </a:r>
            <a:r>
              <a:rPr lang="en-US" sz="1050" b="0" strike="noStrike" spc="-1" dirty="0">
                <a:ea typeface="+mn-lt"/>
                <a:cs typeface="+mn-lt"/>
              </a:rPr>
              <a:t>.</a:t>
            </a:r>
            <a:r>
              <a:rPr lang="en-US" sz="1050" spc="-1" dirty="0">
                <a:ea typeface="+mn-lt"/>
                <a:cs typeface="+mn-lt"/>
              </a:rPr>
              <a:t> The </a:t>
            </a:r>
            <a:r>
              <a:rPr lang="en-US" sz="1050" spc="-1" dirty="0" err="1">
                <a:ea typeface="+mn-lt"/>
                <a:cs typeface="+mn-lt"/>
              </a:rPr>
              <a:t>ycb</a:t>
            </a:r>
            <a:r>
              <a:rPr lang="en-US" sz="1050" spc="-1" dirty="0">
                <a:ea typeface="+mn-lt"/>
                <a:cs typeface="+mn-lt"/>
              </a:rPr>
              <a:t> object and model set: Towards common benchmarks </a:t>
            </a:r>
            <a:r>
              <a:rPr lang="en-US" sz="1050" b="0" strike="noStrike" spc="-1" dirty="0">
                <a:ea typeface="+mn-lt"/>
                <a:cs typeface="+mn-lt"/>
              </a:rPr>
              <a:t>for </a:t>
            </a:r>
            <a:r>
              <a:rPr lang="en-US" sz="1050" spc="-1" dirty="0">
                <a:ea typeface="+mn-lt"/>
                <a:cs typeface="+mn-lt"/>
              </a:rPr>
              <a:t>manipulation research</a:t>
            </a:r>
            <a:r>
              <a:rPr lang="en-US" sz="1050" b="0" strike="noStrike" spc="-1" dirty="0">
                <a:ea typeface="+mn-lt"/>
                <a:cs typeface="+mn-lt"/>
              </a:rPr>
              <a:t>. </a:t>
            </a:r>
            <a:r>
              <a:rPr lang="en-US" sz="1050" spc="-1" dirty="0">
                <a:ea typeface="+mn-lt"/>
                <a:cs typeface="+mn-lt"/>
              </a:rPr>
              <a:t>In 2015 international conference on advanced robotics </a:t>
            </a:r>
            <a:r>
              <a:rPr lang="en-US" sz="1050" b="0" strike="noStrike" spc="-1" dirty="0">
                <a:ea typeface="+mn-lt"/>
                <a:cs typeface="+mn-lt"/>
              </a:rPr>
              <a:t>(</a:t>
            </a:r>
            <a:r>
              <a:rPr lang="en-US" sz="1050" spc="-1" dirty="0">
                <a:ea typeface="+mn-lt"/>
                <a:cs typeface="+mn-lt"/>
              </a:rPr>
              <a:t>ICAR</a:t>
            </a:r>
            <a:r>
              <a:rPr lang="en-US" sz="1050" b="0" strike="noStrike" spc="-1" dirty="0">
                <a:ea typeface="+mn-lt"/>
                <a:cs typeface="+mn-lt"/>
              </a:rPr>
              <a:t>),</a:t>
            </a:r>
            <a:r>
              <a:rPr lang="en-US" sz="1050" spc="-1" dirty="0">
                <a:ea typeface="+mn-lt"/>
                <a:cs typeface="+mn-lt"/>
              </a:rPr>
              <a:t> pages 510{517. </a:t>
            </a:r>
            <a:r>
              <a:rPr lang="en-US" sz="1050" b="0" strike="noStrike" spc="-1" dirty="0">
                <a:ea typeface="+mn-lt"/>
                <a:cs typeface="+mn-lt"/>
              </a:rPr>
              <a:t>IEEE, </a:t>
            </a:r>
            <a:r>
              <a:rPr lang="en-US" sz="1050" spc="-1" dirty="0">
                <a:ea typeface="+mn-lt"/>
                <a:cs typeface="+mn-lt"/>
              </a:rPr>
              <a:t>2015</a:t>
            </a:r>
            <a:r>
              <a:rPr lang="en-US" sz="1050" b="0" strike="noStrike" spc="-1" dirty="0">
                <a:ea typeface="+mn-lt"/>
                <a:cs typeface="+mn-lt"/>
              </a:rPr>
              <a:t>.</a:t>
            </a:r>
            <a:endParaRPr lang="en-US" sz="1050" dirty="0">
              <a:ea typeface="+mn-lt"/>
              <a:cs typeface="+mn-lt"/>
            </a:endParaRPr>
          </a:p>
          <a:p>
            <a:r>
              <a:rPr lang="en-US" sz="1050" b="0" strike="noStrike" spc="-1" dirty="0">
                <a:ea typeface="+mn-lt"/>
                <a:cs typeface="+mn-lt"/>
              </a:rPr>
              <a:t>[2] </a:t>
            </a:r>
            <a:r>
              <a:rPr lang="en-US" sz="1050" spc="-1" dirty="0">
                <a:ea typeface="+mn-lt"/>
                <a:cs typeface="+mn-lt"/>
              </a:rPr>
              <a:t>Martin Sundermeyer, Zoltan-Csaba </a:t>
            </a:r>
            <a:r>
              <a:rPr lang="en-US" sz="1050" spc="-1" dirty="0" err="1">
                <a:ea typeface="+mn-lt"/>
                <a:cs typeface="+mn-lt"/>
              </a:rPr>
              <a:t>Marton</a:t>
            </a:r>
            <a:r>
              <a:rPr lang="en-US" sz="1050" b="0" strike="noStrike" spc="-1" dirty="0">
                <a:ea typeface="+mn-lt"/>
                <a:cs typeface="+mn-lt"/>
              </a:rPr>
              <a:t>, </a:t>
            </a:r>
            <a:r>
              <a:rPr lang="en-US" sz="1050" spc="-1" dirty="0">
                <a:ea typeface="+mn-lt"/>
                <a:cs typeface="+mn-lt"/>
              </a:rPr>
              <a:t>Maximilian </a:t>
            </a:r>
            <a:r>
              <a:rPr lang="en-US" sz="1050" spc="-1" dirty="0" err="1">
                <a:ea typeface="+mn-lt"/>
                <a:cs typeface="+mn-lt"/>
              </a:rPr>
              <a:t>Durner</a:t>
            </a:r>
            <a:r>
              <a:rPr lang="en-US" sz="1050" b="0" strike="noStrike" spc="-1" dirty="0">
                <a:ea typeface="+mn-lt"/>
                <a:cs typeface="+mn-lt"/>
              </a:rPr>
              <a:t>, </a:t>
            </a:r>
            <a:r>
              <a:rPr lang="en-US" sz="1050" spc="-1" dirty="0">
                <a:ea typeface="+mn-lt"/>
                <a:cs typeface="+mn-lt"/>
              </a:rPr>
              <a:t>Manuel Brucker</a:t>
            </a:r>
            <a:r>
              <a:rPr lang="en-US" sz="1050" b="0" strike="noStrike" spc="-1" dirty="0">
                <a:ea typeface="+mn-lt"/>
                <a:cs typeface="+mn-lt"/>
              </a:rPr>
              <a:t>, and </a:t>
            </a:r>
            <a:r>
              <a:rPr lang="en-US" sz="1050" spc="-1" dirty="0">
                <a:ea typeface="+mn-lt"/>
                <a:cs typeface="+mn-lt"/>
              </a:rPr>
              <a:t>Rudolph </a:t>
            </a:r>
            <a:r>
              <a:rPr lang="en-US" sz="1050" spc="-1" dirty="0" err="1">
                <a:ea typeface="+mn-lt"/>
                <a:cs typeface="+mn-lt"/>
              </a:rPr>
              <a:t>Triebel</a:t>
            </a:r>
            <a:r>
              <a:rPr lang="en-US" sz="1050" b="0" strike="noStrike" spc="-1" dirty="0">
                <a:ea typeface="+mn-lt"/>
                <a:cs typeface="+mn-lt"/>
              </a:rPr>
              <a:t>. </a:t>
            </a:r>
            <a:r>
              <a:rPr lang="en-US" sz="1050" spc="-1" dirty="0">
                <a:ea typeface="+mn-lt"/>
                <a:cs typeface="+mn-lt"/>
              </a:rPr>
              <a:t>Implicit </a:t>
            </a:r>
            <a:r>
              <a:rPr lang="en-US" sz="1050" b="0" strike="noStrike" spc="-1" dirty="0">
                <a:ea typeface="+mn-lt"/>
                <a:cs typeface="+mn-lt"/>
              </a:rPr>
              <a:t>3d </a:t>
            </a:r>
            <a:r>
              <a:rPr lang="en-US" sz="1050" spc="-1" dirty="0">
                <a:ea typeface="+mn-lt"/>
                <a:cs typeface="+mn-lt"/>
              </a:rPr>
              <a:t>orientation learning for 6d object detection from </a:t>
            </a:r>
            <a:r>
              <a:rPr lang="en-US" sz="1050" spc="-1" dirty="0" err="1">
                <a:ea typeface="+mn-lt"/>
                <a:cs typeface="+mn-lt"/>
              </a:rPr>
              <a:t>rgb</a:t>
            </a:r>
            <a:r>
              <a:rPr lang="en-US" sz="1050" spc="-1" dirty="0">
                <a:ea typeface="+mn-lt"/>
                <a:cs typeface="+mn-lt"/>
              </a:rPr>
              <a:t> images</a:t>
            </a:r>
            <a:r>
              <a:rPr lang="en-US" sz="1050" b="0" strike="noStrike" spc="-1" dirty="0">
                <a:ea typeface="+mn-lt"/>
                <a:cs typeface="+mn-lt"/>
              </a:rPr>
              <a:t>. In </a:t>
            </a:r>
            <a:r>
              <a:rPr lang="en-US" sz="1050" spc="-1" dirty="0">
                <a:ea typeface="+mn-lt"/>
                <a:cs typeface="+mn-lt"/>
              </a:rPr>
              <a:t>Proceedings of</a:t>
            </a:r>
            <a:r>
              <a:rPr lang="en-US" sz="1050" b="0" strike="noStrike" spc="-1" dirty="0">
                <a:ea typeface="+mn-lt"/>
                <a:cs typeface="+mn-lt"/>
              </a:rPr>
              <a:t> the </a:t>
            </a:r>
            <a:r>
              <a:rPr lang="en-US" sz="1050" spc="-1" dirty="0">
                <a:ea typeface="+mn-lt"/>
                <a:cs typeface="+mn-lt"/>
              </a:rPr>
              <a:t>European Conference </a:t>
            </a:r>
            <a:r>
              <a:rPr lang="en-US" sz="1050" b="0" strike="noStrike" spc="-1" dirty="0">
                <a:ea typeface="+mn-lt"/>
                <a:cs typeface="+mn-lt"/>
              </a:rPr>
              <a:t>on</a:t>
            </a:r>
            <a:r>
              <a:rPr lang="en-US" sz="1050" spc="-1" dirty="0">
                <a:ea typeface="+mn-lt"/>
                <a:cs typeface="+mn-lt"/>
              </a:rPr>
              <a:t> Computer Vision (ECCV), pages 699{715, 2018.</a:t>
            </a:r>
            <a:endParaRPr lang="en-US" sz="1050" dirty="0"/>
          </a:p>
          <a:p>
            <a:r>
              <a:rPr lang="en-US" sz="1050" spc="-1" dirty="0">
                <a:ea typeface="+mn-lt"/>
                <a:cs typeface="+mn-lt"/>
              </a:rPr>
              <a:t>[3] Yu Xiang, Tanner Schmidt</a:t>
            </a:r>
            <a:r>
              <a:rPr lang="en-US" sz="1050" b="0" strike="noStrike" spc="-1" dirty="0">
                <a:ea typeface="+mn-lt"/>
                <a:cs typeface="+mn-lt"/>
              </a:rPr>
              <a:t>, </a:t>
            </a:r>
            <a:r>
              <a:rPr lang="en-US" sz="1050" spc="-1" dirty="0">
                <a:ea typeface="+mn-lt"/>
                <a:cs typeface="+mn-lt"/>
              </a:rPr>
              <a:t>Venkatraman Narayanan</a:t>
            </a:r>
            <a:r>
              <a:rPr lang="en-US" sz="1050" b="0" strike="noStrike" spc="-1" dirty="0">
                <a:ea typeface="+mn-lt"/>
                <a:cs typeface="+mn-lt"/>
              </a:rPr>
              <a:t>, </a:t>
            </a:r>
            <a:r>
              <a:rPr lang="en-US" sz="1050" spc="-1" dirty="0">
                <a:ea typeface="+mn-lt"/>
                <a:cs typeface="+mn-lt"/>
              </a:rPr>
              <a:t>and Dieter Fox. </a:t>
            </a:r>
            <a:r>
              <a:rPr lang="en-US" sz="1050" spc="-1" dirty="0" err="1">
                <a:ea typeface="+mn-lt"/>
                <a:cs typeface="+mn-lt"/>
              </a:rPr>
              <a:t>Posecnn</a:t>
            </a:r>
            <a:r>
              <a:rPr lang="en-US" sz="1050" spc="-1" dirty="0">
                <a:ea typeface="+mn-lt"/>
                <a:cs typeface="+mn-lt"/>
              </a:rPr>
              <a:t>: A convolutional neural network for 6d object pose estimation in cluttered scenes. </a:t>
            </a:r>
            <a:r>
              <a:rPr lang="en-US" sz="1050" spc="-1" dirty="0" err="1">
                <a:ea typeface="+mn-lt"/>
                <a:cs typeface="+mn-lt"/>
              </a:rPr>
              <a:t>arXiv</a:t>
            </a:r>
            <a:r>
              <a:rPr lang="en-US" sz="1050" spc="-1" dirty="0">
                <a:ea typeface="+mn-lt"/>
                <a:cs typeface="+mn-lt"/>
              </a:rPr>
              <a:t> preprint arXiv:1711.00199,</a:t>
            </a:r>
            <a:endParaRPr lang="en-US" sz="1050"/>
          </a:p>
          <a:p>
            <a:pPr>
              <a:lnSpc>
                <a:spcPct val="100000"/>
              </a:lnSpc>
            </a:pPr>
            <a:endParaRPr lang="en-US" sz="1400" spc="-1" dirty="0">
              <a:ea typeface="+mn-lt"/>
              <a:cs typeface="+mn-lt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311745" y="3088305"/>
            <a:ext cx="6543360" cy="38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65BD"/>
                </a:solidFill>
                <a:latin typeface="TUM Neue Helvetica 55 Regular"/>
                <a:ea typeface="TUM Neue Helvetica 55 Regular"/>
              </a:rPr>
              <a:t>Prerequisite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340560" y="3545192"/>
            <a:ext cx="8751240" cy="10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pPr marL="457200" indent="-45656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Python</a:t>
            </a:r>
            <a:endParaRPr lang="en-US" sz="2000" b="0" strike="noStrike" spc="-1" dirty="0">
              <a:latin typeface="Arial"/>
            </a:endParaRPr>
          </a:p>
          <a:p>
            <a:pPr marL="457200" indent="-456565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Basic knowledge of deep learning</a:t>
            </a:r>
            <a:r>
              <a:rPr lang="en-US" sz="2400" spc="-1" dirty="0">
                <a:solidFill>
                  <a:srgbClr val="000000"/>
                </a:solidFill>
                <a:latin typeface="TUM Neue Helvetica 55 Regular"/>
                <a:ea typeface="TUM Neue Helvetica 55 Regular"/>
              </a:rPr>
              <a:t> 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121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TUM Neue Helvetica 55 Regular</vt:lpstr>
      <vt:lpstr>Arial</vt:lpstr>
      <vt:lpstr>Calibri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subject/>
  <dc:creator>user</dc:creator>
  <dc:description/>
  <cp:lastModifiedBy>C 郦</cp:lastModifiedBy>
  <cp:revision>144</cp:revision>
  <dcterms:created xsi:type="dcterms:W3CDTF">2013-06-24T08:16:35Z</dcterms:created>
  <dcterms:modified xsi:type="dcterms:W3CDTF">2019-10-18T13:04:34Z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