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6" r:id="rId2"/>
    <p:sldId id="297" r:id="rId3"/>
    <p:sldId id="304" r:id="rId4"/>
    <p:sldId id="303" r:id="rId5"/>
    <p:sldId id="310" r:id="rId6"/>
    <p:sldId id="311" r:id="rId7"/>
    <p:sldId id="306" r:id="rId8"/>
    <p:sldId id="259" r:id="rId9"/>
    <p:sldId id="299" r:id="rId10"/>
    <p:sldId id="300" r:id="rId11"/>
    <p:sldId id="308" r:id="rId12"/>
    <p:sldId id="309" r:id="rId13"/>
    <p:sldId id="301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435B873F-AD16-4163-BB2B-3C878182E395}">
          <p14:sldIdLst>
            <p14:sldId id="266"/>
            <p14:sldId id="297"/>
            <p14:sldId id="304"/>
            <p14:sldId id="303"/>
            <p14:sldId id="310"/>
            <p14:sldId id="311"/>
            <p14:sldId id="306"/>
            <p14:sldId id="259"/>
          </p14:sldIdLst>
        </p14:section>
        <p14:section name="draft" id="{220A7F5F-D77A-49FE-87BD-EEA016345F37}">
          <p14:sldIdLst>
            <p14:sldId id="299"/>
            <p14:sldId id="300"/>
            <p14:sldId id="308"/>
            <p14:sldId id="309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7" autoAdjust="0"/>
    <p:restoredTop sz="94434" autoAdjust="0"/>
  </p:normalViewPr>
  <p:slideViewPr>
    <p:cSldViewPr>
      <p:cViewPr varScale="1">
        <p:scale>
          <a:sx n="63" d="100"/>
          <a:sy n="63" d="100"/>
        </p:scale>
        <p:origin x="16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2E2D-F444-4247-A734-F4F6FD7BA438}" type="datetimeFigureOut">
              <a:rPr lang="de-DE" smtClean="0"/>
              <a:pPr/>
              <a:t>28.01.2020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32692-8090-4CD4-8DD1-6BB5E8FD4B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pose estimation is the task of detecting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pose of an object, which include its location and orientation. This is an important task in robotics, where a robotic arm needs to know the location and orientation to detect and move objects in its vicinity successfully. This allows the robot to operate safely and effectively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32692-8090-4CD4-8DD1-6BB5E8FD4BF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82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3296"/>
            <a:ext cx="9144000" cy="798576"/>
          </a:xfrm>
          <a:prstGeom prst="rect">
            <a:avLst/>
          </a:prstGeom>
        </p:spPr>
      </p:pic>
      <p:sp>
        <p:nvSpPr>
          <p:cNvPr id="22" name="Textfeld 21"/>
          <p:cNvSpPr txBox="1"/>
          <p:nvPr userDrawn="1"/>
        </p:nvSpPr>
        <p:spPr>
          <a:xfrm>
            <a:off x="3158872" y="6309320"/>
            <a:ext cx="242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TUM Neue Helvetica 55 Regular" pitchFamily="34" charset="0"/>
              </a:rPr>
              <a:t>www.hcr.ei.tum.de</a:t>
            </a: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09622"/>
            <a:ext cx="8280920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Intermediate Report / Final Report </a:t>
            </a:r>
            <a:r>
              <a:rPr lang="de-DE" dirty="0" err="1"/>
              <a:t>Master‘s</a:t>
            </a:r>
            <a:r>
              <a:rPr lang="de-DE" dirty="0"/>
              <a:t> Thesis / Bachelor Thesis</a:t>
            </a:r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3974516"/>
            <a:ext cx="8280920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Betreuer: B. Betreuer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539552" y="53012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 Human-centered Assistive Robotics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UM Neue Helvetica 55 Regular" pitchFamily="34" charset="0"/>
              <a:ea typeface="TUM Neue Helvetica 55 Regular" pitchFamily="34" charset="0"/>
              <a:cs typeface="TUM Neue Helvetica 55 Regular" pitchFamily="34" charset="0"/>
            </a:endParaRPr>
          </a:p>
        </p:txBody>
      </p:sp>
      <p:sp>
        <p:nvSpPr>
          <p:cNvPr id="21" name="Textfeld 20"/>
          <p:cNvSpPr txBox="1"/>
          <p:nvPr userDrawn="1"/>
        </p:nvSpPr>
        <p:spPr>
          <a:xfrm>
            <a:off x="611560" y="5661248"/>
            <a:ext cx="35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Technische Universität München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3212976"/>
            <a:ext cx="828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/>
              <a:t>S. Student</a:t>
            </a:r>
          </a:p>
        </p:txBody>
      </p: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3143248"/>
            <a:ext cx="8215341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30" y="1000125"/>
            <a:ext cx="8222470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330" y="1505787"/>
            <a:ext cx="8227233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Problem statement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731E01B-73AE-4B2A-8FDE-AE4216AB1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8B646B-3A13-4C14-A5AF-4CED19330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92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6972320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 durch Klicken einfügen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7544" y="1071546"/>
            <a:ext cx="82296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03620" y="6143644"/>
            <a:ext cx="8736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0" y="6238175"/>
            <a:ext cx="902896" cy="47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452320" y="6320654"/>
            <a:ext cx="83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52" y="6186027"/>
            <a:ext cx="591108" cy="6497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18" Type="http://schemas.openxmlformats.org/officeDocument/2006/relationships/tags" Target="../tags/tag112.xml"/><Relationship Id="rId26" Type="http://schemas.openxmlformats.org/officeDocument/2006/relationships/slideLayout" Target="../slideLayouts/slideLayout4.xml"/><Relationship Id="rId3" Type="http://schemas.openxmlformats.org/officeDocument/2006/relationships/tags" Target="../tags/tag97.xml"/><Relationship Id="rId21" Type="http://schemas.openxmlformats.org/officeDocument/2006/relationships/tags" Target="../tags/tag115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25" Type="http://schemas.openxmlformats.org/officeDocument/2006/relationships/tags" Target="../tags/tag119.xml"/><Relationship Id="rId2" Type="http://schemas.openxmlformats.org/officeDocument/2006/relationships/tags" Target="../tags/tag96.xml"/><Relationship Id="rId16" Type="http://schemas.openxmlformats.org/officeDocument/2006/relationships/tags" Target="../tags/tag110.xml"/><Relationship Id="rId20" Type="http://schemas.openxmlformats.org/officeDocument/2006/relationships/tags" Target="../tags/tag114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24" Type="http://schemas.openxmlformats.org/officeDocument/2006/relationships/tags" Target="../tags/tag118.xml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23" Type="http://schemas.openxmlformats.org/officeDocument/2006/relationships/tags" Target="../tags/tag117.xml"/><Relationship Id="rId10" Type="http://schemas.openxmlformats.org/officeDocument/2006/relationships/tags" Target="../tags/tag104.xml"/><Relationship Id="rId19" Type="http://schemas.openxmlformats.org/officeDocument/2006/relationships/tags" Target="../tags/tag113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Relationship Id="rId22" Type="http://schemas.openxmlformats.org/officeDocument/2006/relationships/tags" Target="../tags/tag116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26" Type="http://schemas.openxmlformats.org/officeDocument/2006/relationships/tags" Target="../tags/tag145.xml"/><Relationship Id="rId39" Type="http://schemas.openxmlformats.org/officeDocument/2006/relationships/tags" Target="../tags/tag158.xml"/><Relationship Id="rId21" Type="http://schemas.openxmlformats.org/officeDocument/2006/relationships/tags" Target="../tags/tag140.xml"/><Relationship Id="rId34" Type="http://schemas.openxmlformats.org/officeDocument/2006/relationships/tags" Target="../tags/tag153.xml"/><Relationship Id="rId42" Type="http://schemas.openxmlformats.org/officeDocument/2006/relationships/tags" Target="../tags/tag161.xml"/><Relationship Id="rId47" Type="http://schemas.openxmlformats.org/officeDocument/2006/relationships/tags" Target="../tags/tag166.xml"/><Relationship Id="rId50" Type="http://schemas.openxmlformats.org/officeDocument/2006/relationships/tags" Target="../tags/tag169.xml"/><Relationship Id="rId55" Type="http://schemas.openxmlformats.org/officeDocument/2006/relationships/tags" Target="../tags/tag174.xml"/><Relationship Id="rId63" Type="http://schemas.openxmlformats.org/officeDocument/2006/relationships/tags" Target="../tags/tag182.xml"/><Relationship Id="rId68" Type="http://schemas.openxmlformats.org/officeDocument/2006/relationships/tags" Target="../tags/tag187.xml"/><Relationship Id="rId76" Type="http://schemas.openxmlformats.org/officeDocument/2006/relationships/tags" Target="../tags/tag195.xml"/><Relationship Id="rId84" Type="http://schemas.openxmlformats.org/officeDocument/2006/relationships/tags" Target="../tags/tag203.xml"/><Relationship Id="rId7" Type="http://schemas.openxmlformats.org/officeDocument/2006/relationships/tags" Target="../tags/tag126.xml"/><Relationship Id="rId71" Type="http://schemas.openxmlformats.org/officeDocument/2006/relationships/tags" Target="../tags/tag190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9" Type="http://schemas.openxmlformats.org/officeDocument/2006/relationships/tags" Target="../tags/tag148.xml"/><Relationship Id="rId11" Type="http://schemas.openxmlformats.org/officeDocument/2006/relationships/tags" Target="../tags/tag130.xml"/><Relationship Id="rId24" Type="http://schemas.openxmlformats.org/officeDocument/2006/relationships/tags" Target="../tags/tag143.xml"/><Relationship Id="rId32" Type="http://schemas.openxmlformats.org/officeDocument/2006/relationships/tags" Target="../tags/tag151.xml"/><Relationship Id="rId37" Type="http://schemas.openxmlformats.org/officeDocument/2006/relationships/tags" Target="../tags/tag156.xml"/><Relationship Id="rId40" Type="http://schemas.openxmlformats.org/officeDocument/2006/relationships/tags" Target="../tags/tag159.xml"/><Relationship Id="rId45" Type="http://schemas.openxmlformats.org/officeDocument/2006/relationships/tags" Target="../tags/tag164.xml"/><Relationship Id="rId53" Type="http://schemas.openxmlformats.org/officeDocument/2006/relationships/tags" Target="../tags/tag172.xml"/><Relationship Id="rId58" Type="http://schemas.openxmlformats.org/officeDocument/2006/relationships/tags" Target="../tags/tag177.xml"/><Relationship Id="rId66" Type="http://schemas.openxmlformats.org/officeDocument/2006/relationships/tags" Target="../tags/tag185.xml"/><Relationship Id="rId74" Type="http://schemas.openxmlformats.org/officeDocument/2006/relationships/tags" Target="../tags/tag193.xml"/><Relationship Id="rId79" Type="http://schemas.openxmlformats.org/officeDocument/2006/relationships/tags" Target="../tags/tag198.xml"/><Relationship Id="rId87" Type="http://schemas.openxmlformats.org/officeDocument/2006/relationships/slideLayout" Target="../slideLayouts/slideLayout4.xml"/><Relationship Id="rId5" Type="http://schemas.openxmlformats.org/officeDocument/2006/relationships/tags" Target="../tags/tag124.xml"/><Relationship Id="rId61" Type="http://schemas.openxmlformats.org/officeDocument/2006/relationships/tags" Target="../tags/tag180.xml"/><Relationship Id="rId82" Type="http://schemas.openxmlformats.org/officeDocument/2006/relationships/tags" Target="../tags/tag201.xml"/><Relationship Id="rId19" Type="http://schemas.openxmlformats.org/officeDocument/2006/relationships/tags" Target="../tags/tag138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Relationship Id="rId22" Type="http://schemas.openxmlformats.org/officeDocument/2006/relationships/tags" Target="../tags/tag141.xml"/><Relationship Id="rId27" Type="http://schemas.openxmlformats.org/officeDocument/2006/relationships/tags" Target="../tags/tag146.xml"/><Relationship Id="rId30" Type="http://schemas.openxmlformats.org/officeDocument/2006/relationships/tags" Target="../tags/tag149.xml"/><Relationship Id="rId35" Type="http://schemas.openxmlformats.org/officeDocument/2006/relationships/tags" Target="../tags/tag154.xml"/><Relationship Id="rId43" Type="http://schemas.openxmlformats.org/officeDocument/2006/relationships/tags" Target="../tags/tag162.xml"/><Relationship Id="rId48" Type="http://schemas.openxmlformats.org/officeDocument/2006/relationships/tags" Target="../tags/tag167.xml"/><Relationship Id="rId56" Type="http://schemas.openxmlformats.org/officeDocument/2006/relationships/tags" Target="../tags/tag175.xml"/><Relationship Id="rId64" Type="http://schemas.openxmlformats.org/officeDocument/2006/relationships/tags" Target="../tags/tag183.xml"/><Relationship Id="rId69" Type="http://schemas.openxmlformats.org/officeDocument/2006/relationships/tags" Target="../tags/tag188.xml"/><Relationship Id="rId77" Type="http://schemas.openxmlformats.org/officeDocument/2006/relationships/tags" Target="../tags/tag196.xml"/><Relationship Id="rId8" Type="http://schemas.openxmlformats.org/officeDocument/2006/relationships/tags" Target="../tags/tag127.xml"/><Relationship Id="rId51" Type="http://schemas.openxmlformats.org/officeDocument/2006/relationships/tags" Target="../tags/tag170.xml"/><Relationship Id="rId72" Type="http://schemas.openxmlformats.org/officeDocument/2006/relationships/tags" Target="../tags/tag191.xml"/><Relationship Id="rId80" Type="http://schemas.openxmlformats.org/officeDocument/2006/relationships/tags" Target="../tags/tag199.xml"/><Relationship Id="rId85" Type="http://schemas.openxmlformats.org/officeDocument/2006/relationships/tags" Target="../tags/tag204.xml"/><Relationship Id="rId3" Type="http://schemas.openxmlformats.org/officeDocument/2006/relationships/tags" Target="../tags/tag122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5" Type="http://schemas.openxmlformats.org/officeDocument/2006/relationships/tags" Target="../tags/tag144.xml"/><Relationship Id="rId33" Type="http://schemas.openxmlformats.org/officeDocument/2006/relationships/tags" Target="../tags/tag152.xml"/><Relationship Id="rId38" Type="http://schemas.openxmlformats.org/officeDocument/2006/relationships/tags" Target="../tags/tag157.xml"/><Relationship Id="rId46" Type="http://schemas.openxmlformats.org/officeDocument/2006/relationships/tags" Target="../tags/tag165.xml"/><Relationship Id="rId59" Type="http://schemas.openxmlformats.org/officeDocument/2006/relationships/tags" Target="../tags/tag178.xml"/><Relationship Id="rId67" Type="http://schemas.openxmlformats.org/officeDocument/2006/relationships/tags" Target="../tags/tag186.xml"/><Relationship Id="rId20" Type="http://schemas.openxmlformats.org/officeDocument/2006/relationships/tags" Target="../tags/tag139.xml"/><Relationship Id="rId41" Type="http://schemas.openxmlformats.org/officeDocument/2006/relationships/tags" Target="../tags/tag160.xml"/><Relationship Id="rId54" Type="http://schemas.openxmlformats.org/officeDocument/2006/relationships/tags" Target="../tags/tag173.xml"/><Relationship Id="rId62" Type="http://schemas.openxmlformats.org/officeDocument/2006/relationships/tags" Target="../tags/tag181.xml"/><Relationship Id="rId70" Type="http://schemas.openxmlformats.org/officeDocument/2006/relationships/tags" Target="../tags/tag189.xml"/><Relationship Id="rId75" Type="http://schemas.openxmlformats.org/officeDocument/2006/relationships/tags" Target="../tags/tag194.xml"/><Relationship Id="rId83" Type="http://schemas.openxmlformats.org/officeDocument/2006/relationships/tags" Target="../tags/tag202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5" Type="http://schemas.openxmlformats.org/officeDocument/2006/relationships/tags" Target="../tags/tag134.xml"/><Relationship Id="rId23" Type="http://schemas.openxmlformats.org/officeDocument/2006/relationships/tags" Target="../tags/tag142.xml"/><Relationship Id="rId28" Type="http://schemas.openxmlformats.org/officeDocument/2006/relationships/tags" Target="../tags/tag147.xml"/><Relationship Id="rId36" Type="http://schemas.openxmlformats.org/officeDocument/2006/relationships/tags" Target="../tags/tag155.xml"/><Relationship Id="rId49" Type="http://schemas.openxmlformats.org/officeDocument/2006/relationships/tags" Target="../tags/tag168.xml"/><Relationship Id="rId57" Type="http://schemas.openxmlformats.org/officeDocument/2006/relationships/tags" Target="../tags/tag176.xml"/><Relationship Id="rId10" Type="http://schemas.openxmlformats.org/officeDocument/2006/relationships/tags" Target="../tags/tag129.xml"/><Relationship Id="rId31" Type="http://schemas.openxmlformats.org/officeDocument/2006/relationships/tags" Target="../tags/tag150.xml"/><Relationship Id="rId44" Type="http://schemas.openxmlformats.org/officeDocument/2006/relationships/tags" Target="../tags/tag163.xml"/><Relationship Id="rId52" Type="http://schemas.openxmlformats.org/officeDocument/2006/relationships/tags" Target="../tags/tag171.xml"/><Relationship Id="rId60" Type="http://schemas.openxmlformats.org/officeDocument/2006/relationships/tags" Target="../tags/tag179.xml"/><Relationship Id="rId65" Type="http://schemas.openxmlformats.org/officeDocument/2006/relationships/tags" Target="../tags/tag184.xml"/><Relationship Id="rId73" Type="http://schemas.openxmlformats.org/officeDocument/2006/relationships/tags" Target="../tags/tag192.xml"/><Relationship Id="rId78" Type="http://schemas.openxmlformats.org/officeDocument/2006/relationships/tags" Target="../tags/tag197.xml"/><Relationship Id="rId81" Type="http://schemas.openxmlformats.org/officeDocument/2006/relationships/tags" Target="../tags/tag200.xml"/><Relationship Id="rId86" Type="http://schemas.openxmlformats.org/officeDocument/2006/relationships/tags" Target="../tags/tag20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slideLayout" Target="../slideLayouts/slideLayout4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lsr.ei.tum.de/fileadmin/publications/ace_so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sr.ei.tum.de/fileadmin/publications/Gonsior/CogInfoCom2011_Bus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11560" y="3789040"/>
            <a:ext cx="8280920" cy="511466"/>
          </a:xfrm>
        </p:spPr>
        <p:txBody>
          <a:bodyPr/>
          <a:lstStyle/>
          <a:p>
            <a:r>
              <a:rPr lang="en-US" dirty="0" err="1"/>
              <a:t>Projektpraktikum</a:t>
            </a:r>
            <a:r>
              <a:rPr lang="en-US" dirty="0"/>
              <a:t> Human Centered </a:t>
            </a:r>
            <a:r>
              <a:rPr lang="en-US" dirty="0" err="1"/>
              <a:t>Robotik</a:t>
            </a:r>
            <a:r>
              <a:rPr lang="en-US" dirty="0"/>
              <a:t> </a:t>
            </a:r>
          </a:p>
          <a:p>
            <a:r>
              <a:rPr lang="en-US" dirty="0"/>
              <a:t>Project plan presentation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1560" y="4653136"/>
            <a:ext cx="8280920" cy="215099"/>
          </a:xfrm>
        </p:spPr>
        <p:txBody>
          <a:bodyPr/>
          <a:lstStyle/>
          <a:p>
            <a:r>
              <a:rPr lang="it-IT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  </a:t>
            </a:r>
            <a:r>
              <a:rPr lang="it-IT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M.Sc</a:t>
            </a:r>
            <a:r>
              <a:rPr lang="it-IT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Shile</a:t>
            </a:r>
            <a:r>
              <a:rPr lang="it-IT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624" y="836712"/>
            <a:ext cx="8712968" cy="725471"/>
          </a:xfrm>
        </p:spPr>
        <p:txBody>
          <a:bodyPr/>
          <a:lstStyle/>
          <a:p>
            <a:r>
              <a:rPr lang="de-DE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Training an </a:t>
            </a:r>
            <a:r>
              <a:rPr lang="de-DE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Object</a:t>
            </a:r>
            <a:r>
              <a:rPr lang="de-DE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Autoencoder </a:t>
            </a:r>
            <a:br>
              <a:rPr lang="de-DE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</a:br>
            <a:r>
              <a:rPr lang="de-DE" sz="3600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for</a:t>
            </a:r>
            <a:r>
              <a:rPr lang="de-DE" sz="3600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Pose </a:t>
            </a:r>
            <a:r>
              <a:rPr lang="de-DE" sz="3600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Estimation</a:t>
            </a:r>
            <a:r>
              <a:rPr lang="de-DE" sz="3600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</a:t>
            </a:r>
            <a:r>
              <a:rPr lang="de-DE" sz="3600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with</a:t>
            </a:r>
            <a:r>
              <a:rPr lang="de-DE" sz="3600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</a:t>
            </a:r>
            <a:r>
              <a:rPr lang="de-DE" sz="3600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Synthetic</a:t>
            </a:r>
            <a:r>
              <a:rPr lang="de-DE" sz="3600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12480" y="3213000"/>
            <a:ext cx="8280000" cy="432000"/>
          </a:xfrm>
        </p:spPr>
        <p:txBody>
          <a:bodyPr/>
          <a:lstStyle/>
          <a:p>
            <a:r>
              <a:rPr lang="en-US" dirty="0"/>
              <a:t>Weiqi Luo</a:t>
            </a:r>
          </a:p>
        </p:txBody>
      </p:sp>
    </p:spTree>
    <p:extLst>
      <p:ext uri="{BB962C8B-B14F-4D97-AF65-F5344CB8AC3E}">
        <p14:creationId xmlns:p14="http://schemas.microsoft.com/office/powerpoint/2010/main" val="252678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B8F58-7159-403A-A16A-0057B5A5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4EC80-3ABD-4831-9F77-5BDCD95AD7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3E40A-B2D8-43E5-805D-667FD00F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344693-93A6-4F14-A737-26A7E3F9B3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E03CF41-9569-4A72-950D-8B4FA9A47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4774"/>
              </p:ext>
            </p:extLst>
          </p:nvPr>
        </p:nvGraphicFramePr>
        <p:xfrm>
          <a:off x="457201" y="1059744"/>
          <a:ext cx="8003231" cy="466630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06487">
                  <a:extLst>
                    <a:ext uri="{9D8B030D-6E8A-4147-A177-3AD203B41FA5}">
                      <a16:colId xmlns:a16="http://schemas.microsoft.com/office/drawing/2014/main" val="323292756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402732521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70474707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547316325"/>
                    </a:ext>
                  </a:extLst>
                </a:gridCol>
              </a:tblGrid>
              <a:tr h="857088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Feature-based pose estimation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Template matching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Existing deep neural networks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295984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Fast and robust for well-textured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Effective for texture-less objects</a:t>
                      </a:r>
                    </a:p>
                    <a:p>
                      <a:pPr algn="just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Better handle the texture-less and occluded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93794"/>
                  </a:ext>
                </a:extLst>
              </a:tr>
              <a:tr h="1830216">
                <a:tc>
                  <a:txBody>
                    <a:bodyPr/>
                    <a:lstStyle/>
                    <a:p>
                      <a:r>
                        <a:rPr lang="en-US" dirty="0" err="1"/>
                        <a:t>Chellenges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Poorly-textured objects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Heavy occlusion</a:t>
                      </a:r>
                    </a:p>
                    <a:p>
                      <a:pPr algn="just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Occlusions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Cluttered background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amount of labeled data required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Symmetrical ambiguities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5024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38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5421372-D433-4DF2-8825-B98CDC72B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26A904-21BC-483F-8BC4-3552D8F2DE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OTLSHAPE_TB_00000000000000000000000000000000_LeftEndCaps" hidden="1">
            <a:extLst>
              <a:ext uri="{FF2B5EF4-FFF2-40B4-BE49-F238E27FC236}">
                <a16:creationId xmlns:a16="http://schemas.microsoft.com/office/drawing/2014/main" id="{61F27624-6A9F-4993-B1BE-DB5E529E8F7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OTLSHAPE_TB_00000000000000000000000000000000_RightEndCaps">
            <a:extLst>
              <a:ext uri="{FF2B5EF4-FFF2-40B4-BE49-F238E27FC236}">
                <a16:creationId xmlns:a16="http://schemas.microsoft.com/office/drawing/2014/main" id="{AD1970A3-C5B2-45E0-BBB4-C6D1A8E40A9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426534" y="5130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ED7D31"/>
                </a:solidFill>
              </a:rPr>
              <a:t>2020</a:t>
            </a:r>
          </a:p>
        </p:txBody>
      </p:sp>
      <p:sp>
        <p:nvSpPr>
          <p:cNvPr id="16" name="OTLSHAPE_TB_00000000000000000000000000000000_ScaleContainer">
            <a:extLst>
              <a:ext uri="{FF2B5EF4-FFF2-40B4-BE49-F238E27FC236}">
                <a16:creationId xmlns:a16="http://schemas.microsoft.com/office/drawing/2014/main" id="{44516B8B-9AD5-48E7-B1E5-5015BA21AD6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7467600" cy="254000"/>
          </a:xfrm>
          <a:prstGeom prst="round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7F7F7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TB_00000000000000000000000000000000_ElapsedTime">
            <a:extLst>
              <a:ext uri="{FF2B5EF4-FFF2-40B4-BE49-F238E27FC236}">
                <a16:creationId xmlns:a16="http://schemas.microsoft.com/office/drawing/2014/main" id="{2EEC6200-4135-4F4A-BDB6-1C0B839586C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5346700"/>
            <a:ext cx="2349500" cy="50800"/>
          </a:xfrm>
          <a:prstGeom prst="roundRect">
            <a:avLst/>
          </a:prstGeom>
          <a:solidFill>
            <a:srgbClr val="FFC000">
              <a:alpha val="74902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TB_00000000000000000000000000000000_TodayMarkerShape">
            <a:extLst>
              <a:ext uri="{FF2B5EF4-FFF2-40B4-BE49-F238E27FC236}">
                <a16:creationId xmlns:a16="http://schemas.microsoft.com/office/drawing/2014/main" id="{6BB4C041-6995-4BE4-86C3-93CDA0E1E27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150308" y="5397500"/>
            <a:ext cx="76200" cy="84667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TB_00000000000000000000000000000000_TodayMarkerText">
            <a:extLst>
              <a:ext uri="{FF2B5EF4-FFF2-40B4-BE49-F238E27FC236}">
                <a16:creationId xmlns:a16="http://schemas.microsoft.com/office/drawing/2014/main" id="{01D1B913-0DCE-4F47-BFEC-AFA6ABD6085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06466" y="54821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</a:rPr>
              <a:t>Today</a:t>
            </a:r>
          </a:p>
        </p:txBody>
      </p:sp>
      <p:sp>
        <p:nvSpPr>
          <p:cNvPr id="11" name="OTLSHAPE_TB_00000000000000000000000000000000_TimescaleInterval1">
            <a:extLst>
              <a:ext uri="{FF2B5EF4-FFF2-40B4-BE49-F238E27FC236}">
                <a16:creationId xmlns:a16="http://schemas.microsoft.com/office/drawing/2014/main" id="{71C24CEE-9772-4DEC-B9DA-71A5AC2E180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81600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dk1"/>
                </a:solidFill>
              </a:rPr>
              <a:t>Oct</a:t>
            </a:r>
          </a:p>
        </p:txBody>
      </p:sp>
      <p:sp>
        <p:nvSpPr>
          <p:cNvPr id="12" name="OTLSHAPE_TB_00000000000000000000000000000000_TimescaleInterval2">
            <a:extLst>
              <a:ext uri="{FF2B5EF4-FFF2-40B4-BE49-F238E27FC236}">
                <a16:creationId xmlns:a16="http://schemas.microsoft.com/office/drawing/2014/main" id="{076B4A36-5E5E-40B3-99F2-0396596C41CB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786886" y="5181600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1"/>
                </a:solidFill>
              </a:rPr>
              <a:t>Nov</a:t>
            </a:r>
          </a:p>
        </p:txBody>
      </p:sp>
      <p:sp>
        <p:nvSpPr>
          <p:cNvPr id="18" name="OTLSHAPE_TB_00000000000000000000000000000000_ScaleMarking1">
            <a:extLst>
              <a:ext uri="{FF2B5EF4-FFF2-40B4-BE49-F238E27FC236}">
                <a16:creationId xmlns:a16="http://schemas.microsoft.com/office/drawing/2014/main" id="{DA3F5387-B3A2-4FF4-BF27-3366AEC742C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907965" y="49574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rgbClr val="B2B2B2"/>
                </a:solidFill>
              </a:rPr>
              <a:t>2019</a:t>
            </a:r>
          </a:p>
        </p:txBody>
      </p:sp>
      <p:sp>
        <p:nvSpPr>
          <p:cNvPr id="43" name="OTLSHAPE_TB_00000000000000000000000000000000_TimescaleInterval3">
            <a:extLst>
              <a:ext uri="{FF2B5EF4-FFF2-40B4-BE49-F238E27FC236}">
                <a16:creationId xmlns:a16="http://schemas.microsoft.com/office/drawing/2014/main" id="{6EC14816-E2BA-4524-AA92-8913F1D9747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605195" y="5181600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dk1"/>
                </a:solidFill>
              </a:rPr>
              <a:t>Dec</a:t>
            </a:r>
          </a:p>
        </p:txBody>
      </p:sp>
      <p:sp>
        <p:nvSpPr>
          <p:cNvPr id="55" name="OTLSHAPE_TB_00000000000000000000000000000000_ScaleMarking2">
            <a:extLst>
              <a:ext uri="{FF2B5EF4-FFF2-40B4-BE49-F238E27FC236}">
                <a16:creationId xmlns:a16="http://schemas.microsoft.com/office/drawing/2014/main" id="{F0A1DD2B-564D-41FF-999F-E8BF3AE7931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484115" y="49574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rgbClr val="B2B2B2"/>
                </a:solidFill>
              </a:rPr>
              <a:t>2020</a:t>
            </a:r>
          </a:p>
        </p:txBody>
      </p:sp>
      <p:sp>
        <p:nvSpPr>
          <p:cNvPr id="56" name="OTLSHAPE_TB_00000000000000000000000000000000_TimescaleInterval4">
            <a:extLst>
              <a:ext uri="{FF2B5EF4-FFF2-40B4-BE49-F238E27FC236}">
                <a16:creationId xmlns:a16="http://schemas.microsoft.com/office/drawing/2014/main" id="{07C3A533-EBFE-41CE-9313-9E87D986103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484115" y="5181600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1"/>
                </a:solidFill>
              </a:rPr>
              <a:t>Jan</a:t>
            </a:r>
          </a:p>
        </p:txBody>
      </p:sp>
      <p:sp>
        <p:nvSpPr>
          <p:cNvPr id="48" name="OTLSHAPE_M_3202af3f05af4e6794f4069680c3c6ec_Shape">
            <a:extLst>
              <a:ext uri="{FF2B5EF4-FFF2-40B4-BE49-F238E27FC236}">
                <a16:creationId xmlns:a16="http://schemas.microsoft.com/office/drawing/2014/main" id="{1DE67060-C8EB-4A56-8AD8-9499EDB2D8B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V="1">
            <a:off x="3518198" y="4953000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M_c11ec2977dba41ef844db6c798dc95b2_Shape">
            <a:extLst>
              <a:ext uri="{FF2B5EF4-FFF2-40B4-BE49-F238E27FC236}">
                <a16:creationId xmlns:a16="http://schemas.microsoft.com/office/drawing/2014/main" id="{B2A9B060-5E2B-4A74-A054-C3F96396E31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V="1">
            <a:off x="5215287" y="4953000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M_bf3a71855d164664ad7db43971bfd55e_Shape">
            <a:extLst>
              <a:ext uri="{FF2B5EF4-FFF2-40B4-BE49-F238E27FC236}">
                <a16:creationId xmlns:a16="http://schemas.microsoft.com/office/drawing/2014/main" id="{4EE7B090-2A6C-4CAE-A25B-F762241B847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V="1">
            <a:off x="8185193" y="4953000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TLSHAPE_M_1dac9ff1ec0d4d2ab55d18e895bfd9a2_Shape">
            <a:extLst>
              <a:ext uri="{FF2B5EF4-FFF2-40B4-BE49-F238E27FC236}">
                <a16:creationId xmlns:a16="http://schemas.microsoft.com/office/drawing/2014/main" id="{2D5FA7EE-B5B5-4711-A1EE-12E3EF2D013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V="1">
            <a:off x="2124161" y="4953000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M_3202af3f05af4e6794f4069680c3c6ec_Title">
            <a:extLst>
              <a:ext uri="{FF2B5EF4-FFF2-40B4-BE49-F238E27FC236}">
                <a16:creationId xmlns:a16="http://schemas.microsoft.com/office/drawing/2014/main" id="{27A53415-9123-4DA6-8783-AAF438D3A982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114254" y="4576657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</a:rPr>
              <a:t>Plan presentation</a:t>
            </a:r>
          </a:p>
        </p:txBody>
      </p:sp>
      <p:sp>
        <p:nvSpPr>
          <p:cNvPr id="47" name="OTLSHAPE_M_3202af3f05af4e6794f4069680c3c6ec_Date">
            <a:extLst>
              <a:ext uri="{FF2B5EF4-FFF2-40B4-BE49-F238E27FC236}">
                <a16:creationId xmlns:a16="http://schemas.microsoft.com/office/drawing/2014/main" id="{988C44BE-90F8-4FBB-A305-D7CCA3EEB924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444517" y="477257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Nov 15</a:t>
            </a:r>
          </a:p>
        </p:txBody>
      </p:sp>
      <p:sp>
        <p:nvSpPr>
          <p:cNvPr id="49" name="OTLSHAPE_M_c11ec2977dba41ef844db6c798dc95b2_Title">
            <a:extLst>
              <a:ext uri="{FF2B5EF4-FFF2-40B4-BE49-F238E27FC236}">
                <a16:creationId xmlns:a16="http://schemas.microsoft.com/office/drawing/2014/main" id="{53E0F6A0-C9E1-49FD-A67D-ADF7DCFBC5C2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4690883" y="4576657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</a:rPr>
              <a:t>Progress presentation</a:t>
            </a:r>
          </a:p>
        </p:txBody>
      </p:sp>
      <p:sp>
        <p:nvSpPr>
          <p:cNvPr id="50" name="OTLSHAPE_M_c11ec2977dba41ef844db6c798dc95b2_Date">
            <a:extLst>
              <a:ext uri="{FF2B5EF4-FFF2-40B4-BE49-F238E27FC236}">
                <a16:creationId xmlns:a16="http://schemas.microsoft.com/office/drawing/2014/main" id="{E93F05AA-C5D6-4DB3-94E7-CC9EEA9D35D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5146961" y="477257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rgbClr val="44546A"/>
                </a:solidFill>
              </a:rPr>
              <a:t>Dec 13</a:t>
            </a:r>
          </a:p>
        </p:txBody>
      </p:sp>
      <p:sp>
        <p:nvSpPr>
          <p:cNvPr id="52" name="OTLSHAPE_M_bf3a71855d164664ad7db43971bfd55e_Title">
            <a:extLst>
              <a:ext uri="{FF2B5EF4-FFF2-40B4-BE49-F238E27FC236}">
                <a16:creationId xmlns:a16="http://schemas.microsoft.com/office/drawing/2014/main" id="{69772630-2E6F-4442-BC5E-8B80EF976BBA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769205" y="4576657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</a:rPr>
              <a:t>Final presentation</a:t>
            </a:r>
          </a:p>
        </p:txBody>
      </p:sp>
      <p:sp>
        <p:nvSpPr>
          <p:cNvPr id="53" name="OTLSHAPE_M_bf3a71855d164664ad7db43971bfd55e_Date">
            <a:extLst>
              <a:ext uri="{FF2B5EF4-FFF2-40B4-BE49-F238E27FC236}">
                <a16:creationId xmlns:a16="http://schemas.microsoft.com/office/drawing/2014/main" id="{5DB2B4CF-F97F-48B9-952E-7011D1A0FC11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130372" y="47725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Jan 31</a:t>
            </a:r>
          </a:p>
        </p:txBody>
      </p:sp>
      <p:sp>
        <p:nvSpPr>
          <p:cNvPr id="57" name="OTLSHAPE_M_1dac9ff1ec0d4d2ab55d18e895bfd9a2_Title">
            <a:extLst>
              <a:ext uri="{FF2B5EF4-FFF2-40B4-BE49-F238E27FC236}">
                <a16:creationId xmlns:a16="http://schemas.microsoft.com/office/drawing/2014/main" id="{7A999ADA-D14C-4407-B6E5-6DF7F2E1B004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877040" y="4576657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</a:rPr>
              <a:t>Project start</a:t>
            </a:r>
          </a:p>
        </p:txBody>
      </p:sp>
      <p:sp>
        <p:nvSpPr>
          <p:cNvPr id="58" name="OTLSHAPE_M_1dac9ff1ec0d4d2ab55d18e895bfd9a2_Date">
            <a:extLst>
              <a:ext uri="{FF2B5EF4-FFF2-40B4-BE49-F238E27FC236}">
                <a16:creationId xmlns:a16="http://schemas.microsoft.com/office/drawing/2014/main" id="{1C83A538-CB85-4535-B4AD-A76BA1BAE13B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2063201" y="477257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Oct 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47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页脚占位符 2">
            <a:extLst>
              <a:ext uri="{FF2B5EF4-FFF2-40B4-BE49-F238E27FC236}">
                <a16:creationId xmlns:a16="http://schemas.microsoft.com/office/drawing/2014/main" id="{87542664-AB0F-4116-9D8B-B1AE82FB59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</p:spPr>
        <p:txBody>
          <a:bodyPr/>
          <a:lstStyle/>
          <a:p>
            <a:pPr>
              <a:defRPr/>
            </a:pPr>
            <a:r>
              <a:rPr lang="de-DE" dirty="0"/>
              <a:t>Human-</a:t>
            </a:r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Assistive</a:t>
            </a:r>
            <a:r>
              <a:rPr lang="de-DE" dirty="0"/>
              <a:t> Robotics</a:t>
            </a:r>
          </a:p>
        </p:txBody>
      </p:sp>
      <p:sp>
        <p:nvSpPr>
          <p:cNvPr id="4" name="OTLSHAPE_TB_00000000000000000000000000000000_LeftEndCaps">
            <a:extLst>
              <a:ext uri="{FF2B5EF4-FFF2-40B4-BE49-F238E27FC236}">
                <a16:creationId xmlns:a16="http://schemas.microsoft.com/office/drawing/2014/main" id="{040D81B8-BC3A-4C21-9C94-B21ABCC724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500" y="251840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ED7D31"/>
                </a:solidFill>
              </a:rPr>
              <a:t>2019</a:t>
            </a:r>
          </a:p>
        </p:txBody>
      </p:sp>
      <p:sp>
        <p:nvSpPr>
          <p:cNvPr id="5" name="OTLSHAPE_TB_00000000000000000000000000000000_RightEndCaps">
            <a:extLst>
              <a:ext uri="{FF2B5EF4-FFF2-40B4-BE49-F238E27FC236}">
                <a16:creationId xmlns:a16="http://schemas.microsoft.com/office/drawing/2014/main" id="{F0EF5193-B46A-4B0D-A39A-0FC20C71C9F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63034" y="251840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dirty="0">
                <a:solidFill>
                  <a:srgbClr val="ED7D31"/>
                </a:solidFill>
              </a:rPr>
              <a:t>2020</a:t>
            </a:r>
          </a:p>
        </p:txBody>
      </p:sp>
      <p:cxnSp>
        <p:nvCxnSpPr>
          <p:cNvPr id="216" name="OTLSHAPE_M_1691266673994cd9a0878ac4da397d67_Connector1">
            <a:extLst>
              <a:ext uri="{FF2B5EF4-FFF2-40B4-BE49-F238E27FC236}">
                <a16:creationId xmlns:a16="http://schemas.microsoft.com/office/drawing/2014/main" id="{C5B96F9D-86E7-4807-8A07-0B04123221E8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7973935" y="1824388"/>
            <a:ext cx="0" cy="88900"/>
          </a:xfrm>
          <a:prstGeom prst="line">
            <a:avLst/>
          </a:prstGeom>
          <a:ln w="6350" cap="flat" cmpd="sng" algn="ctr">
            <a:solidFill>
              <a:srgbClr val="1F497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OTLSHAPE_M_1691266673994cd9a0878ac4da397d67_Connector2">
            <a:extLst>
              <a:ext uri="{FF2B5EF4-FFF2-40B4-BE49-F238E27FC236}">
                <a16:creationId xmlns:a16="http://schemas.microsoft.com/office/drawing/2014/main" id="{BCA792FD-52C6-4EC9-99E6-AE5D3A3531AF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7973935" y="2083806"/>
            <a:ext cx="0" cy="320125"/>
          </a:xfrm>
          <a:prstGeom prst="line">
            <a:avLst/>
          </a:prstGeom>
          <a:ln w="6350" cap="flat" cmpd="sng" algn="ctr">
            <a:solidFill>
              <a:srgbClr val="1F497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OTLSHAPE_T_f316e3d42fc2497eb48f69f7472d9bbe_HorizontalConnector1">
            <a:extLst>
              <a:ext uri="{FF2B5EF4-FFF2-40B4-BE49-F238E27FC236}">
                <a16:creationId xmlns:a16="http://schemas.microsoft.com/office/drawing/2014/main" id="{FEF952F5-A81F-47F8-80C0-F64EA5AE40C9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663446" y="3466286"/>
            <a:ext cx="571545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OTLSHAPE_T_d6c011b0e4974b939cb6d01452f3fd91_HorizontalConnector1">
            <a:extLst>
              <a:ext uri="{FF2B5EF4-FFF2-40B4-BE49-F238E27FC236}">
                <a16:creationId xmlns:a16="http://schemas.microsoft.com/office/drawing/2014/main" id="{15BC26EE-DB0F-42A3-A23D-BE0A8EC8D26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402927" y="3999686"/>
            <a:ext cx="2252019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OTLSHAPE_T_8e8cb7e1773041a7a50c29bfa6ffbd71_HorizontalConnector1">
            <a:extLst>
              <a:ext uri="{FF2B5EF4-FFF2-40B4-BE49-F238E27FC236}">
                <a16:creationId xmlns:a16="http://schemas.microsoft.com/office/drawing/2014/main" id="{7D91DA57-0CB4-4701-8A49-8F6CE34F84C2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285282" y="4533086"/>
            <a:ext cx="6274540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OTLSHAPE_T_3bc49ca1135e4f97b82f7cfcf6457c20_HorizontalConnector1">
            <a:extLst>
              <a:ext uri="{FF2B5EF4-FFF2-40B4-BE49-F238E27FC236}">
                <a16:creationId xmlns:a16="http://schemas.microsoft.com/office/drawing/2014/main" id="{FC37C05F-7F90-43D4-B598-411AC0E80AA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171023" y="4799786"/>
            <a:ext cx="5743789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OTLSHAPE_T_f387579a1f6a40719b283b1e023e78e4_HorizontalConnector1">
            <a:extLst>
              <a:ext uri="{FF2B5EF4-FFF2-40B4-BE49-F238E27FC236}">
                <a16:creationId xmlns:a16="http://schemas.microsoft.com/office/drawing/2014/main" id="{8F7126FC-6354-4815-9C4B-9C29CB89B1CA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409485" y="4266386"/>
            <a:ext cx="2724580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OTLSHAPE_T_18af2ac864024e7a92b1511985748dda_HorizontalConnector1">
            <a:extLst>
              <a:ext uri="{FF2B5EF4-FFF2-40B4-BE49-F238E27FC236}">
                <a16:creationId xmlns:a16="http://schemas.microsoft.com/office/drawing/2014/main" id="{3DA0FF1F-623A-4EEE-8E90-A0C049DCC3F7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168567" y="3732986"/>
            <a:ext cx="1308884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TLSHAPE_TB_00000000000000000000000000000000_ScaleContainer">
            <a:extLst>
              <a:ext uri="{FF2B5EF4-FFF2-40B4-BE49-F238E27FC236}">
                <a16:creationId xmlns:a16="http://schemas.microsoft.com/office/drawing/2014/main" id="{2FB8A74C-2DC0-48C8-9066-4CE2C81629B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33365" y="2467431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TLSHAPE_TB_00000000000000000000000000000000_ElapsedTime">
            <a:extLst>
              <a:ext uri="{FF2B5EF4-FFF2-40B4-BE49-F238E27FC236}">
                <a16:creationId xmlns:a16="http://schemas.microsoft.com/office/drawing/2014/main" id="{BF4AF152-DB86-4639-9D1A-529476482DC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286111" y="2467431"/>
            <a:ext cx="945953" cy="381000"/>
          </a:xfrm>
          <a:prstGeom prst="rect">
            <a:avLst/>
          </a:prstGeom>
          <a:solidFill>
            <a:srgbClr val="FFC000">
              <a:alpha val="74902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TB_00000000000000000000000000000000_TodayMarkerShape">
            <a:extLst>
              <a:ext uri="{FF2B5EF4-FFF2-40B4-BE49-F238E27FC236}">
                <a16:creationId xmlns:a16="http://schemas.microsoft.com/office/drawing/2014/main" id="{CF635E78-3492-4C47-994F-5E8CCCFFB13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165193" y="2848431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TB_00000000000000000000000000000000_TodayMarkerText">
            <a:extLst>
              <a:ext uri="{FF2B5EF4-FFF2-40B4-BE49-F238E27FC236}">
                <a16:creationId xmlns:a16="http://schemas.microsoft.com/office/drawing/2014/main" id="{27183C52-FB5A-4E53-BD8F-99959E060FD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039493" y="2975431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</a:rPr>
              <a:t>Today</a:t>
            </a:r>
          </a:p>
        </p:txBody>
      </p:sp>
      <p:sp>
        <p:nvSpPr>
          <p:cNvPr id="11" name="OTLSHAPE_TB_00000000000000000000000000000000_TimescaleInterval1">
            <a:extLst>
              <a:ext uri="{FF2B5EF4-FFF2-40B4-BE49-F238E27FC236}">
                <a16:creationId xmlns:a16="http://schemas.microsoft.com/office/drawing/2014/main" id="{C4D65121-F2E7-44DC-A9CF-90E6DB32E02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96865" y="2564904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dk1"/>
                </a:solidFill>
              </a:rPr>
              <a:t>Oct</a:t>
            </a:r>
          </a:p>
        </p:txBody>
      </p:sp>
      <p:sp>
        <p:nvSpPr>
          <p:cNvPr id="15" name="OTLSHAPE_TB_00000000000000000000000000000000_TimescaleInterval2">
            <a:extLst>
              <a:ext uri="{FF2B5EF4-FFF2-40B4-BE49-F238E27FC236}">
                <a16:creationId xmlns:a16="http://schemas.microsoft.com/office/drawing/2014/main" id="{B077FC58-69EE-4C3A-AF1F-39F06DCCA26A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830974" y="2564904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1"/>
                </a:solidFill>
              </a:rPr>
              <a:t>Nov</a:t>
            </a:r>
          </a:p>
        </p:txBody>
      </p:sp>
      <p:sp>
        <p:nvSpPr>
          <p:cNvPr id="204" name="OTLSHAPE_TB_00000000000000000000000000000000_TimescaleInterval3">
            <a:extLst>
              <a:ext uri="{FF2B5EF4-FFF2-40B4-BE49-F238E27FC236}">
                <a16:creationId xmlns:a16="http://schemas.microsoft.com/office/drawing/2014/main" id="{0C3FA597-0E6C-481F-9E36-A8DD1D7A9542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4605918" y="2564904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>
                <a:solidFill>
                  <a:schemeClr val="dk1"/>
                </a:solidFill>
              </a:rPr>
              <a:t>Dec</a:t>
            </a:r>
          </a:p>
        </p:txBody>
      </p:sp>
      <p:sp>
        <p:nvSpPr>
          <p:cNvPr id="205" name="OTLSHAPE_TB_00000000000000000000000000000000_TimescaleInterval4">
            <a:extLst>
              <a:ext uri="{FF2B5EF4-FFF2-40B4-BE49-F238E27FC236}">
                <a16:creationId xmlns:a16="http://schemas.microsoft.com/office/drawing/2014/main" id="{5D075A59-97C8-4A82-98C5-F1EA5B7B4F85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440027" y="2564904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1"/>
                </a:solidFill>
              </a:rPr>
              <a:t>2020</a:t>
            </a:r>
          </a:p>
        </p:txBody>
      </p:sp>
      <p:cxnSp>
        <p:nvCxnSpPr>
          <p:cNvPr id="246" name="OTLSHAPE_TB_00000000000000000000000000000000_Separator1">
            <a:extLst>
              <a:ext uri="{FF2B5EF4-FFF2-40B4-BE49-F238E27FC236}">
                <a16:creationId xmlns:a16="http://schemas.microsoft.com/office/drawing/2014/main" id="{58C62DB0-8056-4FA3-AB9F-A1075CB42ADE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2767473" y="2556331"/>
            <a:ext cx="0" cy="2032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OTLSHAPE_TB_00000000000000000000000000000000_Separator2">
            <a:extLst>
              <a:ext uri="{FF2B5EF4-FFF2-40B4-BE49-F238E27FC236}">
                <a16:creationId xmlns:a16="http://schemas.microsoft.com/office/drawing/2014/main" id="{677A0ECD-7D89-4390-A056-89FFC4643FF5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4542417" y="2556331"/>
            <a:ext cx="0" cy="2032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OTLSHAPE_TB_00000000000000000000000000000000_Separator3">
            <a:extLst>
              <a:ext uri="{FF2B5EF4-FFF2-40B4-BE49-F238E27FC236}">
                <a16:creationId xmlns:a16="http://schemas.microsoft.com/office/drawing/2014/main" id="{585F4AFD-0085-490D-A5F6-4687A3DA7DCA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376526" y="2556331"/>
            <a:ext cx="0" cy="2032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TLSHAPE_T_f316e3d42fc2497eb48f69f7472d9bbe_Shape">
            <a:extLst>
              <a:ext uri="{FF2B5EF4-FFF2-40B4-BE49-F238E27FC236}">
                <a16:creationId xmlns:a16="http://schemas.microsoft.com/office/drawing/2014/main" id="{5926018F-80DD-4988-B335-3B4AF9BAD51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234991" y="3364686"/>
            <a:ext cx="1422400" cy="20320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TLSHAPE_T_d6c011b0e4974b939cb6d01452f3fd91_Shape">
            <a:extLst>
              <a:ext uri="{FF2B5EF4-FFF2-40B4-BE49-F238E27FC236}">
                <a16:creationId xmlns:a16="http://schemas.microsoft.com/office/drawing/2014/main" id="{E6865E63-BCA1-4E2F-99D1-99D2F8735074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654946" y="3898086"/>
            <a:ext cx="4267200" cy="203200"/>
          </a:xfrm>
          <a:prstGeom prst="rect">
            <a:avLst/>
          </a:prstGeom>
          <a:solidFill>
            <a:srgbClr val="96D6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TLSHAPE_T_8e8cb7e1773041a7a50c29bfa6ffbd71_Shape">
            <a:extLst>
              <a:ext uri="{FF2B5EF4-FFF2-40B4-BE49-F238E27FC236}">
                <a16:creationId xmlns:a16="http://schemas.microsoft.com/office/drawing/2014/main" id="{8183BDCB-B428-4984-BBFA-CE9D1E77B98F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559822" y="4431486"/>
            <a:ext cx="355600" cy="203200"/>
          </a:xfrm>
          <a:prstGeom prst="rect">
            <a:avLst/>
          </a:prstGeom>
          <a:solidFill>
            <a:srgbClr val="FEF2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TLSHAPE_T_3bc49ca1135e4f97b82f7cfcf6457c20_Shape">
            <a:extLst>
              <a:ext uri="{FF2B5EF4-FFF2-40B4-BE49-F238E27FC236}">
                <a16:creationId xmlns:a16="http://schemas.microsoft.com/office/drawing/2014/main" id="{5D10E27E-1B64-41AC-B193-025F660CABD3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914811" y="4698186"/>
            <a:ext cx="304800" cy="203200"/>
          </a:xfrm>
          <a:prstGeom prst="rect">
            <a:avLst/>
          </a:prstGeom>
          <a:solidFill>
            <a:srgbClr val="DCA1EB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TLSHAPE_T_f387579a1f6a40719b283b1e023e78e4_Shape">
            <a:extLst>
              <a:ext uri="{FF2B5EF4-FFF2-40B4-BE49-F238E27FC236}">
                <a16:creationId xmlns:a16="http://schemas.microsoft.com/office/drawing/2014/main" id="{8B49AAF8-A578-4DBD-A8EC-043DCC700FE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134066" y="4164786"/>
            <a:ext cx="177800" cy="203200"/>
          </a:xfrm>
          <a:prstGeom prst="rect">
            <a:avLst/>
          </a:prstGeom>
          <a:solidFill>
            <a:srgbClr val="DCA1EB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T_18af2ac864024e7a92b1511985748dda_Shape">
            <a:extLst>
              <a:ext uri="{FF2B5EF4-FFF2-40B4-BE49-F238E27FC236}">
                <a16:creationId xmlns:a16="http://schemas.microsoft.com/office/drawing/2014/main" id="{A1FCAB28-65D9-464F-A3B2-6843553B5075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477452" y="3631386"/>
            <a:ext cx="177800" cy="203200"/>
          </a:xfrm>
          <a:prstGeom prst="rect">
            <a:avLst/>
          </a:prstGeom>
          <a:solidFill>
            <a:srgbClr val="DCA1EB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TLSHAPE_T_f316e3d42fc2497eb48f69f7472d9bbe_ShapePercentage" hidden="1">
            <a:extLst>
              <a:ext uri="{FF2B5EF4-FFF2-40B4-BE49-F238E27FC236}">
                <a16:creationId xmlns:a16="http://schemas.microsoft.com/office/drawing/2014/main" id="{FBD2E6BF-1126-4096-BE36-8DC4BEEAE7A5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TLSHAPE_T_d6c011b0e4974b939cb6d01452f3fd91_ShapePercentage" hidden="1">
            <a:extLst>
              <a:ext uri="{FF2B5EF4-FFF2-40B4-BE49-F238E27FC236}">
                <a16:creationId xmlns:a16="http://schemas.microsoft.com/office/drawing/2014/main" id="{088165A2-7D3D-46CA-80A8-98BDBF14FE9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TLSHAPE_T_8e8cb7e1773041a7a50c29bfa6ffbd71_ShapePercentage" hidden="1">
            <a:extLst>
              <a:ext uri="{FF2B5EF4-FFF2-40B4-BE49-F238E27FC236}">
                <a16:creationId xmlns:a16="http://schemas.microsoft.com/office/drawing/2014/main" id="{F82D5154-A677-4953-B11E-3F0E1B98172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TLSHAPE_T_3bc49ca1135e4f97b82f7cfcf6457c20_ShapePercentage" hidden="1">
            <a:extLst>
              <a:ext uri="{FF2B5EF4-FFF2-40B4-BE49-F238E27FC236}">
                <a16:creationId xmlns:a16="http://schemas.microsoft.com/office/drawing/2014/main" id="{D326BA35-4257-4423-BBF6-A7C367675721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TLSHAPE_T_f387579a1f6a40719b283b1e023e78e4_ShapePercentage" hidden="1">
            <a:extLst>
              <a:ext uri="{FF2B5EF4-FFF2-40B4-BE49-F238E27FC236}">
                <a16:creationId xmlns:a16="http://schemas.microsoft.com/office/drawing/2014/main" id="{DCC3DB4D-6701-48AC-8C2C-E80FC36CAC5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_18af2ac864024e7a92b1511985748dda_ShapePercentage" hidden="1">
            <a:extLst>
              <a:ext uri="{FF2B5EF4-FFF2-40B4-BE49-F238E27FC236}">
                <a16:creationId xmlns:a16="http://schemas.microsoft.com/office/drawing/2014/main" id="{3B899083-9BBD-46A3-AE2E-1BFC3D7C787C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TLSHAPE_T_f316e3d42fc2497eb48f69f7472d9bbe_Duration" hidden="1">
            <a:extLst>
              <a:ext uri="{FF2B5EF4-FFF2-40B4-BE49-F238E27FC236}">
                <a16:creationId xmlns:a16="http://schemas.microsoft.com/office/drawing/2014/main" id="{D2EA7668-EF33-4958-A38D-A5B5B25118A8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43" name="OTLSHAPE_T_f316e3d42fc2497eb48f69f7472d9bbe_TextPercentage" hidden="1">
            <a:extLst>
              <a:ext uri="{FF2B5EF4-FFF2-40B4-BE49-F238E27FC236}">
                <a16:creationId xmlns:a16="http://schemas.microsoft.com/office/drawing/2014/main" id="{4612AB07-5C84-4B12-86C8-34D43CF30D75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44" name="OTLSHAPE_T_f316e3d42fc2497eb48f69f7472d9bbe_StartDate" hidden="1">
            <a:extLst>
              <a:ext uri="{FF2B5EF4-FFF2-40B4-BE49-F238E27FC236}">
                <a16:creationId xmlns:a16="http://schemas.microsoft.com/office/drawing/2014/main" id="{4AE2CC4F-77A3-4C9B-ABC5-D9E94735E92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2324719" y="396934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Oct 23</a:t>
            </a:r>
          </a:p>
        </p:txBody>
      </p:sp>
      <p:sp>
        <p:nvSpPr>
          <p:cNvPr id="45" name="OTLSHAPE_T_f316e3d42fc2497eb48f69f7472d9bbe_EndDate" hidden="1">
            <a:extLst>
              <a:ext uri="{FF2B5EF4-FFF2-40B4-BE49-F238E27FC236}">
                <a16:creationId xmlns:a16="http://schemas.microsoft.com/office/drawing/2014/main" id="{8D0E5E52-1102-40D8-AEF1-68D8460C8D77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4622747" y="39693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Nov 15</a:t>
            </a:r>
          </a:p>
        </p:txBody>
      </p:sp>
      <p:sp>
        <p:nvSpPr>
          <p:cNvPr id="46" name="OTLSHAPE_T_f316e3d42fc2497eb48f69f7472d9bbe_JoinedDate">
            <a:extLst>
              <a:ext uri="{FF2B5EF4-FFF2-40B4-BE49-F238E27FC236}">
                <a16:creationId xmlns:a16="http://schemas.microsoft.com/office/drawing/2014/main" id="{7F35145E-ED9C-48F4-91C3-CA2BFB2EF54F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3705705" y="3388774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Oct 23 - Nov 15</a:t>
            </a:r>
          </a:p>
        </p:txBody>
      </p:sp>
      <p:sp>
        <p:nvSpPr>
          <p:cNvPr id="47" name="OTLSHAPE_T_f316e3d42fc2497eb48f69f7472d9bbe_Title">
            <a:extLst>
              <a:ext uri="{FF2B5EF4-FFF2-40B4-BE49-F238E27FC236}">
                <a16:creationId xmlns:a16="http://schemas.microsoft.com/office/drawing/2014/main" id="{7CA85C55-D1CE-4F85-9D2F-53171F5D0F38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0" y="3381027"/>
            <a:ext cx="153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</a:rPr>
              <a:t>Creating synthetic dataset </a:t>
            </a:r>
          </a:p>
        </p:txBody>
      </p:sp>
      <p:sp>
        <p:nvSpPr>
          <p:cNvPr id="69" name="OTLSHAPE_T_d6c011b0e4974b939cb6d01452f3fd91_Duration" hidden="1">
            <a:extLst>
              <a:ext uri="{FF2B5EF4-FFF2-40B4-BE49-F238E27FC236}">
                <a16:creationId xmlns:a16="http://schemas.microsoft.com/office/drawing/2014/main" id="{BB848799-DACF-40E8-9AF9-8A365D45D25D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0" name="OTLSHAPE_T_d6c011b0e4974b939cb6d01452f3fd91_TextPercentage" hidden="1">
            <a:extLst>
              <a:ext uri="{FF2B5EF4-FFF2-40B4-BE49-F238E27FC236}">
                <a16:creationId xmlns:a16="http://schemas.microsoft.com/office/drawing/2014/main" id="{B9A83480-D2A2-4CE5-B5FD-7AD55F16B504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1" name="OTLSHAPE_T_d6c011b0e4974b939cb6d01452f3fd91_StartDate" hidden="1">
            <a:extLst>
              <a:ext uri="{FF2B5EF4-FFF2-40B4-BE49-F238E27FC236}">
                <a16:creationId xmlns:a16="http://schemas.microsoft.com/office/drawing/2014/main" id="{92A72279-7FA6-4B3B-AED5-319F2369F0D4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4157938" y="42360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Nov 16</a:t>
            </a:r>
          </a:p>
        </p:txBody>
      </p:sp>
      <p:sp>
        <p:nvSpPr>
          <p:cNvPr id="72" name="OTLSHAPE_T_d6c011b0e4974b939cb6d01452f3fd91_EndDate" hidden="1">
            <a:extLst>
              <a:ext uri="{FF2B5EF4-FFF2-40B4-BE49-F238E27FC236}">
                <a16:creationId xmlns:a16="http://schemas.microsoft.com/office/drawing/2014/main" id="{526EC365-96B5-4BF0-BCA2-6D3025405416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791185" y="423604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Dec 13</a:t>
            </a:r>
          </a:p>
        </p:txBody>
      </p:sp>
      <p:sp>
        <p:nvSpPr>
          <p:cNvPr id="73" name="OTLSHAPE_T_d6c011b0e4974b939cb6d01452f3fd91_JoinedDate">
            <a:extLst>
              <a:ext uri="{FF2B5EF4-FFF2-40B4-BE49-F238E27FC236}">
                <a16:creationId xmlns:a16="http://schemas.microsoft.com/office/drawing/2014/main" id="{7F68C745-2687-468B-8478-2F8F6C02D69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7965570" y="392217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Nov 16 - Jan 26</a:t>
            </a:r>
          </a:p>
        </p:txBody>
      </p:sp>
      <p:sp>
        <p:nvSpPr>
          <p:cNvPr id="74" name="OTLSHAPE_T_d6c011b0e4974b939cb6d01452f3fd91_Title">
            <a:extLst>
              <a:ext uri="{FF2B5EF4-FFF2-40B4-BE49-F238E27FC236}">
                <a16:creationId xmlns:a16="http://schemas.microsoft.com/office/drawing/2014/main" id="{BAB2B4A2-B6DB-45DF-A540-698D8DF8A907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0" y="391442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</a:rPr>
              <a:t>Training auto-encoder</a:t>
            </a:r>
          </a:p>
        </p:txBody>
      </p:sp>
      <p:sp>
        <p:nvSpPr>
          <p:cNvPr id="230" name="OTLSHAPE_T_8e8cb7e1773041a7a50c29bfa6ffbd71_Duration" hidden="1">
            <a:extLst>
              <a:ext uri="{FF2B5EF4-FFF2-40B4-BE49-F238E27FC236}">
                <a16:creationId xmlns:a16="http://schemas.microsoft.com/office/drawing/2014/main" id="{10F88A95-9A0D-48CA-9562-20471A5F3E90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1" name="OTLSHAPE_T_8e8cb7e1773041a7a50c29bfa6ffbd71_TextPercentage" hidden="1">
            <a:extLst>
              <a:ext uri="{FF2B5EF4-FFF2-40B4-BE49-F238E27FC236}">
                <a16:creationId xmlns:a16="http://schemas.microsoft.com/office/drawing/2014/main" id="{D7615AC1-C24C-4CED-A104-208B0F8738C7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2" name="OTLSHAPE_T_8e8cb7e1773041a7a50c29bfa6ffbd71_StartDate" hidden="1">
            <a:extLst>
              <a:ext uri="{FF2B5EF4-FFF2-40B4-BE49-F238E27FC236}">
                <a16:creationId xmlns:a16="http://schemas.microsoft.com/office/drawing/2014/main" id="{FB2E3AD7-0D64-4728-B309-38F25F92206E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3" name="OTLSHAPE_T_8e8cb7e1773041a7a50c29bfa6ffbd71_EndDate" hidden="1">
            <a:extLst>
              <a:ext uri="{FF2B5EF4-FFF2-40B4-BE49-F238E27FC236}">
                <a16:creationId xmlns:a16="http://schemas.microsoft.com/office/drawing/2014/main" id="{6AACC774-2A8E-454A-B950-61F20EF37B4D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4" name="OTLSHAPE_T_8e8cb7e1773041a7a50c29bfa6ffbd71_Title">
            <a:extLst>
              <a:ext uri="{FF2B5EF4-FFF2-40B4-BE49-F238E27FC236}">
                <a16:creationId xmlns:a16="http://schemas.microsoft.com/office/drawing/2014/main" id="{DD4332C5-2957-41D9-8627-82A40A75BFB1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0" y="4447827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</a:rPr>
              <a:t>Writting final report</a:t>
            </a:r>
          </a:p>
        </p:txBody>
      </p:sp>
      <p:sp>
        <p:nvSpPr>
          <p:cNvPr id="235" name="OTLSHAPE_T_8e8cb7e1773041a7a50c29bfa6ffbd71_JoinedDate">
            <a:extLst>
              <a:ext uri="{FF2B5EF4-FFF2-40B4-BE49-F238E27FC236}">
                <a16:creationId xmlns:a16="http://schemas.microsoft.com/office/drawing/2014/main" id="{8E0F4F81-B37C-4346-ADC1-460D2D8EC89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7965570" y="445557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Jan 21 - Jan 26</a:t>
            </a:r>
          </a:p>
        </p:txBody>
      </p:sp>
      <p:sp>
        <p:nvSpPr>
          <p:cNvPr id="238" name="OTLSHAPE_T_3bc49ca1135e4f97b82f7cfcf6457c20_Duration" hidden="1">
            <a:extLst>
              <a:ext uri="{FF2B5EF4-FFF2-40B4-BE49-F238E27FC236}">
                <a16:creationId xmlns:a16="http://schemas.microsoft.com/office/drawing/2014/main" id="{BE4EEC0C-7207-4E04-AEC2-36B7CF1F61DA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9" name="OTLSHAPE_T_3bc49ca1135e4f97b82f7cfcf6457c20_TextPercentage" hidden="1">
            <a:extLst>
              <a:ext uri="{FF2B5EF4-FFF2-40B4-BE49-F238E27FC236}">
                <a16:creationId xmlns:a16="http://schemas.microsoft.com/office/drawing/2014/main" id="{3A96E2EF-C922-4CA0-BB68-55F843744B21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40" name="OTLSHAPE_T_3bc49ca1135e4f97b82f7cfcf6457c20_StartDate" hidden="1">
            <a:extLst>
              <a:ext uri="{FF2B5EF4-FFF2-40B4-BE49-F238E27FC236}">
                <a16:creationId xmlns:a16="http://schemas.microsoft.com/office/drawing/2014/main" id="{5D5A72B4-1757-4587-8EC7-5FAD6FD1BB6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41" name="OTLSHAPE_T_3bc49ca1135e4f97b82f7cfcf6457c20_EndDate" hidden="1">
            <a:extLst>
              <a:ext uri="{FF2B5EF4-FFF2-40B4-BE49-F238E27FC236}">
                <a16:creationId xmlns:a16="http://schemas.microsoft.com/office/drawing/2014/main" id="{C89ABE5F-0674-40EE-9035-4E341C0E1F46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42" name="OTLSHAPE_T_3bc49ca1135e4f97b82f7cfcf6457c20_Title">
            <a:extLst>
              <a:ext uri="{FF2B5EF4-FFF2-40B4-BE49-F238E27FC236}">
                <a16:creationId xmlns:a16="http://schemas.microsoft.com/office/drawing/2014/main" id="{E910EAED-CD06-4348-B04E-17615EA5892C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0" y="4714527"/>
            <a:ext cx="204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</a:rPr>
              <a:t>Preparing for the final presentation</a:t>
            </a:r>
          </a:p>
        </p:txBody>
      </p:sp>
      <p:sp>
        <p:nvSpPr>
          <p:cNvPr id="243" name="OTLSHAPE_T_3bc49ca1135e4f97b82f7cfcf6457c20_JoinedDate">
            <a:extLst>
              <a:ext uri="{FF2B5EF4-FFF2-40B4-BE49-F238E27FC236}">
                <a16:creationId xmlns:a16="http://schemas.microsoft.com/office/drawing/2014/main" id="{5E74AD54-BCCD-4212-9882-73C728955B0B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8261394" y="472227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Jan 27 - Jan 31</a:t>
            </a:r>
          </a:p>
        </p:txBody>
      </p:sp>
      <p:sp>
        <p:nvSpPr>
          <p:cNvPr id="284" name="OTLSHAPE_T_f387579a1f6a40719b283b1e023e78e4_Duration" hidden="1">
            <a:extLst>
              <a:ext uri="{FF2B5EF4-FFF2-40B4-BE49-F238E27FC236}">
                <a16:creationId xmlns:a16="http://schemas.microsoft.com/office/drawing/2014/main" id="{D0708BAC-4C69-4DE3-AB10-3C8E9AC5110A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85" name="OTLSHAPE_T_f387579a1f6a40719b283b1e023e78e4_TextPercentage" hidden="1">
            <a:extLst>
              <a:ext uri="{FF2B5EF4-FFF2-40B4-BE49-F238E27FC236}">
                <a16:creationId xmlns:a16="http://schemas.microsoft.com/office/drawing/2014/main" id="{FE566BBF-B783-46C5-A911-70458949060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86" name="OTLSHAPE_T_f387579a1f6a40719b283b1e023e78e4_StartDate" hidden="1">
            <a:extLst>
              <a:ext uri="{FF2B5EF4-FFF2-40B4-BE49-F238E27FC236}">
                <a16:creationId xmlns:a16="http://schemas.microsoft.com/office/drawing/2014/main" id="{8E3AAF73-D56A-4244-9E55-FD5F2B2EB3CD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87" name="OTLSHAPE_T_f387579a1f6a40719b283b1e023e78e4_EndDate" hidden="1">
            <a:extLst>
              <a:ext uri="{FF2B5EF4-FFF2-40B4-BE49-F238E27FC236}">
                <a16:creationId xmlns:a16="http://schemas.microsoft.com/office/drawing/2014/main" id="{724C08A9-1B07-441C-8C5C-9FA9B0321000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88" name="OTLSHAPE_T_f387579a1f6a40719b283b1e023e78e4_JoinedDate">
            <a:extLst>
              <a:ext uri="{FF2B5EF4-FFF2-40B4-BE49-F238E27FC236}">
                <a16:creationId xmlns:a16="http://schemas.microsoft.com/office/drawing/2014/main" id="{7746AE3E-C322-41A9-A64D-FBB9FBB0711F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5362319" y="418887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Dec 11 - Dec 13</a:t>
            </a:r>
          </a:p>
        </p:txBody>
      </p:sp>
      <p:sp>
        <p:nvSpPr>
          <p:cNvPr id="289" name="OTLSHAPE_T_f387579a1f6a40719b283b1e023e78e4_Title">
            <a:extLst>
              <a:ext uri="{FF2B5EF4-FFF2-40B4-BE49-F238E27FC236}">
                <a16:creationId xmlns:a16="http://schemas.microsoft.com/office/drawing/2014/main" id="{3383EFEF-62E7-4658-82DE-156C8753AF33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0" y="4181127"/>
            <a:ext cx="228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</a:rPr>
              <a:t>Preparing for the progress presentation</a:t>
            </a:r>
            <a:endParaRPr lang="en-US" sz="1100" b="1" spc="-4" dirty="0">
              <a:solidFill>
                <a:schemeClr val="dk1"/>
              </a:solidFill>
            </a:endParaRPr>
          </a:p>
        </p:txBody>
      </p:sp>
      <p:sp>
        <p:nvSpPr>
          <p:cNvPr id="7" name="OTLSHAPE_T_18af2ac864024e7a92b1511985748dda_Duration" hidden="1">
            <a:extLst>
              <a:ext uri="{FF2B5EF4-FFF2-40B4-BE49-F238E27FC236}">
                <a16:creationId xmlns:a16="http://schemas.microsoft.com/office/drawing/2014/main" id="{3B95B3CC-3B3A-46CB-A995-5B1763C2A118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OTLSHAPE_T_18af2ac864024e7a92b1511985748dda_TextPercentage" hidden="1">
            <a:extLst>
              <a:ext uri="{FF2B5EF4-FFF2-40B4-BE49-F238E27FC236}">
                <a16:creationId xmlns:a16="http://schemas.microsoft.com/office/drawing/2014/main" id="{61E50572-333F-4F4B-8ED2-165E0A15004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2" name="OTLSHAPE_T_18af2ac864024e7a92b1511985748dda_StartDate" hidden="1">
            <a:extLst>
              <a:ext uri="{FF2B5EF4-FFF2-40B4-BE49-F238E27FC236}">
                <a16:creationId xmlns:a16="http://schemas.microsoft.com/office/drawing/2014/main" id="{483DBED2-FE67-422C-9E95-9B035B2C3F3B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3" name="OTLSHAPE_T_18af2ac864024e7a92b1511985748dda_EndDate" hidden="1">
            <a:extLst>
              <a:ext uri="{FF2B5EF4-FFF2-40B4-BE49-F238E27FC236}">
                <a16:creationId xmlns:a16="http://schemas.microsoft.com/office/drawing/2014/main" id="{E874152E-87F1-413D-A5E9-55A49872EA7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4" name="OTLSHAPE_T_18af2ac864024e7a92b1511985748dda_JoinedDate">
            <a:extLst>
              <a:ext uri="{FF2B5EF4-FFF2-40B4-BE49-F238E27FC236}">
                <a16:creationId xmlns:a16="http://schemas.microsoft.com/office/drawing/2014/main" id="{778CC2FE-5B5F-4213-B1B5-34E7AE70AA18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705705" y="3655474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Nov 13 - Nov 15</a:t>
            </a:r>
          </a:p>
        </p:txBody>
      </p:sp>
      <p:sp>
        <p:nvSpPr>
          <p:cNvPr id="16" name="OTLSHAPE_T_18af2ac864024e7a92b1511985748dda_Title">
            <a:extLst>
              <a:ext uri="{FF2B5EF4-FFF2-40B4-BE49-F238E27FC236}">
                <a16:creationId xmlns:a16="http://schemas.microsoft.com/office/drawing/2014/main" id="{17352C31-0AAE-4298-9E60-5C20872DA936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0" y="3647727"/>
            <a:ext cx="204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</a:rPr>
              <a:t>Preparing for the plan presentation</a:t>
            </a:r>
          </a:p>
        </p:txBody>
      </p:sp>
      <p:sp>
        <p:nvSpPr>
          <p:cNvPr id="271" name="OTLSHAPE_M_1691266673994cd9a0878ac4da397d67_Shape">
            <a:extLst>
              <a:ext uri="{FF2B5EF4-FFF2-40B4-BE49-F238E27FC236}">
                <a16:creationId xmlns:a16="http://schemas.microsoft.com/office/drawing/2014/main" id="{7FC5B6FE-C0E5-4EA0-B578-9003449E7331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 flipV="1">
            <a:off x="7859635" y="2276931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TLSHAPE_M_6d318c85301941aea5becc890766854d_Shape">
            <a:extLst>
              <a:ext uri="{FF2B5EF4-FFF2-40B4-BE49-F238E27FC236}">
                <a16:creationId xmlns:a16="http://schemas.microsoft.com/office/drawing/2014/main" id="{41A2B5C0-B8C7-40D0-B2F4-D9AFA8FAD0E4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 flipV="1">
            <a:off x="8096294" y="2276931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M_4466ff966d614d0d802361e56ad09d52_Shape">
            <a:extLst>
              <a:ext uri="{FF2B5EF4-FFF2-40B4-BE49-F238E27FC236}">
                <a16:creationId xmlns:a16="http://schemas.microsoft.com/office/drawing/2014/main" id="{86A83B83-0411-4522-826B-8FEF90B23B3B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 flipV="1">
            <a:off x="2179815" y="2276931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M_0994a1cc52e845199d13c32f1602c889_Shape">
            <a:extLst>
              <a:ext uri="{FF2B5EF4-FFF2-40B4-BE49-F238E27FC236}">
                <a16:creationId xmlns:a16="http://schemas.microsoft.com/office/drawing/2014/main" id="{CAC76DEB-0427-4985-92FF-92371612F442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flipV="1">
            <a:off x="3540605" y="2276931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TLSHAPE_M_1691266673994cd9a0878ac4da397d67_Title">
            <a:extLst>
              <a:ext uri="{FF2B5EF4-FFF2-40B4-BE49-F238E27FC236}">
                <a16:creationId xmlns:a16="http://schemas.microsoft.com/office/drawing/2014/main" id="{85CB7867-0073-4296-9529-7C85AFF0F92A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7413780" y="1460744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dk1"/>
                </a:solidFill>
              </a:rPr>
              <a:t>Report submission </a:t>
            </a:r>
          </a:p>
        </p:txBody>
      </p:sp>
      <p:sp>
        <p:nvSpPr>
          <p:cNvPr id="213" name="OTLSHAPE_M_1691266673994cd9a0878ac4da397d67_Date">
            <a:extLst>
              <a:ext uri="{FF2B5EF4-FFF2-40B4-BE49-F238E27FC236}">
                <a16:creationId xmlns:a16="http://schemas.microsoft.com/office/drawing/2014/main" id="{22470D50-7ACF-4A90-8AB5-8F279A751DA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804814" y="164396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44546A"/>
                </a:solidFill>
              </a:rPr>
              <a:t>Jan 27</a:t>
            </a:r>
          </a:p>
        </p:txBody>
      </p:sp>
      <p:sp>
        <p:nvSpPr>
          <p:cNvPr id="218" name="OTLSHAPE_M_6d318c85301941aea5becc890766854d_Title">
            <a:extLst>
              <a:ext uri="{FF2B5EF4-FFF2-40B4-BE49-F238E27FC236}">
                <a16:creationId xmlns:a16="http://schemas.microsoft.com/office/drawing/2014/main" id="{E372BF66-A55C-4AC7-905B-F6DCB08E45A8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7680306" y="1913288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</a:rPr>
              <a:t>Final presentation</a:t>
            </a:r>
          </a:p>
        </p:txBody>
      </p:sp>
      <p:sp>
        <p:nvSpPr>
          <p:cNvPr id="219" name="OTLSHAPE_M_6d318c85301941aea5becc890766854d_Date">
            <a:extLst>
              <a:ext uri="{FF2B5EF4-FFF2-40B4-BE49-F238E27FC236}">
                <a16:creationId xmlns:a16="http://schemas.microsoft.com/office/drawing/2014/main" id="{96B0CCA3-1AB0-40E4-9758-55A3ED4ECC6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8041473" y="209650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44546A"/>
                </a:solidFill>
              </a:rPr>
              <a:t>Jan 31</a:t>
            </a:r>
          </a:p>
        </p:txBody>
      </p:sp>
      <p:sp>
        <p:nvSpPr>
          <p:cNvPr id="17" name="OTLSHAPE_M_4466ff966d614d0d802361e56ad09d52_Title">
            <a:extLst>
              <a:ext uri="{FF2B5EF4-FFF2-40B4-BE49-F238E27FC236}">
                <a16:creationId xmlns:a16="http://schemas.microsoft.com/office/drawing/2014/main" id="{8A91AD13-8C25-41FD-A202-C1289D30DA18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932694" y="1913288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</a:rPr>
              <a:t>Project start</a:t>
            </a:r>
          </a:p>
        </p:txBody>
      </p:sp>
      <p:sp>
        <p:nvSpPr>
          <p:cNvPr id="18" name="OTLSHAPE_M_4466ff966d614d0d802361e56ad09d52_Date">
            <a:extLst>
              <a:ext uri="{FF2B5EF4-FFF2-40B4-BE49-F238E27FC236}">
                <a16:creationId xmlns:a16="http://schemas.microsoft.com/office/drawing/2014/main" id="{0380FBD7-82C3-4424-B3B3-E914F52BC85B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2118855" y="209650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Oct 23</a:t>
            </a:r>
          </a:p>
        </p:txBody>
      </p:sp>
      <p:sp>
        <p:nvSpPr>
          <p:cNvPr id="26" name="OTLSHAPE_M_0994a1cc52e845199d13c32f1602c889_Title">
            <a:extLst>
              <a:ext uri="{FF2B5EF4-FFF2-40B4-BE49-F238E27FC236}">
                <a16:creationId xmlns:a16="http://schemas.microsoft.com/office/drawing/2014/main" id="{A857A232-652A-4E03-8B97-B552BE088914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3136660" y="1913288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</a:rPr>
              <a:t>Plan presentation</a:t>
            </a:r>
          </a:p>
        </p:txBody>
      </p:sp>
      <p:sp>
        <p:nvSpPr>
          <p:cNvPr id="27" name="OTLSHAPE_M_0994a1cc52e845199d13c32f1602c889_Date">
            <a:extLst>
              <a:ext uri="{FF2B5EF4-FFF2-40B4-BE49-F238E27FC236}">
                <a16:creationId xmlns:a16="http://schemas.microsoft.com/office/drawing/2014/main" id="{A8A81D6C-1865-4944-9D07-221825562F04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3466924" y="2096506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Nov 15</a:t>
            </a:r>
          </a:p>
        </p:txBody>
      </p:sp>
      <p:sp>
        <p:nvSpPr>
          <p:cNvPr id="125" name="OTLSHAPE_TB_00000000000000000000000000000000_TimescaleInterval3">
            <a:extLst>
              <a:ext uri="{FF2B5EF4-FFF2-40B4-BE49-F238E27FC236}">
                <a16:creationId xmlns:a16="http://schemas.microsoft.com/office/drawing/2014/main" id="{DB99990D-2892-41C7-A9F8-EEF5F5E06A79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4622332" y="2501404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22" dirty="0">
              <a:solidFill>
                <a:schemeClr val="dk1"/>
              </a:solidFill>
            </a:endParaRPr>
          </a:p>
        </p:txBody>
      </p:sp>
      <p:sp>
        <p:nvSpPr>
          <p:cNvPr id="127" name="OTLSHAPE_M_c11ec2977dba41ef844db6c798dc95b2_Shape">
            <a:extLst>
              <a:ext uri="{FF2B5EF4-FFF2-40B4-BE49-F238E27FC236}">
                <a16:creationId xmlns:a16="http://schemas.microsoft.com/office/drawing/2014/main" id="{8D6EB2DC-3BEA-4975-9870-AF9A43D144EA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 flipV="1">
            <a:off x="5232424" y="2272804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M_c11ec2977dba41ef844db6c798dc95b2_Title">
            <a:extLst>
              <a:ext uri="{FF2B5EF4-FFF2-40B4-BE49-F238E27FC236}">
                <a16:creationId xmlns:a16="http://schemas.microsoft.com/office/drawing/2014/main" id="{9FBACF4C-F0E5-4C1D-ABF2-8B476858C8BE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4708020" y="1896461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</a:rPr>
              <a:t>Progress presentation</a:t>
            </a:r>
          </a:p>
        </p:txBody>
      </p:sp>
      <p:sp>
        <p:nvSpPr>
          <p:cNvPr id="130" name="OTLSHAPE_M_c11ec2977dba41ef844db6c798dc95b2_Date">
            <a:extLst>
              <a:ext uri="{FF2B5EF4-FFF2-40B4-BE49-F238E27FC236}">
                <a16:creationId xmlns:a16="http://schemas.microsoft.com/office/drawing/2014/main" id="{76D0C299-FD23-4C1D-9F00-2C150569BF02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5164098" y="2092379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rgbClr val="44546A"/>
                </a:solidFill>
              </a:rPr>
              <a:t>Dec 13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CE06AA9-3D9C-4D88-9100-AC38582E7908}"/>
              </a:ext>
            </a:extLst>
          </p:cNvPr>
          <p:cNvSpPr/>
          <p:nvPr/>
        </p:nvSpPr>
        <p:spPr>
          <a:xfrm>
            <a:off x="445522" y="260648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UM Neue Helvetica 55 Regular" pitchFamily="34" charset="0"/>
              </a:rPr>
              <a:t>Time Schedule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902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8339C-FDAE-4602-B34D-C3CA1726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527ECA-1203-445B-973A-94E43F4E56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2B8664-DB08-4066-B9D5-DAF9A92567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428150" cy="5000642"/>
          </a:xfrm>
        </p:spPr>
        <p:txBody>
          <a:bodyPr/>
          <a:lstStyle/>
          <a:p>
            <a:pPr marL="514350" indent="-514350" fontAlgn="t">
              <a:buFont typeface="+mj-lt"/>
              <a:buAutoNum type="alphaUcPeriod"/>
            </a:pPr>
            <a:r>
              <a:rPr lang="en-US" dirty="0"/>
              <a:t>Feature-based pose estimation</a:t>
            </a:r>
          </a:p>
          <a:p>
            <a:pPr marL="857250" lvl="1" indent="-457200" fontAlgn="t"/>
            <a:r>
              <a:rPr lang="en-US" sz="2000" dirty="0"/>
              <a:t>Fast and robust for well-textured objects</a:t>
            </a:r>
          </a:p>
          <a:p>
            <a:pPr marL="857250" lvl="1" indent="-457200" fontAlgn="t"/>
            <a:r>
              <a:rPr lang="en-US" sz="2000" dirty="0"/>
              <a:t>Struggles with texture-less and heavily-occluded objects </a:t>
            </a:r>
          </a:p>
          <a:p>
            <a:pPr marL="514350" indent="-514350" fontAlgn="t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Template matching</a:t>
            </a:r>
          </a:p>
          <a:p>
            <a:pPr marL="857250" lvl="1" indent="-457200" fontAlgn="t"/>
            <a:r>
              <a:rPr lang="en-US" sz="2000" dirty="0"/>
              <a:t>Effective for poorly-textured objects </a:t>
            </a:r>
          </a:p>
          <a:p>
            <a:pPr marL="857250" lvl="1" indent="-457200" fontAlgn="t"/>
            <a:r>
              <a:rPr lang="en-US" sz="2000" dirty="0"/>
              <a:t>Fails in the presence of mild occlusions and cluttered background</a:t>
            </a:r>
          </a:p>
          <a:p>
            <a:pPr marL="514350" indent="-514350" fontAlgn="t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Existing approached using deep neural networks</a:t>
            </a:r>
          </a:p>
          <a:p>
            <a:pPr marL="857250" lvl="1" indent="-457200" fontAlgn="t"/>
            <a:r>
              <a:rPr lang="en-US" sz="2000" dirty="0"/>
              <a:t>Handle the texture-less and occluded objects better</a:t>
            </a:r>
          </a:p>
          <a:p>
            <a:pPr marL="857250" lvl="1" indent="-457200" fontAlgn="t"/>
            <a:r>
              <a:rPr lang="en-US" sz="2000" spc="-1" dirty="0"/>
              <a:t>large amount of labeled training data is needed,</a:t>
            </a:r>
            <a:r>
              <a:rPr lang="zh-CN" altLang="en-US" sz="2000" spc="-1" dirty="0"/>
              <a:t> </a:t>
            </a:r>
            <a:r>
              <a:rPr lang="en-US" altLang="zh-CN" sz="2000" spc="-1" dirty="0"/>
              <a:t>while</a:t>
            </a:r>
            <a:r>
              <a:rPr lang="zh-CN" altLang="en-US" sz="2000" spc="-1" dirty="0"/>
              <a:t> </a:t>
            </a:r>
            <a:r>
              <a:rPr lang="en-US" sz="2000" spc="-1" dirty="0"/>
              <a:t>pose annotation is costly.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59B21580-376F-45D6-A8CB-CB8A3F4687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</p:spPr>
        <p:txBody>
          <a:bodyPr/>
          <a:lstStyle/>
          <a:p>
            <a:pPr>
              <a:defRPr/>
            </a:pPr>
            <a:r>
              <a:rPr lang="de-DE" dirty="0"/>
              <a:t>Human-</a:t>
            </a:r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Assistive</a:t>
            </a:r>
            <a:r>
              <a:rPr lang="de-DE" dirty="0"/>
              <a:t> Robotics</a:t>
            </a:r>
          </a:p>
        </p:txBody>
      </p:sp>
    </p:spTree>
    <p:extLst>
      <p:ext uri="{BB962C8B-B14F-4D97-AF65-F5344CB8AC3E}">
        <p14:creationId xmlns:p14="http://schemas.microsoft.com/office/powerpoint/2010/main" val="77653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5F035-6678-43F7-BF9C-188EED49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94059"/>
            <a:ext cx="6543692" cy="725471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38D0B8-34D1-4DCF-A535-2FF2FCFC8D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Human-</a:t>
            </a:r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Assistive</a:t>
            </a:r>
            <a:r>
              <a:rPr lang="de-DE" dirty="0"/>
              <a:t> Robotics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283CA-A8A2-4E5E-B426-FB7DA8A918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92AC55-B335-429D-AF4E-6502BFC4CA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Motivation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Pose estimation with object auto-encoder</a:t>
            </a:r>
          </a:p>
          <a:p>
            <a:pPr marL="85725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synthetic dataset</a:t>
            </a:r>
          </a:p>
          <a:p>
            <a:pPr marL="85725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Training an object auto-encoder</a:t>
            </a:r>
            <a:endParaRPr lang="en-US" dirty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Time Schedule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9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D8D5-4D8E-4CB3-A0DE-E26A51A6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84810A-37AB-4AFF-B981-D5F86FC122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A0BF82-BEA3-4005-BB21-E253AAA316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The precise </a:t>
            </a:r>
            <a:r>
              <a:rPr lang="en-US" altLang="zh-CN" dirty="0" err="1"/>
              <a:t>6D</a:t>
            </a:r>
            <a:r>
              <a:rPr lang="en-US" altLang="zh-CN" dirty="0"/>
              <a:t> pose estimation of object is </a:t>
            </a:r>
            <a:r>
              <a:rPr lang="en-US" dirty="0"/>
              <a:t>crucial for robots to perform autonomous manipulation.</a:t>
            </a:r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2B0D212C-EDEF-4E6C-A78F-365B17F3D0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</p:spPr>
        <p:txBody>
          <a:bodyPr/>
          <a:lstStyle/>
          <a:p>
            <a:pPr>
              <a:defRPr/>
            </a:pPr>
            <a:r>
              <a:rPr lang="de-DE" dirty="0"/>
              <a:t>Human-</a:t>
            </a:r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Assistive</a:t>
            </a:r>
            <a:r>
              <a:rPr lang="de-DE" dirty="0"/>
              <a:t> Robotics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57A725-5ACE-454B-A11C-91753A122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69" y="2060848"/>
            <a:ext cx="5080261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4D5632-16E0-4D61-BB9A-B8A0029A9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91"/>
          <a:stretch/>
        </p:blipFill>
        <p:spPr>
          <a:xfrm>
            <a:off x="375403" y="1045302"/>
            <a:ext cx="8393193" cy="37830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98F41EF-C49E-4683-8EAB-90D38389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8435280" cy="725471"/>
          </a:xfrm>
        </p:spPr>
        <p:txBody>
          <a:bodyPr/>
          <a:lstStyle/>
          <a:p>
            <a:r>
              <a:rPr lang="de-DE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Pose </a:t>
            </a:r>
            <a:r>
              <a:rPr lang="de-DE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Estimation</a:t>
            </a:r>
            <a:r>
              <a:rPr lang="de-DE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</a:t>
            </a:r>
            <a:r>
              <a:rPr lang="de-DE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with</a:t>
            </a:r>
            <a:r>
              <a:rPr lang="de-DE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</a:t>
            </a:r>
            <a:r>
              <a:rPr lang="de-DE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Object</a:t>
            </a:r>
            <a:r>
              <a:rPr lang="de-DE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Auto-encoder</a:t>
            </a:r>
            <a:br>
              <a:rPr lang="de-DE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</a:br>
            <a:r>
              <a:rPr lang="en-US" sz="2000" b="0" dirty="0">
                <a:solidFill>
                  <a:schemeClr val="tx1"/>
                </a:solidFill>
              </a:rPr>
              <a:t>[</a:t>
            </a:r>
            <a:r>
              <a:rPr lang="en-US" sz="2000" b="0" dirty="0" err="1">
                <a:solidFill>
                  <a:schemeClr val="tx1"/>
                </a:solidFill>
              </a:rPr>
              <a:t>Sundermeyer</a:t>
            </a:r>
            <a:r>
              <a:rPr lang="en-US" sz="2000" b="0" dirty="0">
                <a:solidFill>
                  <a:schemeClr val="tx1"/>
                </a:solidFill>
              </a:rPr>
              <a:t>, </a:t>
            </a:r>
            <a:r>
              <a:rPr lang="en-US" sz="2000" b="0" dirty="0" err="1">
                <a:solidFill>
                  <a:schemeClr val="tx1"/>
                </a:solidFill>
              </a:rPr>
              <a:t>ECCV18</a:t>
            </a:r>
            <a:r>
              <a:rPr lang="en-US" sz="2000" b="0" dirty="0">
                <a:solidFill>
                  <a:schemeClr val="tx1"/>
                </a:solidFill>
              </a:rPr>
              <a:t>]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025E8-A88E-4C0A-908D-B63791543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36DD942-0CF4-441B-A545-0F6FD1E248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</p:spPr>
        <p:txBody>
          <a:bodyPr/>
          <a:lstStyle/>
          <a:p>
            <a:pPr>
              <a:defRPr/>
            </a:pPr>
            <a:r>
              <a:rPr lang="de-DE" dirty="0"/>
              <a:t>Human-</a:t>
            </a:r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Assistive</a:t>
            </a:r>
            <a:r>
              <a:rPr lang="de-DE" dirty="0"/>
              <a:t> Robotics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C556621F-8E99-4D05-8898-50854B804A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428150" cy="5000642"/>
          </a:xfrm>
        </p:spPr>
        <p:txBody>
          <a:bodyPr/>
          <a:lstStyle/>
          <a:p>
            <a:pPr marL="514350" indent="-514350" fontAlgn="t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Remove the need of manually labeling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A</a:t>
            </a:r>
            <a:r>
              <a:rPr lang="en-US" altLang="zh-CN" sz="2400" dirty="0">
                <a:solidFill>
                  <a:schemeClr val="dk1"/>
                </a:solidFill>
              </a:rPr>
              <a:t>void the problem of s</a:t>
            </a:r>
            <a:r>
              <a:rPr lang="en-US" sz="2400" dirty="0">
                <a:solidFill>
                  <a:schemeClr val="dk1"/>
                </a:solidFill>
              </a:rPr>
              <a:t>ymmetrical ambiguities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F5D44A8A-3994-46E8-AE06-D16E49D73864}"/>
              </a:ext>
            </a:extLst>
          </p:cNvPr>
          <p:cNvSpPr/>
          <p:nvPr/>
        </p:nvSpPr>
        <p:spPr>
          <a:xfrm rot="16200000">
            <a:off x="6725163" y="1195114"/>
            <a:ext cx="144016" cy="5902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335B83-F2D2-419E-B00F-60F3E44F2C24}"/>
              </a:ext>
            </a:extLst>
          </p:cNvPr>
          <p:cNvSpPr txBox="1"/>
          <p:nvPr/>
        </p:nvSpPr>
        <p:spPr>
          <a:xfrm>
            <a:off x="6228746" y="1107540"/>
            <a:ext cx="11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codebook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C1E5BF-8E92-4E3C-AE6B-50C407FB1BBE}"/>
              </a:ext>
            </a:extLst>
          </p:cNvPr>
          <p:cNvSpPr txBox="1"/>
          <p:nvPr/>
        </p:nvSpPr>
        <p:spPr>
          <a:xfrm>
            <a:off x="5989542" y="3861048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codeword</a:t>
            </a:r>
          </a:p>
        </p:txBody>
      </p:sp>
    </p:spTree>
    <p:extLst>
      <p:ext uri="{BB962C8B-B14F-4D97-AF65-F5344CB8AC3E}">
        <p14:creationId xmlns:p14="http://schemas.microsoft.com/office/powerpoint/2010/main" val="40815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2008D-96CD-4CD5-A8DD-71B8D17E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5257"/>
            <a:ext cx="8291264" cy="725471"/>
          </a:xfrm>
        </p:spPr>
        <p:txBody>
          <a:bodyPr/>
          <a:lstStyle/>
          <a:p>
            <a:r>
              <a:rPr lang="en-US" dirty="0"/>
              <a:t>Step 1.</a:t>
            </a:r>
            <a:r>
              <a:rPr lang="zh-CN" altLang="en-US" dirty="0"/>
              <a:t> </a:t>
            </a:r>
            <a:r>
              <a:rPr lang="en-US" dirty="0"/>
              <a:t>Creating synthetic dataset 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sz="2400" dirty="0"/>
              <a:t>with  </a:t>
            </a:r>
            <a:r>
              <a:rPr lang="en-US" sz="2400" dirty="0" err="1"/>
              <a:t>YCB_Video_Models</a:t>
            </a:r>
            <a:r>
              <a:rPr lang="en-US" sz="2400" dirty="0"/>
              <a:t> dataset </a:t>
            </a:r>
            <a:r>
              <a:rPr lang="en-US" sz="2000" b="0" dirty="0">
                <a:solidFill>
                  <a:schemeClr val="tx1"/>
                </a:solidFill>
              </a:rPr>
              <a:t>[</a:t>
            </a:r>
            <a:r>
              <a:rPr lang="en-US" sz="2000" b="0" dirty="0" err="1">
                <a:solidFill>
                  <a:schemeClr val="tx1"/>
                </a:solidFill>
              </a:rPr>
              <a:t>Calli</a:t>
            </a:r>
            <a:r>
              <a:rPr lang="en-US" sz="2000" b="0" dirty="0">
                <a:solidFill>
                  <a:schemeClr val="tx1"/>
                </a:solidFill>
              </a:rPr>
              <a:t>, </a:t>
            </a:r>
            <a:r>
              <a:rPr lang="en-US" sz="2000" b="0" dirty="0" err="1">
                <a:solidFill>
                  <a:schemeClr val="tx1"/>
                </a:solidFill>
              </a:rPr>
              <a:t>IEEE15</a:t>
            </a:r>
            <a:r>
              <a:rPr lang="en-US" sz="2000" b="0" dirty="0">
                <a:solidFill>
                  <a:schemeClr val="tx1"/>
                </a:solidFill>
              </a:rPr>
              <a:t>]</a:t>
            </a:r>
            <a:r>
              <a:rPr lang="en-US" sz="2000" dirty="0"/>
              <a:t> </a:t>
            </a:r>
            <a:endParaRPr lang="en-US" sz="24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4C756-2E25-4EC1-B557-7A736A5F39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D738C-9324-436C-9D1E-9819222A81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23D66D-4475-405A-820E-B570DD3FBF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19384" r="15987" b="3588"/>
          <a:stretch/>
        </p:blipFill>
        <p:spPr>
          <a:xfrm>
            <a:off x="4662510" y="3140968"/>
            <a:ext cx="3536243" cy="28213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BD1A53-9F35-4968-899F-C29C2C8E5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2" y="2982430"/>
            <a:ext cx="3830988" cy="28228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E456A2-B8E5-41F4-871D-8E709A296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076" y="1268760"/>
            <a:ext cx="1839268" cy="1831441"/>
          </a:xfrm>
          <a:prstGeom prst="rect">
            <a:avLst/>
          </a:prstGeom>
        </p:spPr>
      </p:pic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F0835817-B2C3-43EE-9CC5-EADB4C623D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31" y="1342594"/>
            <a:ext cx="5187790" cy="4729593"/>
          </a:xfrm>
        </p:spPr>
        <p:txBody>
          <a:bodyPr/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Sample equidistant viewpoint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Simply sampling uniformly from spherical coordinates gives incorrect result</a:t>
            </a:r>
          </a:p>
        </p:txBody>
      </p:sp>
    </p:spTree>
    <p:extLst>
      <p:ext uri="{BB962C8B-B14F-4D97-AF65-F5344CB8AC3E}">
        <p14:creationId xmlns:p14="http://schemas.microsoft.com/office/powerpoint/2010/main" val="292767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2008D-96CD-4CD5-A8DD-71B8D17E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</a:t>
            </a:r>
            <a:r>
              <a:rPr lang="zh-CN" altLang="en-US" dirty="0"/>
              <a:t> </a:t>
            </a:r>
            <a:r>
              <a:rPr lang="en-US" altLang="zh-CN" dirty="0"/>
              <a:t>Training object auto-encoder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4C756-2E25-4EC1-B557-7A736A5F39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D738C-9324-436C-9D1E-9819222A81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F00979-A586-419C-B26F-B6C7FD1896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50006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39CC5E-4029-4421-870E-01F127A9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28750"/>
            <a:ext cx="78295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1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页脚占位符 2">
            <a:extLst>
              <a:ext uri="{FF2B5EF4-FFF2-40B4-BE49-F238E27FC236}">
                <a16:creationId xmlns:a16="http://schemas.microsoft.com/office/drawing/2014/main" id="{87542664-AB0F-4116-9D8B-B1AE82FB59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</p:spPr>
        <p:txBody>
          <a:bodyPr/>
          <a:lstStyle/>
          <a:p>
            <a:pPr>
              <a:defRPr/>
            </a:pPr>
            <a:r>
              <a:rPr lang="de-DE" dirty="0"/>
              <a:t>Human-</a:t>
            </a:r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Assistive</a:t>
            </a:r>
            <a:r>
              <a:rPr lang="de-DE" dirty="0"/>
              <a:t> Robotics</a:t>
            </a:r>
          </a:p>
        </p:txBody>
      </p:sp>
      <p:sp>
        <p:nvSpPr>
          <p:cNvPr id="4" name="OTLSHAPE_TB_00000000000000000000000000000000_LeftEndCaps">
            <a:extLst>
              <a:ext uri="{FF2B5EF4-FFF2-40B4-BE49-F238E27FC236}">
                <a16:creationId xmlns:a16="http://schemas.microsoft.com/office/drawing/2014/main" id="{040D81B8-BC3A-4C21-9C94-B21ABCC724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500" y="251840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ED7D31"/>
                </a:solidFill>
              </a:rPr>
              <a:t>2019</a:t>
            </a:r>
          </a:p>
        </p:txBody>
      </p:sp>
      <p:sp>
        <p:nvSpPr>
          <p:cNvPr id="5" name="OTLSHAPE_TB_00000000000000000000000000000000_RightEndCaps">
            <a:extLst>
              <a:ext uri="{FF2B5EF4-FFF2-40B4-BE49-F238E27FC236}">
                <a16:creationId xmlns:a16="http://schemas.microsoft.com/office/drawing/2014/main" id="{F0EF5193-B46A-4B0D-A39A-0FC20C71C9F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63034" y="251840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dirty="0">
                <a:solidFill>
                  <a:srgbClr val="ED7D31"/>
                </a:solidFill>
              </a:rPr>
              <a:t>2020</a:t>
            </a:r>
          </a:p>
        </p:txBody>
      </p:sp>
      <p:cxnSp>
        <p:nvCxnSpPr>
          <p:cNvPr id="216" name="OTLSHAPE_M_1691266673994cd9a0878ac4da397d67_Connector1">
            <a:extLst>
              <a:ext uri="{FF2B5EF4-FFF2-40B4-BE49-F238E27FC236}">
                <a16:creationId xmlns:a16="http://schemas.microsoft.com/office/drawing/2014/main" id="{C5B96F9D-86E7-4807-8A07-0B04123221E8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7973935" y="1824388"/>
            <a:ext cx="0" cy="88900"/>
          </a:xfrm>
          <a:prstGeom prst="line">
            <a:avLst/>
          </a:prstGeom>
          <a:ln w="6350" cap="flat" cmpd="sng" algn="ctr">
            <a:solidFill>
              <a:srgbClr val="1F497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OTLSHAPE_M_1691266673994cd9a0878ac4da397d67_Connector2">
            <a:extLst>
              <a:ext uri="{FF2B5EF4-FFF2-40B4-BE49-F238E27FC236}">
                <a16:creationId xmlns:a16="http://schemas.microsoft.com/office/drawing/2014/main" id="{BCA792FD-52C6-4EC9-99E6-AE5D3A3531AF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7973935" y="2083806"/>
            <a:ext cx="0" cy="320125"/>
          </a:xfrm>
          <a:prstGeom prst="line">
            <a:avLst/>
          </a:prstGeom>
          <a:ln w="6350" cap="flat" cmpd="sng" algn="ctr">
            <a:solidFill>
              <a:srgbClr val="1F497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OTLSHAPE_T_f316e3d42fc2497eb48f69f7472d9bbe_HorizontalConnector1">
            <a:extLst>
              <a:ext uri="{FF2B5EF4-FFF2-40B4-BE49-F238E27FC236}">
                <a16:creationId xmlns:a16="http://schemas.microsoft.com/office/drawing/2014/main" id="{FEF952F5-A81F-47F8-80C0-F64EA5AE40C9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663445" y="3732986"/>
            <a:ext cx="1104028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OTLSHAPE_T_d6c011b0e4974b939cb6d01452f3fd91_HorizontalConnector1">
            <a:extLst>
              <a:ext uri="{FF2B5EF4-FFF2-40B4-BE49-F238E27FC236}">
                <a16:creationId xmlns:a16="http://schemas.microsoft.com/office/drawing/2014/main" id="{15BC26EE-DB0F-42A3-A23D-BE0A8EC8D26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402927" y="3999686"/>
            <a:ext cx="2547843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OTLSHAPE_T_8e8cb7e1773041a7a50c29bfa6ffbd71_HorizontalConnector1">
            <a:extLst>
              <a:ext uri="{FF2B5EF4-FFF2-40B4-BE49-F238E27FC236}">
                <a16:creationId xmlns:a16="http://schemas.microsoft.com/office/drawing/2014/main" id="{7D91DA57-0CB4-4701-8A49-8F6CE34F84C2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285282" y="4799786"/>
            <a:ext cx="6274540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OTLSHAPE_T_3bc49ca1135e4f97b82f7cfcf6457c20_HorizontalConnector1">
            <a:extLst>
              <a:ext uri="{FF2B5EF4-FFF2-40B4-BE49-F238E27FC236}">
                <a16:creationId xmlns:a16="http://schemas.microsoft.com/office/drawing/2014/main" id="{FC37C05F-7F90-43D4-B598-411AC0E80AA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171023" y="5066486"/>
            <a:ext cx="5743789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OTLSHAPE_T_f387579a1f6a40719b283b1e023e78e4_HorizontalConnector1">
            <a:extLst>
              <a:ext uri="{FF2B5EF4-FFF2-40B4-BE49-F238E27FC236}">
                <a16:creationId xmlns:a16="http://schemas.microsoft.com/office/drawing/2014/main" id="{8F7126FC-6354-4815-9C4B-9C29CB89B1CA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409486" y="4533086"/>
            <a:ext cx="2724580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OTLSHAPE_T_18af2ac864024e7a92b1511985748dda_HorizontalConnector1">
            <a:extLst>
              <a:ext uri="{FF2B5EF4-FFF2-40B4-BE49-F238E27FC236}">
                <a16:creationId xmlns:a16="http://schemas.microsoft.com/office/drawing/2014/main" id="{3DA0FF1F-623A-4EEE-8E90-A0C049DCC3F7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168567" y="4266386"/>
            <a:ext cx="1308884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b96c5d97e9a449e7a6fa60203bf96001_HorizontalConnector1">
            <a:extLst>
              <a:ext uri="{FF2B5EF4-FFF2-40B4-BE49-F238E27FC236}">
                <a16:creationId xmlns:a16="http://schemas.microsoft.com/office/drawing/2014/main" id="{9AD110DE-C6A0-40D2-AE34-E57232CB73CD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043728" y="3466286"/>
            <a:ext cx="1250428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TLSHAPE_TB_00000000000000000000000000000000_ScaleContainer">
            <a:extLst>
              <a:ext uri="{FF2B5EF4-FFF2-40B4-BE49-F238E27FC236}">
                <a16:creationId xmlns:a16="http://schemas.microsoft.com/office/drawing/2014/main" id="{2FB8A74C-2DC0-48C8-9066-4CE2C81629B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33365" y="2467431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TLSHAPE_TB_00000000000000000000000000000000_ElapsedTime">
            <a:extLst>
              <a:ext uri="{FF2B5EF4-FFF2-40B4-BE49-F238E27FC236}">
                <a16:creationId xmlns:a16="http://schemas.microsoft.com/office/drawing/2014/main" id="{BF4AF152-DB86-4639-9D1A-529476482DC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280863" y="2758219"/>
            <a:ext cx="1319501" cy="90212"/>
          </a:xfrm>
          <a:prstGeom prst="rect">
            <a:avLst/>
          </a:prstGeom>
          <a:solidFill>
            <a:srgbClr val="FFC000">
              <a:alpha val="74902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TB_00000000000000000000000000000000_TodayMarkerShape">
            <a:extLst>
              <a:ext uri="{FF2B5EF4-FFF2-40B4-BE49-F238E27FC236}">
                <a16:creationId xmlns:a16="http://schemas.microsoft.com/office/drawing/2014/main" id="{CF635E78-3492-4C47-994F-5E8CCCFFB13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536243" y="2848431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TB_00000000000000000000000000000000_TodayMarkerText">
            <a:extLst>
              <a:ext uri="{FF2B5EF4-FFF2-40B4-BE49-F238E27FC236}">
                <a16:creationId xmlns:a16="http://schemas.microsoft.com/office/drawing/2014/main" id="{27183C52-FB5A-4E53-BD8F-99959E060FD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410543" y="2975431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</a:rPr>
              <a:t>Today</a:t>
            </a:r>
          </a:p>
        </p:txBody>
      </p:sp>
      <p:sp>
        <p:nvSpPr>
          <p:cNvPr id="11" name="OTLSHAPE_TB_00000000000000000000000000000000_TimescaleInterval1">
            <a:extLst>
              <a:ext uri="{FF2B5EF4-FFF2-40B4-BE49-F238E27FC236}">
                <a16:creationId xmlns:a16="http://schemas.microsoft.com/office/drawing/2014/main" id="{C4D65121-F2E7-44DC-A9CF-90E6DB32E02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96865" y="2564904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dk1"/>
                </a:solidFill>
              </a:rPr>
              <a:t>Oct</a:t>
            </a:r>
          </a:p>
        </p:txBody>
      </p:sp>
      <p:sp>
        <p:nvSpPr>
          <p:cNvPr id="15" name="OTLSHAPE_TB_00000000000000000000000000000000_TimescaleInterval2">
            <a:extLst>
              <a:ext uri="{FF2B5EF4-FFF2-40B4-BE49-F238E27FC236}">
                <a16:creationId xmlns:a16="http://schemas.microsoft.com/office/drawing/2014/main" id="{B077FC58-69EE-4C3A-AF1F-39F06DCCA26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830974" y="2564904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1"/>
                </a:solidFill>
              </a:rPr>
              <a:t>Nov</a:t>
            </a:r>
          </a:p>
        </p:txBody>
      </p:sp>
      <p:sp>
        <p:nvSpPr>
          <p:cNvPr id="204" name="OTLSHAPE_TB_00000000000000000000000000000000_TimescaleInterval3">
            <a:extLst>
              <a:ext uri="{FF2B5EF4-FFF2-40B4-BE49-F238E27FC236}">
                <a16:creationId xmlns:a16="http://schemas.microsoft.com/office/drawing/2014/main" id="{0C3FA597-0E6C-481F-9E36-A8DD1D7A9542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605918" y="2564904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>
                <a:solidFill>
                  <a:schemeClr val="dk1"/>
                </a:solidFill>
              </a:rPr>
              <a:t>Dec</a:t>
            </a:r>
          </a:p>
        </p:txBody>
      </p:sp>
      <p:sp>
        <p:nvSpPr>
          <p:cNvPr id="205" name="OTLSHAPE_TB_00000000000000000000000000000000_TimescaleInterval4">
            <a:extLst>
              <a:ext uri="{FF2B5EF4-FFF2-40B4-BE49-F238E27FC236}">
                <a16:creationId xmlns:a16="http://schemas.microsoft.com/office/drawing/2014/main" id="{5D075A59-97C8-4A82-98C5-F1EA5B7B4F85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440027" y="2564904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1"/>
                </a:solidFill>
              </a:rPr>
              <a:t>2020</a:t>
            </a:r>
          </a:p>
        </p:txBody>
      </p:sp>
      <p:cxnSp>
        <p:nvCxnSpPr>
          <p:cNvPr id="246" name="OTLSHAPE_TB_00000000000000000000000000000000_Separator1">
            <a:extLst>
              <a:ext uri="{FF2B5EF4-FFF2-40B4-BE49-F238E27FC236}">
                <a16:creationId xmlns:a16="http://schemas.microsoft.com/office/drawing/2014/main" id="{58C62DB0-8056-4FA3-AB9F-A1075CB42ADE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2767473" y="2556331"/>
            <a:ext cx="0" cy="2032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OTLSHAPE_TB_00000000000000000000000000000000_Separator2">
            <a:extLst>
              <a:ext uri="{FF2B5EF4-FFF2-40B4-BE49-F238E27FC236}">
                <a16:creationId xmlns:a16="http://schemas.microsoft.com/office/drawing/2014/main" id="{677A0ECD-7D89-4390-A056-89FFC4643FF5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542417" y="2556331"/>
            <a:ext cx="0" cy="2032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OTLSHAPE_TB_00000000000000000000000000000000_Separator3">
            <a:extLst>
              <a:ext uri="{FF2B5EF4-FFF2-40B4-BE49-F238E27FC236}">
                <a16:creationId xmlns:a16="http://schemas.microsoft.com/office/drawing/2014/main" id="{585F4AFD-0085-490D-A5F6-4687A3DA7DC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6376526" y="2556331"/>
            <a:ext cx="0" cy="2032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TLSHAPE_T_f316e3d42fc2497eb48f69f7472d9bbe_Shape">
            <a:extLst>
              <a:ext uri="{FF2B5EF4-FFF2-40B4-BE49-F238E27FC236}">
                <a16:creationId xmlns:a16="http://schemas.microsoft.com/office/drawing/2014/main" id="{5926018F-80DD-4988-B335-3B4AF9BAD51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767474" y="3631386"/>
            <a:ext cx="1193800" cy="20320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TLSHAPE_T_d6c011b0e4974b939cb6d01452f3fd91_Shape">
            <a:extLst>
              <a:ext uri="{FF2B5EF4-FFF2-40B4-BE49-F238E27FC236}">
                <a16:creationId xmlns:a16="http://schemas.microsoft.com/office/drawing/2014/main" id="{E6865E63-BCA1-4E2F-99D1-99D2F873507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950770" y="3898086"/>
            <a:ext cx="3975100" cy="203200"/>
          </a:xfrm>
          <a:prstGeom prst="rect">
            <a:avLst/>
          </a:prstGeom>
          <a:solidFill>
            <a:srgbClr val="B1E56D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TLSHAPE_T_8e8cb7e1773041a7a50c29bfa6ffbd71_Shape">
            <a:extLst>
              <a:ext uri="{FF2B5EF4-FFF2-40B4-BE49-F238E27FC236}">
                <a16:creationId xmlns:a16="http://schemas.microsoft.com/office/drawing/2014/main" id="{8183BDCB-B428-4984-BBFA-CE9D1E77B98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559822" y="4698186"/>
            <a:ext cx="355600" cy="203200"/>
          </a:xfrm>
          <a:prstGeom prst="rect">
            <a:avLst/>
          </a:prstGeom>
          <a:solidFill>
            <a:srgbClr val="DCA1EB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OTLSHAPE_T_3bc49ca1135e4f97b82f7cfcf6457c20_Shape">
            <a:extLst>
              <a:ext uri="{FF2B5EF4-FFF2-40B4-BE49-F238E27FC236}">
                <a16:creationId xmlns:a16="http://schemas.microsoft.com/office/drawing/2014/main" id="{5D10E27E-1B64-41AC-B193-025F660CABD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914811" y="4964886"/>
            <a:ext cx="304800" cy="203200"/>
          </a:xfrm>
          <a:prstGeom prst="rect">
            <a:avLst/>
          </a:prstGeom>
          <a:solidFill>
            <a:srgbClr val="DCA1EB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TLSHAPE_T_f387579a1f6a40719b283b1e023e78e4_Shape">
            <a:extLst>
              <a:ext uri="{FF2B5EF4-FFF2-40B4-BE49-F238E27FC236}">
                <a16:creationId xmlns:a16="http://schemas.microsoft.com/office/drawing/2014/main" id="{8B49AAF8-A578-4DBD-A8EC-043DCC700FE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134066" y="4431486"/>
            <a:ext cx="177800" cy="203200"/>
          </a:xfrm>
          <a:prstGeom prst="rect">
            <a:avLst/>
          </a:prstGeom>
          <a:solidFill>
            <a:srgbClr val="DCA1EB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T_18af2ac864024e7a92b1511985748dda_Shape">
            <a:extLst>
              <a:ext uri="{FF2B5EF4-FFF2-40B4-BE49-F238E27FC236}">
                <a16:creationId xmlns:a16="http://schemas.microsoft.com/office/drawing/2014/main" id="{A1FCAB28-65D9-464F-A3B2-6843553B5075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477452" y="4164786"/>
            <a:ext cx="177800" cy="203200"/>
          </a:xfrm>
          <a:prstGeom prst="rect">
            <a:avLst/>
          </a:prstGeom>
          <a:solidFill>
            <a:srgbClr val="DCA1EB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T_b96c5d97e9a449e7a6fa60203bf96001_Shape">
            <a:extLst>
              <a:ext uri="{FF2B5EF4-FFF2-40B4-BE49-F238E27FC236}">
                <a16:creationId xmlns:a16="http://schemas.microsoft.com/office/drawing/2014/main" id="{DE59905F-4D17-413E-8E4F-75180E95813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294156" y="3364686"/>
            <a:ext cx="419100" cy="203200"/>
          </a:xfrm>
          <a:prstGeom prst="rect">
            <a:avLst/>
          </a:prstGeom>
          <a:solidFill>
            <a:srgbClr val="98EAE6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TLSHAPE_T_f316e3d42fc2497eb48f69f7472d9bbe_ShapePercentage" hidden="1">
            <a:extLst>
              <a:ext uri="{FF2B5EF4-FFF2-40B4-BE49-F238E27FC236}">
                <a16:creationId xmlns:a16="http://schemas.microsoft.com/office/drawing/2014/main" id="{FBD2E6BF-1126-4096-BE36-8DC4BEEAE7A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TLSHAPE_T_d6c011b0e4974b939cb6d01452f3fd91_ShapePercentage" hidden="1">
            <a:extLst>
              <a:ext uri="{FF2B5EF4-FFF2-40B4-BE49-F238E27FC236}">
                <a16:creationId xmlns:a16="http://schemas.microsoft.com/office/drawing/2014/main" id="{088165A2-7D3D-46CA-80A8-98BDBF14FE91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TLSHAPE_T_8e8cb7e1773041a7a50c29bfa6ffbd71_ShapePercentage" hidden="1">
            <a:extLst>
              <a:ext uri="{FF2B5EF4-FFF2-40B4-BE49-F238E27FC236}">
                <a16:creationId xmlns:a16="http://schemas.microsoft.com/office/drawing/2014/main" id="{F82D5154-A677-4953-B11E-3F0E1B98172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TLSHAPE_T_3bc49ca1135e4f97b82f7cfcf6457c20_ShapePercentage" hidden="1">
            <a:extLst>
              <a:ext uri="{FF2B5EF4-FFF2-40B4-BE49-F238E27FC236}">
                <a16:creationId xmlns:a16="http://schemas.microsoft.com/office/drawing/2014/main" id="{D326BA35-4257-4423-BBF6-A7C367675721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TLSHAPE_T_f387579a1f6a40719b283b1e023e78e4_ShapePercentage" hidden="1">
            <a:extLst>
              <a:ext uri="{FF2B5EF4-FFF2-40B4-BE49-F238E27FC236}">
                <a16:creationId xmlns:a16="http://schemas.microsoft.com/office/drawing/2014/main" id="{DCC3DB4D-6701-48AC-8C2C-E80FC36CAC5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_18af2ac864024e7a92b1511985748dda_ShapePercentage" hidden="1">
            <a:extLst>
              <a:ext uri="{FF2B5EF4-FFF2-40B4-BE49-F238E27FC236}">
                <a16:creationId xmlns:a16="http://schemas.microsoft.com/office/drawing/2014/main" id="{3B899083-9BBD-46A3-AE2E-1BFC3D7C787C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TLSHAPE_T_b96c5d97e9a449e7a6fa60203bf96001_ShapePercentage" hidden="1">
            <a:extLst>
              <a:ext uri="{FF2B5EF4-FFF2-40B4-BE49-F238E27FC236}">
                <a16:creationId xmlns:a16="http://schemas.microsoft.com/office/drawing/2014/main" id="{C06E2D91-1F87-4B6B-88FD-3D4D98690364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TLSHAPE_T_f316e3d42fc2497eb48f69f7472d9bbe_Duration" hidden="1">
            <a:extLst>
              <a:ext uri="{FF2B5EF4-FFF2-40B4-BE49-F238E27FC236}">
                <a16:creationId xmlns:a16="http://schemas.microsoft.com/office/drawing/2014/main" id="{D2EA7668-EF33-4958-A38D-A5B5B25118A8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43" name="OTLSHAPE_T_f316e3d42fc2497eb48f69f7472d9bbe_TextPercentage" hidden="1">
            <a:extLst>
              <a:ext uri="{FF2B5EF4-FFF2-40B4-BE49-F238E27FC236}">
                <a16:creationId xmlns:a16="http://schemas.microsoft.com/office/drawing/2014/main" id="{4612AB07-5C84-4B12-86C8-34D43CF30D75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44" name="OTLSHAPE_T_f316e3d42fc2497eb48f69f7472d9bbe_StartDate" hidden="1">
            <a:extLst>
              <a:ext uri="{FF2B5EF4-FFF2-40B4-BE49-F238E27FC236}">
                <a16:creationId xmlns:a16="http://schemas.microsoft.com/office/drawing/2014/main" id="{4AE2CC4F-77A3-4C9B-ABC5-D9E94735E92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324719" y="396934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Oct 23</a:t>
            </a:r>
          </a:p>
        </p:txBody>
      </p:sp>
      <p:sp>
        <p:nvSpPr>
          <p:cNvPr id="45" name="OTLSHAPE_T_f316e3d42fc2497eb48f69f7472d9bbe_EndDate" hidden="1">
            <a:extLst>
              <a:ext uri="{FF2B5EF4-FFF2-40B4-BE49-F238E27FC236}">
                <a16:creationId xmlns:a16="http://schemas.microsoft.com/office/drawing/2014/main" id="{8D0E5E52-1102-40D8-AEF1-68D8460C8D77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622747" y="39693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Nov 15</a:t>
            </a:r>
          </a:p>
        </p:txBody>
      </p:sp>
      <p:sp>
        <p:nvSpPr>
          <p:cNvPr id="46" name="OTLSHAPE_T_f316e3d42fc2497eb48f69f7472d9bbe_JoinedDate">
            <a:extLst>
              <a:ext uri="{FF2B5EF4-FFF2-40B4-BE49-F238E27FC236}">
                <a16:creationId xmlns:a16="http://schemas.microsoft.com/office/drawing/2014/main" id="{7F35145E-ED9C-48F4-91C3-CA2BFB2EF54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001529" y="365547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Nov 1 - Nov 20</a:t>
            </a:r>
          </a:p>
        </p:txBody>
      </p:sp>
      <p:sp>
        <p:nvSpPr>
          <p:cNvPr id="47" name="OTLSHAPE_T_f316e3d42fc2497eb48f69f7472d9bbe_Title">
            <a:extLst>
              <a:ext uri="{FF2B5EF4-FFF2-40B4-BE49-F238E27FC236}">
                <a16:creationId xmlns:a16="http://schemas.microsoft.com/office/drawing/2014/main" id="{7CA85C55-D1CE-4F85-9D2F-53171F5D0F3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0" y="3647727"/>
            <a:ext cx="153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rgbClr val="FF0000"/>
                </a:solidFill>
              </a:rPr>
              <a:t>Creating synthetic dataset </a:t>
            </a:r>
          </a:p>
        </p:txBody>
      </p:sp>
      <p:sp>
        <p:nvSpPr>
          <p:cNvPr id="69" name="OTLSHAPE_T_d6c011b0e4974b939cb6d01452f3fd91_Duration" hidden="1">
            <a:extLst>
              <a:ext uri="{FF2B5EF4-FFF2-40B4-BE49-F238E27FC236}">
                <a16:creationId xmlns:a16="http://schemas.microsoft.com/office/drawing/2014/main" id="{BB848799-DACF-40E8-9AF9-8A365D45D25D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0" name="OTLSHAPE_T_d6c011b0e4974b939cb6d01452f3fd91_TextPercentage" hidden="1">
            <a:extLst>
              <a:ext uri="{FF2B5EF4-FFF2-40B4-BE49-F238E27FC236}">
                <a16:creationId xmlns:a16="http://schemas.microsoft.com/office/drawing/2014/main" id="{B9A83480-D2A2-4CE5-B5FD-7AD55F16B50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1" name="OTLSHAPE_T_d6c011b0e4974b939cb6d01452f3fd91_StartDate" hidden="1">
            <a:extLst>
              <a:ext uri="{FF2B5EF4-FFF2-40B4-BE49-F238E27FC236}">
                <a16:creationId xmlns:a16="http://schemas.microsoft.com/office/drawing/2014/main" id="{92A72279-7FA6-4B3B-AED5-319F2369F0D4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4157938" y="42360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Nov 16</a:t>
            </a:r>
          </a:p>
        </p:txBody>
      </p:sp>
      <p:sp>
        <p:nvSpPr>
          <p:cNvPr id="72" name="OTLSHAPE_T_d6c011b0e4974b939cb6d01452f3fd91_EndDate" hidden="1">
            <a:extLst>
              <a:ext uri="{FF2B5EF4-FFF2-40B4-BE49-F238E27FC236}">
                <a16:creationId xmlns:a16="http://schemas.microsoft.com/office/drawing/2014/main" id="{526EC365-96B5-4BF0-BCA2-6D302540541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791185" y="423604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Dec 13</a:t>
            </a:r>
          </a:p>
        </p:txBody>
      </p:sp>
      <p:sp>
        <p:nvSpPr>
          <p:cNvPr id="73" name="OTLSHAPE_T_d6c011b0e4974b939cb6d01452f3fd91_JoinedDate">
            <a:extLst>
              <a:ext uri="{FF2B5EF4-FFF2-40B4-BE49-F238E27FC236}">
                <a16:creationId xmlns:a16="http://schemas.microsoft.com/office/drawing/2014/main" id="{7F68C745-2687-468B-8478-2F8F6C02D694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965570" y="392217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Nov 21 - Jan 26</a:t>
            </a:r>
          </a:p>
        </p:txBody>
      </p:sp>
      <p:sp>
        <p:nvSpPr>
          <p:cNvPr id="74" name="OTLSHAPE_T_d6c011b0e4974b939cb6d01452f3fd91_Title">
            <a:extLst>
              <a:ext uri="{FF2B5EF4-FFF2-40B4-BE49-F238E27FC236}">
                <a16:creationId xmlns:a16="http://schemas.microsoft.com/office/drawing/2014/main" id="{BAB2B4A2-B6DB-45DF-A540-698D8DF8A907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0" y="391442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rgbClr val="FF0000"/>
                </a:solidFill>
              </a:rPr>
              <a:t>Training auto-encoder</a:t>
            </a:r>
          </a:p>
        </p:txBody>
      </p:sp>
      <p:sp>
        <p:nvSpPr>
          <p:cNvPr id="230" name="OTLSHAPE_T_8e8cb7e1773041a7a50c29bfa6ffbd71_Duration" hidden="1">
            <a:extLst>
              <a:ext uri="{FF2B5EF4-FFF2-40B4-BE49-F238E27FC236}">
                <a16:creationId xmlns:a16="http://schemas.microsoft.com/office/drawing/2014/main" id="{10F88A95-9A0D-48CA-9562-20471A5F3E90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1" name="OTLSHAPE_T_8e8cb7e1773041a7a50c29bfa6ffbd71_TextPercentage" hidden="1">
            <a:extLst>
              <a:ext uri="{FF2B5EF4-FFF2-40B4-BE49-F238E27FC236}">
                <a16:creationId xmlns:a16="http://schemas.microsoft.com/office/drawing/2014/main" id="{D7615AC1-C24C-4CED-A104-208B0F8738C7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2" name="OTLSHAPE_T_8e8cb7e1773041a7a50c29bfa6ffbd71_StartDate" hidden="1">
            <a:extLst>
              <a:ext uri="{FF2B5EF4-FFF2-40B4-BE49-F238E27FC236}">
                <a16:creationId xmlns:a16="http://schemas.microsoft.com/office/drawing/2014/main" id="{FB2E3AD7-0D64-4728-B309-38F25F92206E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3" name="OTLSHAPE_T_8e8cb7e1773041a7a50c29bfa6ffbd71_EndDate" hidden="1">
            <a:extLst>
              <a:ext uri="{FF2B5EF4-FFF2-40B4-BE49-F238E27FC236}">
                <a16:creationId xmlns:a16="http://schemas.microsoft.com/office/drawing/2014/main" id="{6AACC774-2A8E-454A-B950-61F20EF37B4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4" name="OTLSHAPE_T_8e8cb7e1773041a7a50c29bfa6ffbd71_Title">
            <a:extLst>
              <a:ext uri="{FF2B5EF4-FFF2-40B4-BE49-F238E27FC236}">
                <a16:creationId xmlns:a16="http://schemas.microsoft.com/office/drawing/2014/main" id="{DD4332C5-2957-41D9-8627-82A40A75BFB1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0" y="4714527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</a:rPr>
              <a:t>Writting final report</a:t>
            </a:r>
          </a:p>
        </p:txBody>
      </p:sp>
      <p:sp>
        <p:nvSpPr>
          <p:cNvPr id="235" name="OTLSHAPE_T_8e8cb7e1773041a7a50c29bfa6ffbd71_JoinedDate">
            <a:extLst>
              <a:ext uri="{FF2B5EF4-FFF2-40B4-BE49-F238E27FC236}">
                <a16:creationId xmlns:a16="http://schemas.microsoft.com/office/drawing/2014/main" id="{8E0F4F81-B37C-4346-ADC1-460D2D8EC89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7965570" y="472227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Jan 21 - Jan 26</a:t>
            </a:r>
          </a:p>
        </p:txBody>
      </p:sp>
      <p:sp>
        <p:nvSpPr>
          <p:cNvPr id="238" name="OTLSHAPE_T_3bc49ca1135e4f97b82f7cfcf6457c20_Duration" hidden="1">
            <a:extLst>
              <a:ext uri="{FF2B5EF4-FFF2-40B4-BE49-F238E27FC236}">
                <a16:creationId xmlns:a16="http://schemas.microsoft.com/office/drawing/2014/main" id="{BE4EEC0C-7207-4E04-AEC2-36B7CF1F61DA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9" name="OTLSHAPE_T_3bc49ca1135e4f97b82f7cfcf6457c20_TextPercentage" hidden="1">
            <a:extLst>
              <a:ext uri="{FF2B5EF4-FFF2-40B4-BE49-F238E27FC236}">
                <a16:creationId xmlns:a16="http://schemas.microsoft.com/office/drawing/2014/main" id="{3A96E2EF-C922-4CA0-BB68-55F843744B2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40" name="OTLSHAPE_T_3bc49ca1135e4f97b82f7cfcf6457c20_StartDate" hidden="1">
            <a:extLst>
              <a:ext uri="{FF2B5EF4-FFF2-40B4-BE49-F238E27FC236}">
                <a16:creationId xmlns:a16="http://schemas.microsoft.com/office/drawing/2014/main" id="{5D5A72B4-1757-4587-8EC7-5FAD6FD1BB69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41" name="OTLSHAPE_T_3bc49ca1135e4f97b82f7cfcf6457c20_EndDate" hidden="1">
            <a:extLst>
              <a:ext uri="{FF2B5EF4-FFF2-40B4-BE49-F238E27FC236}">
                <a16:creationId xmlns:a16="http://schemas.microsoft.com/office/drawing/2014/main" id="{C89ABE5F-0674-40EE-9035-4E341C0E1F4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42" name="OTLSHAPE_T_3bc49ca1135e4f97b82f7cfcf6457c20_Title">
            <a:extLst>
              <a:ext uri="{FF2B5EF4-FFF2-40B4-BE49-F238E27FC236}">
                <a16:creationId xmlns:a16="http://schemas.microsoft.com/office/drawing/2014/main" id="{E910EAED-CD06-4348-B04E-17615EA5892C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0" y="4981227"/>
            <a:ext cx="204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</a:rPr>
              <a:t>Preparing for the final presentation</a:t>
            </a:r>
          </a:p>
        </p:txBody>
      </p:sp>
      <p:sp>
        <p:nvSpPr>
          <p:cNvPr id="243" name="OTLSHAPE_T_3bc49ca1135e4f97b82f7cfcf6457c20_JoinedDate">
            <a:extLst>
              <a:ext uri="{FF2B5EF4-FFF2-40B4-BE49-F238E27FC236}">
                <a16:creationId xmlns:a16="http://schemas.microsoft.com/office/drawing/2014/main" id="{5E74AD54-BCCD-4212-9882-73C728955B0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8261394" y="498897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Jan 27 - Jan 31</a:t>
            </a:r>
          </a:p>
        </p:txBody>
      </p:sp>
      <p:sp>
        <p:nvSpPr>
          <p:cNvPr id="284" name="OTLSHAPE_T_f387579a1f6a40719b283b1e023e78e4_Duration" hidden="1">
            <a:extLst>
              <a:ext uri="{FF2B5EF4-FFF2-40B4-BE49-F238E27FC236}">
                <a16:creationId xmlns:a16="http://schemas.microsoft.com/office/drawing/2014/main" id="{D0708BAC-4C69-4DE3-AB10-3C8E9AC5110A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85" name="OTLSHAPE_T_f387579a1f6a40719b283b1e023e78e4_TextPercentage" hidden="1">
            <a:extLst>
              <a:ext uri="{FF2B5EF4-FFF2-40B4-BE49-F238E27FC236}">
                <a16:creationId xmlns:a16="http://schemas.microsoft.com/office/drawing/2014/main" id="{FE566BBF-B783-46C5-A911-70458949060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86" name="OTLSHAPE_T_f387579a1f6a40719b283b1e023e78e4_StartDate" hidden="1">
            <a:extLst>
              <a:ext uri="{FF2B5EF4-FFF2-40B4-BE49-F238E27FC236}">
                <a16:creationId xmlns:a16="http://schemas.microsoft.com/office/drawing/2014/main" id="{8E3AAF73-D56A-4244-9E55-FD5F2B2EB3C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87" name="OTLSHAPE_T_f387579a1f6a40719b283b1e023e78e4_EndDate" hidden="1">
            <a:extLst>
              <a:ext uri="{FF2B5EF4-FFF2-40B4-BE49-F238E27FC236}">
                <a16:creationId xmlns:a16="http://schemas.microsoft.com/office/drawing/2014/main" id="{724C08A9-1B07-441C-8C5C-9FA9B0321000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88" name="OTLSHAPE_T_f387579a1f6a40719b283b1e023e78e4_JoinedDate">
            <a:extLst>
              <a:ext uri="{FF2B5EF4-FFF2-40B4-BE49-F238E27FC236}">
                <a16:creationId xmlns:a16="http://schemas.microsoft.com/office/drawing/2014/main" id="{7746AE3E-C322-41A9-A64D-FBB9FBB0711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5362319" y="445557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Dec 11 - Dec 13</a:t>
            </a:r>
          </a:p>
        </p:txBody>
      </p:sp>
      <p:sp>
        <p:nvSpPr>
          <p:cNvPr id="289" name="OTLSHAPE_T_f387579a1f6a40719b283b1e023e78e4_Title">
            <a:extLst>
              <a:ext uri="{FF2B5EF4-FFF2-40B4-BE49-F238E27FC236}">
                <a16:creationId xmlns:a16="http://schemas.microsoft.com/office/drawing/2014/main" id="{3383EFEF-62E7-4658-82DE-156C8753AF33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0" y="4447827"/>
            <a:ext cx="228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</a:rPr>
              <a:t>Preparing for the progress presentation</a:t>
            </a:r>
            <a:endParaRPr lang="en-US" sz="1100" b="1" spc="-4" dirty="0">
              <a:solidFill>
                <a:schemeClr val="dk1"/>
              </a:solidFill>
            </a:endParaRPr>
          </a:p>
        </p:txBody>
      </p:sp>
      <p:sp>
        <p:nvSpPr>
          <p:cNvPr id="7" name="OTLSHAPE_T_18af2ac864024e7a92b1511985748dda_Duration" hidden="1">
            <a:extLst>
              <a:ext uri="{FF2B5EF4-FFF2-40B4-BE49-F238E27FC236}">
                <a16:creationId xmlns:a16="http://schemas.microsoft.com/office/drawing/2014/main" id="{3B95B3CC-3B3A-46CB-A995-5B1763C2A118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OTLSHAPE_T_18af2ac864024e7a92b1511985748dda_TextPercentage" hidden="1">
            <a:extLst>
              <a:ext uri="{FF2B5EF4-FFF2-40B4-BE49-F238E27FC236}">
                <a16:creationId xmlns:a16="http://schemas.microsoft.com/office/drawing/2014/main" id="{61E50572-333F-4F4B-8ED2-165E0A150048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2" name="OTLSHAPE_T_18af2ac864024e7a92b1511985748dda_StartDate" hidden="1">
            <a:extLst>
              <a:ext uri="{FF2B5EF4-FFF2-40B4-BE49-F238E27FC236}">
                <a16:creationId xmlns:a16="http://schemas.microsoft.com/office/drawing/2014/main" id="{483DBED2-FE67-422C-9E95-9B035B2C3F3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3" name="OTLSHAPE_T_18af2ac864024e7a92b1511985748dda_EndDate" hidden="1">
            <a:extLst>
              <a:ext uri="{FF2B5EF4-FFF2-40B4-BE49-F238E27FC236}">
                <a16:creationId xmlns:a16="http://schemas.microsoft.com/office/drawing/2014/main" id="{E874152E-87F1-413D-A5E9-55A49872EA7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4" name="OTLSHAPE_T_18af2ac864024e7a92b1511985748dda_JoinedDate">
            <a:extLst>
              <a:ext uri="{FF2B5EF4-FFF2-40B4-BE49-F238E27FC236}">
                <a16:creationId xmlns:a16="http://schemas.microsoft.com/office/drawing/2014/main" id="{778CC2FE-5B5F-4213-B1B5-34E7AE70AA1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3705705" y="4188874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Nov 13 - Nov 15</a:t>
            </a:r>
          </a:p>
        </p:txBody>
      </p:sp>
      <p:sp>
        <p:nvSpPr>
          <p:cNvPr id="16" name="OTLSHAPE_T_18af2ac864024e7a92b1511985748dda_Title">
            <a:extLst>
              <a:ext uri="{FF2B5EF4-FFF2-40B4-BE49-F238E27FC236}">
                <a16:creationId xmlns:a16="http://schemas.microsoft.com/office/drawing/2014/main" id="{17352C31-0AAE-4298-9E60-5C20872DA936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0" y="4181127"/>
            <a:ext cx="204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</a:rPr>
              <a:t>Preparing for the plan presentation</a:t>
            </a:r>
          </a:p>
        </p:txBody>
      </p:sp>
      <p:sp>
        <p:nvSpPr>
          <p:cNvPr id="225" name="OTLSHAPE_T_b96c5d97e9a449e7a6fa60203bf96001_Duration" hidden="1">
            <a:extLst>
              <a:ext uri="{FF2B5EF4-FFF2-40B4-BE49-F238E27FC236}">
                <a16:creationId xmlns:a16="http://schemas.microsoft.com/office/drawing/2014/main" id="{4DE51DA6-B3B7-4BEC-8CDA-9EB60712BC8F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26" name="OTLSHAPE_T_b96c5d97e9a449e7a6fa60203bf96001_TextPercentage" hidden="1">
            <a:extLst>
              <a:ext uri="{FF2B5EF4-FFF2-40B4-BE49-F238E27FC236}">
                <a16:creationId xmlns:a16="http://schemas.microsoft.com/office/drawing/2014/main" id="{D4E1B21F-A049-4E18-80BB-B129F81E7A29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27" name="OTLSHAPE_T_b96c5d97e9a449e7a6fa60203bf96001_StartDate" hidden="1">
            <a:extLst>
              <a:ext uri="{FF2B5EF4-FFF2-40B4-BE49-F238E27FC236}">
                <a16:creationId xmlns:a16="http://schemas.microsoft.com/office/drawing/2014/main" id="{F917DE9B-FCFD-4014-9029-86041B659965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28" name="OTLSHAPE_T_b96c5d97e9a449e7a6fa60203bf96001_EndDate" hidden="1">
            <a:extLst>
              <a:ext uri="{FF2B5EF4-FFF2-40B4-BE49-F238E27FC236}">
                <a16:creationId xmlns:a16="http://schemas.microsoft.com/office/drawing/2014/main" id="{80B50A56-A62E-4F63-9672-5AA26F2E36A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29" name="OTLSHAPE_T_b96c5d97e9a449e7a6fa60203bf96001_JoinedDate">
            <a:extLst>
              <a:ext uri="{FF2B5EF4-FFF2-40B4-BE49-F238E27FC236}">
                <a16:creationId xmlns:a16="http://schemas.microsoft.com/office/drawing/2014/main" id="{6D99952B-8096-4101-B040-549E5595EC6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2759068" y="3388774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Oct 24 - Oct 30</a:t>
            </a:r>
          </a:p>
        </p:txBody>
      </p:sp>
      <p:sp>
        <p:nvSpPr>
          <p:cNvPr id="236" name="OTLSHAPE_T_b96c5d97e9a449e7a6fa60203bf96001_Title">
            <a:extLst>
              <a:ext uri="{FF2B5EF4-FFF2-40B4-BE49-F238E27FC236}">
                <a16:creationId xmlns:a16="http://schemas.microsoft.com/office/drawing/2014/main" id="{0A10ED55-E46A-4073-B146-2532270AA144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0" y="3381027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</a:rPr>
              <a:t>Literature study</a:t>
            </a:r>
          </a:p>
        </p:txBody>
      </p:sp>
      <p:sp>
        <p:nvSpPr>
          <p:cNvPr id="271" name="OTLSHAPE_M_1691266673994cd9a0878ac4da397d67_Shape">
            <a:extLst>
              <a:ext uri="{FF2B5EF4-FFF2-40B4-BE49-F238E27FC236}">
                <a16:creationId xmlns:a16="http://schemas.microsoft.com/office/drawing/2014/main" id="{7FC5B6FE-C0E5-4EA0-B578-9003449E7331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flipV="1">
            <a:off x="7859635" y="2276931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TLSHAPE_M_6d318c85301941aea5becc890766854d_Shape">
            <a:extLst>
              <a:ext uri="{FF2B5EF4-FFF2-40B4-BE49-F238E27FC236}">
                <a16:creationId xmlns:a16="http://schemas.microsoft.com/office/drawing/2014/main" id="{41A2B5C0-B8C7-40D0-B2F4-D9AFA8FAD0E4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 flipV="1">
            <a:off x="8096294" y="2276931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M_4466ff966d614d0d802361e56ad09d52_Shape">
            <a:extLst>
              <a:ext uri="{FF2B5EF4-FFF2-40B4-BE49-F238E27FC236}">
                <a16:creationId xmlns:a16="http://schemas.microsoft.com/office/drawing/2014/main" id="{86A83B83-0411-4522-826B-8FEF90B23B3B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 flipV="1">
            <a:off x="2179815" y="2276931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TLSHAPE_M_1691266673994cd9a0878ac4da397d67_Title">
            <a:extLst>
              <a:ext uri="{FF2B5EF4-FFF2-40B4-BE49-F238E27FC236}">
                <a16:creationId xmlns:a16="http://schemas.microsoft.com/office/drawing/2014/main" id="{85CB7867-0073-4296-9529-7C85AFF0F92A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7413780" y="1460744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dk1"/>
                </a:solidFill>
              </a:rPr>
              <a:t>Report submission </a:t>
            </a:r>
          </a:p>
        </p:txBody>
      </p:sp>
      <p:sp>
        <p:nvSpPr>
          <p:cNvPr id="213" name="OTLSHAPE_M_1691266673994cd9a0878ac4da397d67_Date">
            <a:extLst>
              <a:ext uri="{FF2B5EF4-FFF2-40B4-BE49-F238E27FC236}">
                <a16:creationId xmlns:a16="http://schemas.microsoft.com/office/drawing/2014/main" id="{22470D50-7ACF-4A90-8AB5-8F279A751DA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7804814" y="164396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44546A"/>
                </a:solidFill>
              </a:rPr>
              <a:t>Jan 27</a:t>
            </a:r>
          </a:p>
        </p:txBody>
      </p:sp>
      <p:sp>
        <p:nvSpPr>
          <p:cNvPr id="218" name="OTLSHAPE_M_6d318c85301941aea5becc890766854d_Title">
            <a:extLst>
              <a:ext uri="{FF2B5EF4-FFF2-40B4-BE49-F238E27FC236}">
                <a16:creationId xmlns:a16="http://schemas.microsoft.com/office/drawing/2014/main" id="{E372BF66-A55C-4AC7-905B-F6DCB08E45A8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7680306" y="1913288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</a:rPr>
              <a:t>Final presentation</a:t>
            </a:r>
          </a:p>
        </p:txBody>
      </p:sp>
      <p:sp>
        <p:nvSpPr>
          <p:cNvPr id="219" name="OTLSHAPE_M_6d318c85301941aea5becc890766854d_Date">
            <a:extLst>
              <a:ext uri="{FF2B5EF4-FFF2-40B4-BE49-F238E27FC236}">
                <a16:creationId xmlns:a16="http://schemas.microsoft.com/office/drawing/2014/main" id="{96B0CCA3-1AB0-40E4-9758-55A3ED4ECC65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8041473" y="209650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44546A"/>
                </a:solidFill>
              </a:rPr>
              <a:t>Jan 31</a:t>
            </a:r>
          </a:p>
        </p:txBody>
      </p:sp>
      <p:sp>
        <p:nvSpPr>
          <p:cNvPr id="17" name="OTLSHAPE_M_4466ff966d614d0d802361e56ad09d52_Title">
            <a:extLst>
              <a:ext uri="{FF2B5EF4-FFF2-40B4-BE49-F238E27FC236}">
                <a16:creationId xmlns:a16="http://schemas.microsoft.com/office/drawing/2014/main" id="{8A91AD13-8C25-41FD-A202-C1289D30DA1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932694" y="1913288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</a:rPr>
              <a:t>Project start</a:t>
            </a:r>
          </a:p>
        </p:txBody>
      </p:sp>
      <p:sp>
        <p:nvSpPr>
          <p:cNvPr id="18" name="OTLSHAPE_M_4466ff966d614d0d802361e56ad09d52_Date">
            <a:extLst>
              <a:ext uri="{FF2B5EF4-FFF2-40B4-BE49-F238E27FC236}">
                <a16:creationId xmlns:a16="http://schemas.microsoft.com/office/drawing/2014/main" id="{0380FBD7-82C3-4424-B3B3-E914F52BC85B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118855" y="209650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Oct 23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CE06AA9-3D9C-4D88-9100-AC38582E7908}"/>
              </a:ext>
            </a:extLst>
          </p:cNvPr>
          <p:cNvSpPr/>
          <p:nvPr/>
        </p:nvSpPr>
        <p:spPr>
          <a:xfrm>
            <a:off x="445522" y="260648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UM Neue Helvetica 55 Regular" pitchFamily="34" charset="0"/>
              </a:rPr>
              <a:t>Time Schedule</a:t>
            </a:r>
          </a:p>
        </p:txBody>
      </p:sp>
      <p:sp>
        <p:nvSpPr>
          <p:cNvPr id="103" name="OTLSHAPE_M_3202af3f05af4e6794f4069680c3c6ec_Shape">
            <a:extLst>
              <a:ext uri="{FF2B5EF4-FFF2-40B4-BE49-F238E27FC236}">
                <a16:creationId xmlns:a16="http://schemas.microsoft.com/office/drawing/2014/main" id="{7C559B7A-3590-4350-9EA7-BB7CE21AB6C1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flipV="1">
            <a:off x="3518198" y="2293175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TLSHAPE_M_c11ec2977dba41ef844db6c798dc95b2_Shape">
            <a:extLst>
              <a:ext uri="{FF2B5EF4-FFF2-40B4-BE49-F238E27FC236}">
                <a16:creationId xmlns:a16="http://schemas.microsoft.com/office/drawing/2014/main" id="{6A7565A7-C8FD-4E06-A3DA-5E373706D41F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 flipV="1">
            <a:off x="5215287" y="2293175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M_3202af3f05af4e6794f4069680c3c6ec_Title">
            <a:extLst>
              <a:ext uri="{FF2B5EF4-FFF2-40B4-BE49-F238E27FC236}">
                <a16:creationId xmlns:a16="http://schemas.microsoft.com/office/drawing/2014/main" id="{13290D5C-CB7A-4C9E-90BF-B446C988C1F9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3114254" y="1916832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</a:rPr>
              <a:t>Plan presentation</a:t>
            </a:r>
          </a:p>
        </p:txBody>
      </p:sp>
      <p:sp>
        <p:nvSpPr>
          <p:cNvPr id="106" name="OTLSHAPE_M_3202af3f05af4e6794f4069680c3c6ec_Date">
            <a:extLst>
              <a:ext uri="{FF2B5EF4-FFF2-40B4-BE49-F238E27FC236}">
                <a16:creationId xmlns:a16="http://schemas.microsoft.com/office/drawing/2014/main" id="{D1FDD2C5-F7D5-48BD-A22F-A926EE687568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3444517" y="211275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Nov 15</a:t>
            </a:r>
          </a:p>
        </p:txBody>
      </p:sp>
      <p:sp>
        <p:nvSpPr>
          <p:cNvPr id="107" name="OTLSHAPE_M_c11ec2977dba41ef844db6c798dc95b2_Title">
            <a:extLst>
              <a:ext uri="{FF2B5EF4-FFF2-40B4-BE49-F238E27FC236}">
                <a16:creationId xmlns:a16="http://schemas.microsoft.com/office/drawing/2014/main" id="{A52262C4-4FD6-4E92-B472-923927634A76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4690883" y="1916832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</a:rPr>
              <a:t>Progress presentation</a:t>
            </a:r>
          </a:p>
        </p:txBody>
      </p:sp>
      <p:sp>
        <p:nvSpPr>
          <p:cNvPr id="108" name="OTLSHAPE_M_c11ec2977dba41ef844db6c798dc95b2_Date">
            <a:extLst>
              <a:ext uri="{FF2B5EF4-FFF2-40B4-BE49-F238E27FC236}">
                <a16:creationId xmlns:a16="http://schemas.microsoft.com/office/drawing/2014/main" id="{E4E19B78-902B-466B-9184-636221F4E578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5146961" y="211275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rgbClr val="44546A"/>
                </a:solidFill>
              </a:rPr>
              <a:t>Dec 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50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57200" y="142852"/>
            <a:ext cx="6543692" cy="72547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0242" name="Picture 2" descr="C:\Users\user\Desktop\document-ic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965" y="1408183"/>
            <a:ext cx="282347" cy="391215"/>
          </a:xfrm>
          <a:prstGeom prst="rect">
            <a:avLst/>
          </a:prstGeom>
          <a:noFill/>
        </p:spPr>
      </p:pic>
      <p:pic>
        <p:nvPicPr>
          <p:cNvPr id="13" name="Picture 2" descr="C:\Users\user\Desktop\document-icon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963" y="4667385"/>
            <a:ext cx="282347" cy="391215"/>
          </a:xfrm>
          <a:prstGeom prst="rect">
            <a:avLst/>
          </a:prstGeom>
          <a:noFill/>
        </p:spPr>
      </p:pic>
      <p:pic>
        <p:nvPicPr>
          <p:cNvPr id="15" name="Picture 2" descr="C:\Users\user\Desktop\document-icon.png">
            <a:hlinkClick r:id="rId2"/>
            <a:extLst>
              <a:ext uri="{FF2B5EF4-FFF2-40B4-BE49-F238E27FC236}">
                <a16:creationId xmlns:a16="http://schemas.microsoft.com/office/drawing/2014/main" id="{1855042D-8924-45E6-89F2-10BACB0B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964" y="3037784"/>
            <a:ext cx="282347" cy="391215"/>
          </a:xfrm>
          <a:prstGeom prst="rect">
            <a:avLst/>
          </a:prstGeom>
          <a:noFill/>
        </p:spPr>
      </p:pic>
      <p:sp>
        <p:nvSpPr>
          <p:cNvPr id="12" name="页脚占位符 2">
            <a:extLst>
              <a:ext uri="{FF2B5EF4-FFF2-40B4-BE49-F238E27FC236}">
                <a16:creationId xmlns:a16="http://schemas.microsoft.com/office/drawing/2014/main" id="{B89209E0-642D-429D-BC86-9972FF0AA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</p:spPr>
        <p:txBody>
          <a:bodyPr/>
          <a:lstStyle/>
          <a:p>
            <a:pPr>
              <a:defRPr/>
            </a:pPr>
            <a:r>
              <a:rPr lang="de-DE" dirty="0"/>
              <a:t>Human-</a:t>
            </a:r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Assistive</a:t>
            </a:r>
            <a:r>
              <a:rPr lang="de-DE" dirty="0"/>
              <a:t> Robotics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FDEDAE-79A7-480C-804F-F18708C8582B}"/>
              </a:ext>
            </a:extLst>
          </p:cNvPr>
          <p:cNvSpPr/>
          <p:nvPr/>
        </p:nvSpPr>
        <p:spPr>
          <a:xfrm>
            <a:off x="1691680" y="1305341"/>
            <a:ext cx="64540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" dirty="0">
                <a:ea typeface="+mn-lt"/>
                <a:cs typeface="+mn-lt"/>
              </a:rPr>
              <a:t>1] Berk </a:t>
            </a:r>
            <a:r>
              <a:rPr lang="en-US" spc="-1" dirty="0" err="1">
                <a:ea typeface="+mn-lt"/>
                <a:cs typeface="+mn-lt"/>
              </a:rPr>
              <a:t>Calli</a:t>
            </a:r>
            <a:r>
              <a:rPr lang="en-US" spc="-1" dirty="0">
                <a:ea typeface="+mn-lt"/>
                <a:cs typeface="+mn-lt"/>
              </a:rPr>
              <a:t>, Arjun Singh, Aaron </a:t>
            </a:r>
            <a:r>
              <a:rPr lang="en-US" spc="-1" dirty="0" err="1">
                <a:ea typeface="+mn-lt"/>
                <a:cs typeface="+mn-lt"/>
              </a:rPr>
              <a:t>Walsman</a:t>
            </a:r>
            <a:r>
              <a:rPr lang="en-US" spc="-1" dirty="0">
                <a:ea typeface="+mn-lt"/>
                <a:cs typeface="+mn-lt"/>
              </a:rPr>
              <a:t>, Siddhartha Srinivasa, Pieter </a:t>
            </a:r>
            <a:r>
              <a:rPr lang="en-US" spc="-1" dirty="0" err="1">
                <a:ea typeface="+mn-lt"/>
                <a:cs typeface="+mn-lt"/>
              </a:rPr>
              <a:t>Abbeel</a:t>
            </a:r>
            <a:r>
              <a:rPr lang="en-US" spc="-1" dirty="0">
                <a:ea typeface="+mn-lt"/>
                <a:cs typeface="+mn-lt"/>
              </a:rPr>
              <a:t>, and Aaron M Dollar. The </a:t>
            </a:r>
            <a:r>
              <a:rPr lang="en-US" spc="-1" dirty="0" err="1">
                <a:ea typeface="+mn-lt"/>
                <a:cs typeface="+mn-lt"/>
              </a:rPr>
              <a:t>ycb</a:t>
            </a:r>
            <a:r>
              <a:rPr lang="en-US" spc="-1" dirty="0">
                <a:ea typeface="+mn-lt"/>
                <a:cs typeface="+mn-lt"/>
              </a:rPr>
              <a:t> object and model set: Towards common benchmarks for manipulation research. In 2015 international conference on advanced robotics (</a:t>
            </a:r>
            <a:r>
              <a:rPr lang="en-US" spc="-1" dirty="0" err="1">
                <a:ea typeface="+mn-lt"/>
                <a:cs typeface="+mn-lt"/>
              </a:rPr>
              <a:t>ICAR</a:t>
            </a:r>
            <a:r>
              <a:rPr lang="en-US" spc="-1" dirty="0">
                <a:ea typeface="+mn-lt"/>
                <a:cs typeface="+mn-lt"/>
              </a:rPr>
              <a:t>), pages 510{517. IEEE, 2015.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pc="-1" dirty="0">
                <a:ea typeface="+mn-lt"/>
                <a:cs typeface="+mn-lt"/>
              </a:rPr>
              <a:t>[2] Martin </a:t>
            </a:r>
            <a:r>
              <a:rPr lang="en-US" spc="-1" dirty="0" err="1">
                <a:ea typeface="+mn-lt"/>
                <a:cs typeface="+mn-lt"/>
              </a:rPr>
              <a:t>Sundermeyer</a:t>
            </a:r>
            <a:r>
              <a:rPr lang="en-US" spc="-1" dirty="0">
                <a:ea typeface="+mn-lt"/>
                <a:cs typeface="+mn-lt"/>
              </a:rPr>
              <a:t>, Zoltan-Csaba </a:t>
            </a:r>
            <a:r>
              <a:rPr lang="en-US" spc="-1" dirty="0" err="1">
                <a:ea typeface="+mn-lt"/>
                <a:cs typeface="+mn-lt"/>
              </a:rPr>
              <a:t>Marton</a:t>
            </a:r>
            <a:r>
              <a:rPr lang="en-US" spc="-1" dirty="0">
                <a:ea typeface="+mn-lt"/>
                <a:cs typeface="+mn-lt"/>
              </a:rPr>
              <a:t>, Maximilian </a:t>
            </a:r>
            <a:r>
              <a:rPr lang="en-US" spc="-1" dirty="0" err="1">
                <a:ea typeface="+mn-lt"/>
                <a:cs typeface="+mn-lt"/>
              </a:rPr>
              <a:t>Durner</a:t>
            </a:r>
            <a:r>
              <a:rPr lang="en-US" spc="-1" dirty="0">
                <a:ea typeface="+mn-lt"/>
                <a:cs typeface="+mn-lt"/>
              </a:rPr>
              <a:t>, Manuel Brucker, and Rudolph </a:t>
            </a:r>
            <a:r>
              <a:rPr lang="en-US" spc="-1" dirty="0" err="1">
                <a:ea typeface="+mn-lt"/>
                <a:cs typeface="+mn-lt"/>
              </a:rPr>
              <a:t>Triebel</a:t>
            </a:r>
            <a:r>
              <a:rPr lang="en-US" spc="-1" dirty="0">
                <a:ea typeface="+mn-lt"/>
                <a:cs typeface="+mn-lt"/>
              </a:rPr>
              <a:t>. Implicit </a:t>
            </a:r>
            <a:r>
              <a:rPr lang="en-US" spc="-1" dirty="0" err="1">
                <a:ea typeface="+mn-lt"/>
                <a:cs typeface="+mn-lt"/>
              </a:rPr>
              <a:t>3d</a:t>
            </a:r>
            <a:r>
              <a:rPr lang="en-US" spc="-1" dirty="0">
                <a:ea typeface="+mn-lt"/>
                <a:cs typeface="+mn-lt"/>
              </a:rPr>
              <a:t> orientation learning for </a:t>
            </a:r>
            <a:r>
              <a:rPr lang="en-US" spc="-1" dirty="0" err="1">
                <a:ea typeface="+mn-lt"/>
                <a:cs typeface="+mn-lt"/>
              </a:rPr>
              <a:t>6d</a:t>
            </a:r>
            <a:r>
              <a:rPr lang="en-US" spc="-1" dirty="0">
                <a:ea typeface="+mn-lt"/>
                <a:cs typeface="+mn-lt"/>
              </a:rPr>
              <a:t> object detection from </a:t>
            </a:r>
            <a:r>
              <a:rPr lang="en-US" spc="-1" dirty="0" err="1">
                <a:ea typeface="+mn-lt"/>
                <a:cs typeface="+mn-lt"/>
              </a:rPr>
              <a:t>rgb</a:t>
            </a:r>
            <a:r>
              <a:rPr lang="en-US" spc="-1" dirty="0">
                <a:ea typeface="+mn-lt"/>
                <a:cs typeface="+mn-lt"/>
              </a:rPr>
              <a:t> images. In Proceedings of the European Conference on Computer Vision (</a:t>
            </a:r>
            <a:r>
              <a:rPr lang="en-US" spc="-1" dirty="0" err="1">
                <a:ea typeface="+mn-lt"/>
                <a:cs typeface="+mn-lt"/>
              </a:rPr>
              <a:t>ECCV</a:t>
            </a:r>
            <a:r>
              <a:rPr lang="en-US" spc="-1" dirty="0">
                <a:ea typeface="+mn-lt"/>
                <a:cs typeface="+mn-lt"/>
              </a:rPr>
              <a:t>), pages 699{715, 2018.</a:t>
            </a:r>
          </a:p>
          <a:p>
            <a:endParaRPr lang="en-US" dirty="0"/>
          </a:p>
          <a:p>
            <a:r>
              <a:rPr lang="en-US" spc="-1" dirty="0">
                <a:ea typeface="+mn-lt"/>
                <a:cs typeface="+mn-lt"/>
              </a:rPr>
              <a:t>[3] Yu Xiang, Tanner Schmidt, Venkatraman Narayanan, and Dieter Fox. </a:t>
            </a:r>
            <a:r>
              <a:rPr lang="en-US" spc="-1" dirty="0" err="1">
                <a:ea typeface="+mn-lt"/>
                <a:cs typeface="+mn-lt"/>
              </a:rPr>
              <a:t>Posecnn</a:t>
            </a:r>
            <a:r>
              <a:rPr lang="en-US" spc="-1" dirty="0">
                <a:ea typeface="+mn-lt"/>
                <a:cs typeface="+mn-lt"/>
              </a:rPr>
              <a:t>: A convolutional neural network for </a:t>
            </a:r>
            <a:r>
              <a:rPr lang="en-US" spc="-1" dirty="0" err="1">
                <a:ea typeface="+mn-lt"/>
                <a:cs typeface="+mn-lt"/>
              </a:rPr>
              <a:t>6d</a:t>
            </a:r>
            <a:r>
              <a:rPr lang="en-US" spc="-1" dirty="0">
                <a:ea typeface="+mn-lt"/>
                <a:cs typeface="+mn-lt"/>
              </a:rPr>
              <a:t> object pose estimation in cluttered scenes. </a:t>
            </a:r>
            <a:r>
              <a:rPr lang="en-US" spc="-1" dirty="0" err="1">
                <a:ea typeface="+mn-lt"/>
                <a:cs typeface="+mn-lt"/>
              </a:rPr>
              <a:t>arXiv</a:t>
            </a:r>
            <a:r>
              <a:rPr lang="en-US" spc="-1" dirty="0">
                <a:ea typeface="+mn-lt"/>
                <a:cs typeface="+mn-lt"/>
              </a:rPr>
              <a:t> preprint </a:t>
            </a:r>
            <a:r>
              <a:rPr lang="en-US" spc="-1" dirty="0" err="1">
                <a:ea typeface="+mn-lt"/>
                <a:cs typeface="+mn-lt"/>
              </a:rPr>
              <a:t>arXiv:1711.00199</a:t>
            </a:r>
            <a:r>
              <a:rPr lang="en-US" spc="-1" dirty="0">
                <a:ea typeface="+mn-lt"/>
                <a:cs typeface="+mn-lt"/>
              </a:rPr>
              <a:t>,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FC10-47F3-4B02-89BC-F14C5692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63A95D-86D9-4032-815B-EB486C542C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816ED-375D-4F06-8964-7125DBA42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922D4E-4375-4AEB-889C-44811AC770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/>
              <a:t>Object occlusions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/>
              <a:t>Background clutter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/>
              <a:t>Dynamic environment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/>
              <a:t>texture-less or symmetric objects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/>
              <a:t>Non-real-time</a:t>
            </a:r>
          </a:p>
        </p:txBody>
      </p:sp>
    </p:spTree>
    <p:extLst>
      <p:ext uri="{BB962C8B-B14F-4D97-AF65-F5344CB8AC3E}">
        <p14:creationId xmlns:p14="http://schemas.microsoft.com/office/powerpoint/2010/main" val="3029871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NS4wMCIsIkVkaXRpb24iOiJGcmVlIiwiSXNQbHVzRWRpdGlvbiI6ZmFsc2UsIklzUHJvRWRpdGlvbiI6ZmFsc2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MTc4LCJHIjoxNzgsIkIiOjE3O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TkyLCJCIjowfX0sIkFwcGVuZFllYXJPblllYXJDaGFuZ2UiOnRydWUsIkVsYXBzZWRUaW1lRm9ybWF0IjoyLCJUb2RheU1hcmtlclBvc2l0aW9uIjozLCJRdWlja1Bvc2l0aW9uIjozLCJBYnNvbHV0ZVBvc2l0aW9uIjoxOTQuMjg1OSwiTWFyZ2luIjp7IiRpZCI6IjQ5IiwiVG9wIjowLCJMZWZ0IjoxMCwiUmlnaHQiOjEwLCJCb3R0b20iOjB9LCJQYWRkaW5nIjp7IiRpZCI6IjUwIiwiVG9wIjowLCJMZWZ0IjowLCJSaWdodCI6MCwiQm90dG9tIjowfSwiQmFja2dyb3VuZCI6eyIkaWQiOiI1MSIsIkNvbG9yIjp7IiRpZCI6IjUyIiwiQSI6MjU1LCJSIjoxNzgsIkciOjE3OCwiQiI6MTc4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mYWxz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ExLTE1VDIzOjU5OjAwIiwiRm9ybWF0IjoiTU1NIiwiVHlwZSI6MiwiQXV0b0RhdGVSYW5nZSI6dHJ1ZSwiV29ya2luZ0RheXMiOjMxLCJUb2RheU1hcmtlclRleHQiOiJUb2RheSIsIkF1dG9TY2FsZVR5cGUiOmZhbHNlfSwiTWlsZXN0b25lcyI6W3siJGlkIjoiMTYzIiwiRGF0ZSI6IjIwMjAtMDEtMjdUMjM6NTk6MDBaIiwiU3R5bGUiOnsiJGlkIjoiMTY0IiwiU2hhcGUiOjAsIkNvbm5lY3Rvck1hcmdpbiI6eyIkcmVmIjoiNTQifSwiQ29ubmVjdG9yU3R5bGUiOnsiJGlkIjoiMTY1IiwiTGluZUNvbG9yIjp7IiRyZWYiOiI1NiJ9LCJMaW5lV2VpZ2h0IjoxLjAsIkxpbmVUeXBlIjowLCJQYXJlbnRTdHlsZSI6bnVsbH0sIklzQmVsb3dUaW1lYmFuZCI6ZmFsc2UsIlBvc2l0aW9uT25UYXNrIjowLCJIaWRlRGF0ZSI6ZmFsc2UsIlNoYXBlU2l6ZSI6MSwiU3BhY2luZyI6MS4wLCJQYWRkaW5nIjp7IiRyZWYiOiI1OCJ9LCJTaGFwZVN0eWxlIjp7IiRpZCI6IjE2NiIsIk1hcmdpbiI6eyIkcmVmIjoiNjAifSwiUGFkZGluZyI6eyIkcmVmIjoiNjEifSwiQmFja2dyb3VuZCI6eyIkaWQiOiIxNjciLCJDb2xvciI6eyIkaWQiOiIxNjgiLCJBIjoyNTUsIlIiOjAsIkciOjgyLCJCIjoxNDd9fSwiSXNWaXNpYmxlIjp0cnVlLCJXaWR0aCI6MTguMCwiSGVpZ2h0IjoyMC4wLCJCb3JkZXJTdHlsZSI6eyIkaWQiOiIxNjkiLCJMaW5lQ29sb3IiOnsiJHJlZiI6IjY1In0sIkxpbmVXZWlnaHQiOjAuMCwiTGluZVR5cGUiOjAsIlBhcmVudFN0eWxlIjpudWxsfSwiUGFyZW50U3R5bGUiOm51bGx9LCJUaXRsZVN0eWxlIjp7IiRpZCI6IjE3MCIsIkZvbnRTZXR0aW5ncyI6eyIkaWQiOiIxNzEiLCJGb250U2l6ZSI6MTEsIkZvbnROYW1lIjoiQ2FsaWJyaSIsIklzQm9sZCI6dHJ1ZSwiSXNJdGFsaWMiOmZhbHNlLCJJc1VuZGVybGluZWQiOmZhbHNlLCJQYXJlbnRTdHlsZSI6bnVsbH0sIkF1dG9TaXplIjowLCJGb3JlZ3JvdW5kIjp7IiRpZCI6IjE3MiIsIkNvbG9yIjp7IiRpZCI6IjE3M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c0IiwiTGluZUNvbG9yIjpudWxsLCJMaW5lV2VpZ2h0IjowLjAsIkxpbmVUeXBlIjowLCJQYXJlbnRTdHlsZSI6bnVsbH0sIlBhcmVudFN0eWxlIjpudWxsfSwiRGF0ZVN0eWxlIjp7IiRpZCI6IjE3NSIsIkZvbnRTZXR0aW5ncyI6eyIkaWQiOiIxNzYiLCJGb250U2l6ZSI6MTAsIkZvbnROYW1lIjoiQ2FsaWJyaSIsIklzQm9sZCI6ZmFsc2UsIklzSXRhbGljIjpmYWxzZSwiSXNVbmRlcmxpbmVkIjpmYWxzZSwiUGFyZW50U3R5bGUiOm51bGx9LCJBdXRvU2l6ZSI6MCwiRm9yZWdyb3VuZCI6eyIkaWQiOiIxNzciLCJDb2xvciI6eyIkaWQiOiIxNz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zkiLCJMaW5lQ29sb3IiOm51bGwsIkxpbmVXZWlnaHQiOjAuMCwiTGluZVR5cGUiOjAsIlBhcmVudFN0eWxlIjpudWxsfSwiUGFyZW50U3R5bGUiOm51bGx9LCJEYXRlRm9ybWF0Ijp7IiRyZWYiOiI4MSJ9LCJJc1Zpc2libGUiOnRydWUsIlBhcmVudFN0eWxlIjpudWxsfSwiSW5kZXgiOjMsIlBlcmNlbnRhZ2VDb21wbGV0ZSI6bnVsbCwiUG9zaXRpb24iOnsiUmF0aW8iOjAuMCwiSXNDdXN0b20iOmZhbHNlfSwiRGF0ZUZvcm1hdCI6eyIkcmVmIjoiODEifSwiUmVsYXRlZFRhc2tJZCI6IjAwMDAwMDAwLTAwMDAtMDAwMC0wMDAwLTAwMDAwMDAwMDAwMCIsIklkIjoiMTY5MTI2NjYtNzM5OS00Y2Q5LWEwODctOGFjNGRhMzk3ZDY3IiwiSW1wb3J0SWQiOm51bGwsIlRpdGxlIjoiUmVwb3J0IHN1Ym1pc3Npb24gIiwiTm90ZSI6bnVsbCwiSHlwZXJsaW5rIjp7IiRpZCI6IjE4MCIsIkFkZHJlc3MiOiIiLCJTdWJBZGRyZXNzIjoiIn0sIklzQ2hhbmdlZCI6ZmFsc2UsIklzTmV3IjpmYWxzZX0seyIkaWQiOiIxODEiLCJEYXRlIjoiMjAyMC0wMS0zMVQyMzo1OTowMFoiLCJTdHlsZSI6eyIkaWQiOiIxODIiLCJTaGFwZSI6MCwiQ29ubmVjdG9yTWFyZ2luIjp7IiRyZWYiOiI1NCJ9LCJDb25uZWN0b3JTdHlsZSI6eyIkaWQiOiIxODMiLCJMaW5lQ29sb3IiOnsiJHJlZiI6IjU2In0sIkxpbmVXZWlnaHQiOjEuMCwiTGluZVR5cGUiOjAsIlBhcmVudFN0eWxlIjpudWxsfSwiSXNCZWxvd1RpbWViYW5kIjpmYWxzZSwiUG9zaXRpb25PblRhc2siOjAsIkhpZGVEYXRlIjpmYWxzZSwiU2hhcGVTaXplIjoxLCJTcGFjaW5nIjoxLjAsIlBhZGRpbmciOnsiJHJlZiI6IjU4In0sIlNoYXBlU3R5bGUiOnsiJGlkIjoiMTg0IiwiTWFyZ2luIjp7IiRyZWYiOiI2MCJ9LCJQYWRkaW5nIjp7IiRyZWYiOiI2MSJ9LCJCYWNrZ3JvdW5kIjp7IiRpZCI6IjE4NSIsIkNvbG9yIjp7IiRpZCI6IjE4NiIsIkEiOjI1NSwiUiI6MCwiRyI6ODIsIkIiOjE0N319LCJJc1Zpc2libGUiOnRydWUsIldpZHRoIjoxOC4wLCJIZWlnaHQiOjIwLjAsIkJvcmRlclN0eWxlIjp7IiRpZCI6IjE4NyIsIkxpbmVDb2xvciI6eyIkcmVmIjoiNjU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AsIkZvcmVncm91bmQiOnsiJGlkIjoiMTkwIiwiQ29sb3IiOnsiJGlkIjoiMTkx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OTIiLCJMaW5lQ29sb3IiOm51bGwsIkxpbmVXZWlnaHQiOjAuMCwiTGluZVR5cGUiOjAsIlBhcmVudFN0eWxlIjpudWxsfSwiUGFyZW50U3R5bGUiOm51bGx9LCJEY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5NyIsIkxpbmVDb2xvciI6bnVsbCwiTGluZVdlaWdodCI6MC4wLCJMaW5lVHlwZSI6MCwiUGFyZW50U3R5bGUiOm51bGx9LCJQYXJlbnRTdHlsZSI6bnVsbH0sIkRhdGVGb3JtYXQiOnsiJHJlZiI6IjgxIn0sIklzVmlzaWJsZSI6dHJ1ZSwiUGFyZW50U3R5bGUiOm51bGx9LCJJbmRleCI6OCwiUGVyY2VudGFnZUNvbXBsZXRlIjpudWxsLCJQb3NpdGlvbiI6eyJSYXRpbyI6MC4wLCJJc0N1c3RvbSI6ZmFsc2V9LCJEYXRlRm9ybWF0Ijp7IiRyZWYiOiI4MSJ9LCJSZWxhdGVkVGFza0lkIjoiMDAwMDAwMDAtMDAwMC0wMDAwLTAwMDAtMDAwMDAwMDAwMDAwIiwiSWQiOiI2ZDMxOGM4NS0zMDE5LTQxYWUtYTViZS1jYzg5MDc2Njg1NGQiLCJJbXBvcnRJZCI6bnVsbCwiVGl0bGUiOiJGaW5hbCBwcmVzZW50YXRpb24iLCJOb3RlIjpudWxsLCJIeXBlcmxpbmsiOnsiJGlkIjoiMTk4IiwiQWRkcmVzcyI6IiIsIlN1YkFkZHJlc3MiOiIifSwiSXNDaGFuZ2VkIjpmYWxzZSwiSXNOZXciOmZhbHNlfSx7IiRpZCI6IjE5OSIsIkRhdGUiOiIyMDE5LTEwLTIzVDIzOjU5OjAwWiIsIlN0eWxlIjp7IiRpZCI6IjIwMCIsIlNoYXBlIjowLCJDb25uZWN0b3JNYXJnaW4iOnsiJHJlZiI6IjU0In0sIkNvbm5lY3RvclN0eWxlIjp7IiRpZCI6IjIwMSIsIkxpbmVDb2xvciI6eyIkcmVmIjoiNTYifSwiTGluZVdlaWdodCI6MS4wLCJMaW5lVHlwZSI6MCwiUGFyZW50U3R5bGUiOm51bGx9LCJJc0JlbG93VGltZWJhbmQiOmZhbHNlLCJQb3NpdGlvbk9uVGFzayI6MCwiSGlkZURhdGUiOmZhbHNlLCJTaGFwZVNpemUiOjEsIlNwYWNpbmciOjEuMCwiUGFkZGluZyI6eyIkcmVmIjoiNTgifSwiU2hhcGVTdHlsZSI6eyIkaWQiOiIyMDIiLCJNYXJnaW4iOnsiJHJlZiI6IjYwIn0sIlBhZGRpbmciOnsiJHJlZiI6IjYxIn0sIkJhY2tncm91bmQiOnsiJGlkIjoiMjAzIiwiQ29sb3IiOnsiJGlkIjoiMjA0IiwiQSI6MjU1LCJSIjowLCJHIjo4MiwiQiI6MTQ3fX0sIklzVmlzaWJsZSI6dHJ1ZSwiV2lkdGgiOjE4LjAsIkhlaWdodCI6MjAuMCwiQm9yZGVyU3R5bGUiOnsiJGlkIjoiMjA1IiwiTGluZUNvbG9yIjp7IiRyZWYiOiI2NSJ9LCJMaW5lV2VpZ2h0IjowLjAsIkxpbmVUeXBlIjowLCJQYXJlbnRTdHlsZSI6bnVsbH0sIlBhcmVudFN0eWxlIjpudWxsfSwiVGl0bGVTdHlsZSI6eyIkaWQiOiIyMDYiLCJGb250U2V0dGluZ3MiOnsiJGlkIjoiMjA3IiwiRm9udFNpemUiOjExLCJGb250TmFtZSI6IkNhbGlicmkiLCJJc0JvbGQiOnRydWUsIklzSXRhbGljIjpmYWxzZSwiSXNVbmRlcmxpbmVkIjpmYWxzZSwiUGFyZW50U3R5bGUiOm51bGx9LCJBdXRvU2l6ZSI6MCwiRm9yZWdyb3VuZCI6eyIkaWQiOiIyMDgiLCJDb2xvciI6eyIkaWQiOiIyMDk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xMCIsIkxpbmVDb2xvciI6bnVsbCwiTGluZVdlaWdodCI6MC4wLCJMaW5lVHlwZSI6MCwiUGFyZW50U3R5bGUiOm51bGx9LCJQYXJlbnRTdHlsZSI6bnVsbH0sIkRhdGVTdHlsZSI6eyIkaWQiOiIyMTEiLCJGb250U2V0dGluZ3MiOnsiJGlkIjoiMjEyIiwiRm9udFNpemUiOjEwLCJGb250TmFtZSI6IkNhbGlicmkiLCJJc0JvbGQiOmZhbHNlLCJJc0l0YWxpYyI6ZmFsc2UsIklzVW5kZXJsaW5lZCI6ZmFsc2UsIlBhcmVudFN0eWxlIjpudWxsfSwiQXV0b1NpemUiOjAsIkZvcmVncm91bmQiOnsiJGlkIjoiMjEzIiwiQ29sb3IiOnsiJGlkIjoiMjE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0cnVlLCJXaWR0aCI6MC4wLCJIZWlnaHQiOjAuMCwiQm9yZGVyU3R5bGUiOnsiJGlkIjoiMjE1IiwiTGluZUNvbG9yIjpudWxsLCJMaW5lV2VpZ2h0IjowLjAsIkxpbmVUeXBlIjowLCJQYXJlbnRTdHlsZSI6bnVsbH0sIlBhcmVudFN0eWxlIjpudWxsfSwiRGF0ZUZvcm1hdCI6eyIkcmVmIjoiODEifSwiSXNWaXNpYmxlIjp0cnVlLCJQYXJlbnRTdHlsZSI6bnVsbH0sIkluZGV4Ijo5LCJQZXJjZW50YWdlQ29tcGxldGUiOm51bGwsIlBvc2l0aW9uIjp7IlJhdGlvIjowLjAsIklzQ3VzdG9tIjpmYWxzZX0sIkRhdGVGb3JtYXQiOnsiJHJlZiI6IjgxIn0sIlJlbGF0ZWRUYXNrSWQiOiIwMDAwMDAwMC0wMDAwLTAwMDAtMDAwMC0wMDAwMDAwMDAwMDAiLCJJZCI6IjQ0NjZmZjk2LTZkNjEtNGQwZC04MDIzLTYxZTU2YWQwOWQ1MiIsIkltcG9ydElkIjpudWxsLCJUaXRsZSI6IlByb2plY3Qgc3RhcnQiLCJOb3RlIjpudWxsLCJIeXBlcmxpbmsiOnsiJGlkIjoiMjE2IiwiQWRkcmVzcyI6IiIsIlN1YkFkZHJlc3MiOiIifSwiSXNDaGFuZ2VkIjpmYWxzZSwiSXNOZXciOmZhbHNlfV0sIlRhc2tzIjpbeyIkaWQiOiIyMTciLCJHcm91cE5hbWUiOm51bGwsIlN0YXJ0RGF0ZSI6IjIwMTktMTAtMjRUMDA6MDA6MDBaIiwiRW5kRGF0ZSI6IjIwMTktMTAtMzBUMjM6NTk6MDBaIiwiUGVyY2VudGFnZUNvbXBsZXRlIjpudWxsLCJTdHlsZSI6eyIkaWQiOiIyMTgiLCJTaGFwZSI6MCwiU2hhcGVUaGlja25lc3MiOjEsIkR1cmF0aW9uRm9ybWF0IjowLCJJbmNsdWRlTm9uV29ya2luZ0RheXNJbkR1cmF0aW9uIjpmYWxzZSwiUGVyY2VudGFnZUNvbXBsZXRlU3R5bGUiOnsiJGlkIjoiMjE5IiwiRm9udFNldHRpbmdzIjp7IiRpZCI6IjIyM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IxIiwiTGluZUNvbG9yIjpudWxsLCJMaW5lV2VpZ2h0IjowLjAsIkxpbmVUeXBlIjowLCJQYXJlbnRTdHlsZSI6bnVsbH0sIlBhcmVudFN0eWxlIjpudWxsfSwiRHVyYXRpb25TdHlsZSI6eyIkaWQiOiIyMjIiLCJGb250U2V0dGluZ3MiOnsiJGlkIjoiMjIz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jQiLCJMaW5lQ29sb3IiOm51bGwsIkxpbmVXZWlnaHQiOjAuMCwiTGluZVR5cGUiOjAsIlBhcmVudFN0eWxlIjpudWxsfSwiUGFyZW50U3R5bGUiOm51bGx9LCJIb3Jpem9udGFsQ29ubmVjdG9yU3R5bGUiOnsiJGlkIjoiMjI1IiwiTGluZUNvbG9yIjp7IiRyZWYiOiI5OCJ9LCJMaW5lV2VpZ2h0IjoxLjAsIkxpbmVUeXBlIjowLCJQYXJlbnRTdHlsZSI6bnVsbH0sIlZlcnRpY2FsQ29ubmVjdG9yU3R5bGUiOnsiJGlkIjoiMjI2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yNyIsIk1hcmdpbiI6eyIkcmVmIjoiMTA0In0sIlBhZGRpbmciOnsiJHJlZiI6IjEwNSJ9LCJCYWNrZ3JvdW5kIjp7IiRpZCI6IjIyOCIsIkNvbG9yIjp7IiRpZCI6IjIyOSIsIkEiOjI1NSwiUiI6MTUyLCJHIjoyMzQsIkIiOjIzMH19LCJJc1Zpc2libGUiOnRydWUsIldpZHRoIjowLjAsIkhlaWdodCI6MTYuMCwiQm9yZGVyU3R5bGUiOnsiJGlkIjoiMjMwIiwiTGluZUNvbG9yIjp7IiRyZWYiOiIxMDkifSwiTGluZVdlaWdodCI6MC4wLCJMaW5lVHlwZSI6MCwiUGFyZW50U3R5bGUiOm51bGx9LCJQYXJlbnRTdHlsZSI6bnVsbH0sIlRpdGxlU3R5bGUiOnsiJGlkIjoiMjMxIiwiRm9udFNldHRpbmdzIjp7IiRpZCI6IjIzMiIsIkZvbnRTaXplIjoxMSwiRm9udE5hbWUiOiJDYWxpYnJpIiwiSXNCb2xkIjp0cnVlLCJJc0l0YWxpYyI6ZmFsc2UsIklzVW5kZXJsaW5lZCI6ZmFsc2UsIlBhcmVudFN0eWxlIjpudWxsfSwiQXV0b1NpemUiOjAsIkZvcmVncm91bmQiOnsiJGlkIjoiMjMzIiwiQ29sb3IiOnsiJGlkIjoiMjM0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zUiLCJMaW5lQ29sb3IiOm51bGwsIkxpbmVXZWlnaHQiOjAuMCwiTGluZVR5cGUiOjAsIlBhcmVudFN0eWxlIjpudWxsfSwiUGFyZW50U3R5bGUiOm51bGx9LCJEYXRlU3R5bGUiOnsiJGlkIjoiMjM2IiwiRm9udFNldHRpbmdzIjp7IiRpZCI6IjIzNyIsIkZvbnRTaXplIjoxMCwiRm9udE5hbWUiOiJDYWxpYnJpIiwiSXNCb2xkIjpmYWxzZSwiSXNJdGFsaWMiOmZhbHNlLCJJc1VuZGVybGluZWQiOmZhbHNlLCJQYXJlbnRTdHlsZSI6bnVsbH0sIkF1dG9TaXplIjowLCJGb3JlZ3JvdW5kIjp7IiRpZCI6IjIzOCIsIkNvbG9yIjp7IiRpZCI6IjIz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MCIsIkxpbmVDb2xvciI6bnVsbCwiTGluZVdlaWdodCI6MC4wLCJMaW5lVHlwZSI6MCwiUGFyZW50U3R5bGUiOm51bGx9LCJQYXJlbnRTdHlsZSI6bnVsbH0sIkRhdGVGb3JtYXQiOnsiJHJlZiI6IjEyNSJ9LCJJc1Zpc2libGUiOnRydWUsIlBhcmVudFN0eWxlIjpudWxsfSwiSW5kZXgiOjAsIlNtYXJ0RHVyYXRpb25BY3RpdmF0ZWQiOmZhbHNlLCJEYXRlRm9ybWF0Ijp7IiRyZWYiOiIxMjUifSwiSWQiOiJiOTZjNWQ5Ny1lOWE0LTQ5ZTctYTZmYS02MDIwM2JmOTYwMDEiLCJJbXBvcnRJZCI6bnVsbCwiVGl0bGUiOiJMaXRlcmF0dXJlIHN0dWR5IiwiTm90ZSI6bnVsbCwiSHlwZXJsaW5rIjp7IiRpZCI6IjI0MSIsIkFkZHJlc3MiOiIiLCJTdWJBZGRyZXNzIjoiIn0sIklzQ2hhbmdlZCI6ZmFsc2UsIklzTmV3IjpmYWxzZX0seyIkaWQiOiIyNDIiLCJHcm91cE5hbWUiOm51bGwsIlN0YXJ0RGF0ZSI6IjIwMTktMTEtMDFUMDA6MDA6MDBaIiwiRW5kRGF0ZSI6IjIwMTktMTEtMjBUMjM6NTk6MDBaIiwiUGVyY2VudGFnZUNvbXBsZXRlIjpudWxsLCJTdHlsZSI6eyIkaWQiOiIyNDMiLCJTaGFwZSI6MCwiU2hhcGVUaGlja25lc3MiOjEsIkR1cmF0aW9uRm9ybWF0IjowLCJJbmNsdWRlTm9uV29ya2luZ0RheXNJbkR1cmF0aW9uIjpmYWxzZSwiUGVyY2VudGFnZUNvbXBsZXRlU3R5bGUiOnsiJGlkIjoiMjQ0IiwiRm9udFNldHRpbmdzIjp7IiRpZCI6IjI0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Q2IiwiTGluZUNvbG9yIjpudWxsLCJMaW5lV2VpZ2h0IjowLjAsIkxpbmVUeXBlIjowLCJQYXJlbnRTdHlsZSI6bnVsbH0sIlBhcmVudFN0eWxlIjpudWxsfSwiRHVyYXRpb25TdHlsZSI6eyIkaWQiOiIyNDciLCJGb250U2V0dGluZ3MiOnsiJGlkIjoiMjQ4IiwiRm9udFNpemUiOjEwLCJGb250TmFtZSI6IkNhbGlicmkiLCJJc0JvbGQiOmZhbHNlLCJJc0l0YWxpYyI6ZmFsc2UsIklzVW5kZXJsaW5lZCI6ZmFsc2UsIlBhcmVudFN0eWxlIjpudWxsfSwiQXV0b1NpemUiOjAsIkZvcmVncm91bmQiOnsiJGlkIjoiMjQ5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UwIiwiTGluZUNvbG9yIjpudWxsLCJMaW5lV2VpZ2h0IjowLjAsIkxpbmVUeXBlIjowLCJQYXJlbnRTdHlsZSI6bnVsbH0sIlBhcmVudFN0eWxlIjpudWxsfSwiSG9yaXpvbnRhbENvbm5lY3RvclN0eWxlIjp7IiRpZCI6IjI1MSIsIkxpbmVDb2xvciI6eyIkcmVmIjoiOTgifSwiTGluZVdlaWdodCI6MS4wLCJMaW5lVHlwZSI6MCwiUGFyZW50U3R5bGUiOm51bGx9LCJWZXJ0aWNhbENvbm5lY3RvclN0eWxlIjp7IiRpZCI6IjI1MiIsIkxpbmVDb2xvciI6eyIkaWQiOiIyNTMiLCIkdHlwZSI6Ik5MUkUuQ29tbW9uLkRvbS5Tb2xpZENvbG9yQnJ1c2gsIE5MUkUuQ29tbW9uIiwiQ29sb3IiOnsiJGlkIjoiMjU0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TUiLCJNYXJnaW4iOnsiJHJlZiI6IjEwNCJ9LCJQYWRkaW5nIjp7IiRyZWYiOiIxMDUifSwiQmFja2dyb3VuZCI6eyIkaWQiOiIyNTYiLCJDb2xvciI6eyIkaWQiOiIyNTciLCJBIjoyNTUsIlIiOjE1MiwiRyI6MTk4LCJCIjoyMzR9fSwiSXNWaXNpYmxlIjp0cnVlLCJXaWR0aCI6MC4wLCJIZWlnaHQiOjE2LjAsIkJvcmRlclN0eWxlIjp7IiRpZCI6IjI1OCIsIkxpbmVDb2xvciI6eyIkcmVmIjoiMTA5In0sIkxpbmVXZWlnaHQiOjAuMCwiTGluZVR5cGUiOjAsIlBhcmVudFN0eWxlIjpudWxsfSwiUGFyZW50U3R5bGUiOm51bGx9LCJUaXRsZVN0eWxlIjp7IiRpZCI6IjI1OSIsIkZvbnRTZXR0aW5ncyI6eyIkaWQiOiIyNjAiLCJGb250U2l6ZSI6MTEsIkZvbnROYW1lIjoiQ2FsaWJyaSIsIklzQm9sZCI6dHJ1ZSwiSXNJdGFsaWMiOmZhbHNlLCJJc1VuZGVybGluZWQiOmZhbHNlLCJQYXJlbnRTdHlsZSI6bnVsbH0sIkF1dG9TaXplIjowLCJGb3JlZ3JvdW5kIjp7IiRpZCI6IjI2MSIsIkNvbG9yIjp7IiRpZCI6IjI2M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YzIiwiTGluZUNvbG9yIjpudWxsLCJMaW5lV2VpZ2h0IjowLjAsIkxpbmVUeXBlIjowLCJQYXJlbnRTdHlsZSI6bnVsbH0sIlBhcmVudFN0eWxlIjpudWxsfSwiRGF0ZVN0eWxlIjp7IiRpZCI6IjI2NCIsIkZvbnRTZXR0aW5ncyI6eyIkaWQiOiIyNjUiLCJGb250U2l6ZSI6MTAsIkZvbnROYW1lIjoiQ2FsaWJyaSIsIklzQm9sZCI6ZmFsc2UsIklzSXRhbGljIjpmYWxzZSwiSXNVbmRlcmxpbmVkIjpmYWxzZSwiUGFyZW50U3R5bGUiOm51bGx9LCJBdXRvU2l6ZSI6MCwiRm9yZWdyb3VuZCI6eyIkaWQiOiIyNjYiLCJDb2xvciI6eyIkaWQiOiIyNj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NjgiLCJMaW5lQ29sb3IiOm51bGwsIkxpbmVXZWlnaHQiOjAuMCwiTGluZVR5cGUiOjAsIlBhcmVudFN0eWxlIjpudWxsfSwiUGFyZW50U3R5bGUiOm51bGx9LCJEYXRlRm9ybWF0Ijp7IiRyZWYiOiIxMjUifSwiSXNWaXNpYmxlIjp0cnVlLCJQYXJlbnRTdHlsZSI6bnVsbH0sIkluZGV4IjoxLCJTbWFydER1cmF0aW9uQWN0aXZhdGVkIjpmYWxzZSwiRGF0ZUZvcm1hdCI6eyIkcmVmIjoiMTI1In0sIklkIjoiZjMxNmUzZDQtMmZjMi00OTdlLWI0OGYtNjlmNzQ3MmQ5YmJlIiwiSW1wb3J0SWQiOm51bGwsIlRpdGxlIjoiQ3JlYXRpbmcgc3ludGhldGljIGRhdGFzZXQgIiwiTm90ZSI6bnVsbCwiSHlwZXJsaW5rIjp7IiRpZCI6IjI2OSIsIkFkZHJlc3MiOiIiLCJTdWJBZGRyZXNzIjoiIn0sIklzQ2hhbmdlZCI6ZmFsc2UsIklzTmV3IjpmYWxzZX0seyIkaWQiOiIyNzAiLCJHcm91cE5hbWUiOm51bGwsIlN0YXJ0RGF0ZSI6IjIwMTktMTEtMjFUMDA6MDA6MDBaIiwiRW5kRGF0ZSI6IjIwMjAtMDEtMjZUMjM6NTk6MDBaIiwiUGVyY2VudGFnZUNvbXBsZXRlIjpudWxsLCJTdHlsZSI6eyIkaWQiOiIyNzEiLCJTaGFwZSI6MCwiU2hhcGVUaGlja25lc3MiOjEsIkR1cmF0aW9uRm9ybWF0IjowLCJJbmNsdWRlTm9uV29ya2luZ0RheXNJbkR1cmF0aW9uIjpmYWxzZSwiUGVyY2VudGFnZUNvbXBsZXRlU3R5bGUiOnsiJGlkIjoiMjcyIiwiRm9udFNldHRpbmdzIjp7IiRpZCI6IjI3M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zciLCJMaW5lQ29sb3IiOm51bGwsIkxpbmVXZWlnaHQiOjAuMCwiTGluZVR5cGUiOjAsIlBhcmVudFN0eWxlIjpudWxsfSwiUGFyZW50U3R5bGUiOm51bGx9LCJIb3Jpem9udGFsQ29ubmVjdG9yU3R5bGUiOnsiJGlkIjoiMjc4IiwiTGluZUNvbG9yIjp7IiRyZWYiOiI5OCJ9LCJMaW5lV2VpZ2h0IjoxLjAsIkxpbmVUeXBlIjowLCJQYXJlbnRTdHlsZSI6bnVsbH0sIlZlcnRpY2FsQ29ubmVjdG9yU3R5bGUiOnsiJGlkIjoiMjc5IiwiTGluZUNvbG9yIjp7IiRpZCI6IjI4MCIsIiR0eXBlIjoiTkxSRS5Db21tb24uRG9tLlNvbGlkQ29sb3JCcnVzaCwgTkxSRS5Db21tb24iLCJDb2xvciI6eyIkaWQiOiIyODE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4MiIsIk1hcmdpbiI6eyIkcmVmIjoiMTA0In0sIlBhZGRpbmciOnsiJHJlZiI6IjEwNSJ9LCJCYWNrZ3JvdW5kIjp7IiRpZCI6IjI4MyIsIkNvbG9yIjp7IiRpZCI6IjI4NCIsIkEiOjI1NSwiUiI6MTc3LCJHIjoyMjksIkIiOjEwOX19LCJJc1Zpc2libGUiOnRydWUsIldpZHRoIjowLjAsIkhlaWdodCI6MTYuMCwiQm9yZGVyU3R5bGUiOnsiJGlkIjoiMjg1IiwiTGluZUNvbG9yIjp7IiRyZWYiOiIxMDkifSwiTGluZVdlaWdodCI6MC4wLCJMaW5lVHlwZSI6MCwiUGFyZW50U3R5bGUiOm51bGx9LCJQYXJlbnRTdHlsZSI6bnVsbH0sIlRpdGxlU3R5bGUiOnsiJGlkIjoiMjg2IiwiRm9udFNldHRpbmdzIjp7IiRpZCI6IjI4NyIsIkZvbnRTaXplIjoxMSwiRm9udE5hbWUiOiJDYWxpYnJpIiwiSXNCb2xkIjp0cnVlLCJJc0l0YWxpYyI6ZmFsc2UsIklzVW5kZXJsaW5lZCI6ZmFsc2UsIlBhcmVudFN0eWxlIjpudWxsfSwiQXV0b1NpemUiOjAsIkZvcmVncm91bmQiOnsiJGlkIjoiMjg4IiwiQ29sb3IiOnsiJGlkIjoiMjg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OTAiLCJMaW5lQ29sb3IiOm51bGwsIkxpbmVXZWlnaHQiOjAuMCwiTGluZVR5cGUiOjAsIlBhcmVudFN0eWxlIjpudWxsfSwiUGFyZW50U3R5bGUiOm51bGx9LCJEYXRlU3R5bGUiOnsiJGlkIjoiMjkxIiwiRm9udFNldHRpbmdzIjp7IiRpZCI6IjI5MiIsIkZvbnRTaXplIjoxMCwiRm9udE5hbWUiOiJDYWxpYnJpIiwiSXNCb2xkIjpmYWxzZSwiSXNJdGFsaWMiOmZhbHNlLCJJc1VuZGVybGluZWQiOmZhbHNlLCJQYXJlbnRTdHlsZSI6bnVsbH0sIkF1dG9TaXplIjowLCJGb3JlZ3JvdW5kIjp7IiRpZCI6IjI5MyIsIkNvbG9yIjp7IiRpZCI6IjI5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5NSIsIkxpbmVDb2xvciI6bnVsbCwiTGluZVdlaWdodCI6MC4wLCJMaW5lVHlwZSI6MCwiUGFyZW50U3R5bGUiOm51bGx9LCJQYXJlbnRTdHlsZSI6bnVsbH0sIkRhdGVGb3JtYXQiOnsiJHJlZiI6IjEyNSJ9LCJJc1Zpc2libGUiOnRydWUsIlBhcmVudFN0eWxlIjpudWxsfSwiSW5kZXgiOjIsIlNtYXJ0RHVyYXRpb25BY3RpdmF0ZWQiOmZhbHNlLCJEYXRlRm9ybWF0Ijp7IiRyZWYiOiIxMjUifSwiSWQiOiJkNmMwMTFiMC1lNDk3LTRiOTMtOWNiNi1kMDE0NTJmM2ZkOTEiLCJJbXBvcnRJZCI6bnVsbCwiVGl0bGUiOiJUcmFpbmluZyBhdXRvLWVuY29kZXIiLCJOb3RlIjpudWxsLCJIeXBlcmxpbmsiOnsiJGlkIjoiMjk2IiwiQWRkcmVzcyI6IiIsIlN1YkFkZHJlc3MiOiIifSwiSXNDaGFuZ2VkIjpmYWxzZSwiSXNOZXciOmZhbHNlfSx7IiRpZCI6IjI5NyIsIkdyb3VwTmFtZSI6bnVsbCwiU3RhcnREYXRlIjoiMjAxOS0xMS0xM1QwMDowMDowMFoiLCJFbmREYXRlIjoiMjAxOS0xMS0xNVQyMzo1OTowMFoiLCJQZXJjZW50YWdlQ29tcGxldGUiOm51bGwsIlN0eWxlIjp7IiRpZCI6IjI5OCIsIlNoYXBlIjowLCJTaGFwZVRoaWNrbmVzcyI6MSwiRHVyYXRpb25Gb3JtYXQiOjAsIkluY2x1ZGVOb25Xb3JraW5nRGF5c0luRHVyYXRpb24iOmZhbHNlLCJQZXJjZW50YWdlQ29tcGxldGVTdHlsZSI6eyIkaWQiOiIyOTkiLCJGb250U2V0dGluZ3MiOnsiJGlkIjoiMzAw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DEiLCJMaW5lQ29sb3IiOm51bGwsIkxpbmVXZWlnaHQiOjAuMCwiTGluZVR5cGUiOjAsIlBhcmVudFN0eWxlIjpudWxsfSwiUGFyZW50U3R5bGUiOm51bGx9LCJEdXJhdGlvblN0eWxlIjp7IiRpZCI6IjMwMiIsIkZvbnRTZXR0aW5ncyI6eyIkaWQiOiIzMDM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wNCIsIkxpbmVDb2xvciI6bnVsbCwiTGluZVdlaWdodCI6MC4wLCJMaW5lVHlwZSI6MCwiUGFyZW50U3R5bGUiOm51bGx9LCJQYXJlbnRTdHlsZSI6bnVsbH0sIkhvcml6b250YWxDb25uZWN0b3JTdHlsZSI6eyIkaWQiOiIzMDUiLCJMaW5lQ29sb3IiOnsiJHJlZiI6Ijk4In0sIkxpbmVXZWlnaHQiOjEuMCwiTGluZVR5cGUiOjAsIlBhcmVudFN0eWxlIjpudWxsfSwiVmVydGljYWxDb25uZWN0b3JTdHlsZSI6eyIkaWQiOiIzMDY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A3IiwiTWFyZ2luIjp7IiRyZWYiOiIxMDQifSwiUGFkZGluZyI6eyIkcmVmIjoiMTA1In0sIkJhY2tncm91bmQiOnsiJGlkIjoiMzA4IiwiQ29sb3IiOnsiJGlkIjoiMzA5IiwiQSI6MjU1LCJSIjoyMjAsIkciOjE2MSwiQiI6MjM1fX0sIklzVmlzaWJsZSI6dHJ1ZSwiV2lkdGgiOjAuMCwiSGVpZ2h0IjoxNi4wLCJCb3JkZXJTdHlsZSI6eyIkaWQiOiIzMTAiLCJMaW5lQ29sb3IiOnsiJHJlZiI6IjEwOSJ9LCJMaW5lV2VpZ2h0IjowLjAsIkxpbmVUeXBlIjowLCJQYXJlbnRTdHlsZSI6bnVsbH0sIlBhcmVudFN0eWxlIjpudWxsfSwiVGl0bGVTdHlsZSI6eyIkaWQiOiIzMTEiLCJGb250U2V0dGluZ3MiOnsiJGlkIjoiMzEyIiwiRm9udFNpemUiOjExLCJGb250TmFtZSI6IkNhbGlicmkiLCJJc0JvbGQiOnRydWUsIklzSXRhbGljIjpmYWxzZSwiSXNVbmRlcmxpbmVkIjpmYWxzZSwiUGFyZW50U3R5bGUiOm51bGx9LCJBdXRvU2l6ZSI6MCwiRm9yZWdyb3VuZCI6eyIkaWQiOiIzMTMiLCJDb2xvciI6eyIkaWQiOiIzMT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xNSIsIkxpbmVDb2xvciI6bnVsbCwiTGluZVdlaWdodCI6MC4wLCJMaW5lVHlwZSI6MCwiUGFyZW50U3R5bGUiOm51bGx9LCJQYXJlbnRTdHlsZSI6bnVsbH0sIkRhdGVTdHlsZSI6eyIkaWQiOiIzMTYiLCJGb250U2V0dGluZ3MiOnsiJGlkIjoiMzE3IiwiRm9udFNpemUiOjEwLCJGb250TmFtZSI6IkNhbGlicmkiLCJJc0JvbGQiOmZhbHNlLCJJc0l0YWxpYyI6ZmFsc2UsIklzVW5kZXJsaW5lZCI6ZmFsc2UsIlBhcmVudFN0eWxlIjpudWxsfSwiQXV0b1NpemUiOjAsIkZvcmVncm91bmQiOnsiJGlkIjoiMzE4IiwiQ29sb3IiOnsiJGlkIjoiMzE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IwIiwiTGluZUNvbG9yIjpudWxsLCJMaW5lV2VpZ2h0IjowLjAsIkxpbmVUeXBlIjowLCJQYXJlbnRTdHlsZSI6bnVsbH0sIlBhcmVudFN0eWxlIjpudWxsfSwiRGF0ZUZvcm1hdCI6eyIkcmVmIjoiMTI1In0sIklzVmlzaWJsZSI6dHJ1ZSwiUGFyZW50U3R5bGUiOm51bGx9LCJJbmRleCI6NCwiU21hcnREdXJhdGlvbkFjdGl2YXRlZCI6ZmFsc2UsIkRhdGVGb3JtYXQiOnsiJHJlZiI6IjEyNSJ9LCJJZCI6IjE4YWYyYWM4LTY0MDItNGU3YS05MmIxLTUxMTk4NTc0OGRkYSIsIkltcG9ydElkIjpudWxsLCJUaXRsZSI6IlByZXBhcmluZyBmb3IgdGhlIHBsYW4gcHJlc2VudGF0aW9uIiwiTm90ZSI6bnVsbCwiSHlwZXJsaW5rIjp7IiRpZCI6IjMyMSIsIkFkZHJlc3MiOiIiLCJTdWJBZGRyZXNzIjoiIn0sIklzQ2hhbmdlZCI6ZmFsc2UsIklzTmV3IjpmYWxzZX0seyIkaWQiOiIzMjIiLCJHcm91cE5hbWUiOm51bGwsIlN0YXJ0RGF0ZSI6IjIwMTktMTItMTFUMDA6MDA6MDBaIiwiRW5kRGF0ZSI6IjIwMTktMTItMTNUMjM6NTk6MDBaIiwiUGVyY2VudGFnZUNvbXBsZXRlIjpudWxsLCJTdHlsZSI6eyIkaWQiOiIzMjMiLCJTaGFwZSI6MCwiU2hhcGVUaGlja25lc3MiOjEsIkR1cmF0aW9uRm9ybWF0IjowLCJJbmNsdWRlTm9uV29ya2luZ0RheXNJbkR1cmF0aW9uIjpmYWxzZSwiUGVyY2VudGFnZUNvbXBsZXRlU3R5bGUiOnsiJGlkIjoiMzI0IiwiRm9udFNldHRpbmdzIjp7IiRpZCI6IjMy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I2IiwiTGluZUNvbG9yIjpudWxsLCJMaW5lV2VpZ2h0IjowLjAsIkxpbmVUeXBlIjowLCJQYXJlbnRTdHlsZSI6bnVsbH0sIlBhcmVudFN0eWxlIjpudWxsfSwiRHVyYXRpb25TdHlsZSI6eyIkaWQiOiIzMjciLCJGb250U2V0dGluZ3MiOnsiJGlkIjoiMzI4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jkiLCJMaW5lQ29sb3IiOm51bGwsIkxpbmVXZWlnaHQiOjAuMCwiTGluZVR5cGUiOjAsIlBhcmVudFN0eWxlIjpudWxsfSwiUGFyZW50U3R5bGUiOm51bGx9LCJIb3Jpem9udGFsQ29ubmVjdG9yU3R5bGUiOnsiJGlkIjoiMzMwIiwiTGluZUNvbG9yIjp7IiRyZWYiOiI5OCJ9LCJMaW5lV2VpZ2h0IjoxLjAsIkxpbmVUeXBlIjowLCJQYXJlbnRTdHlsZSI6bnVsbH0sIlZlcnRpY2FsQ29ubmVjdG9yU3R5bGUiOnsiJGlkIjoiMzMx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zMiIsIk1hcmdpbiI6eyIkcmVmIjoiMTA0In0sIlBhZGRpbmciOnsiJHJlZiI6IjEwNSJ9LCJCYWNrZ3JvdW5kIjp7IiRpZCI6IjMzMyIsIkNvbG9yIjp7IiRpZCI6IjMzNCIsIkEiOjI1NSwiUiI6MjIwLCJHIjoxNjEsIkIiOjIzNX19LCJJc1Zpc2libGUiOnRydWUsIldpZHRoIjowLjAsIkhlaWdodCI6MTYuMCwiQm9yZGVyU3R5bGUiOnsiJGlkIjoiMzM1IiwiTGluZUNvbG9yIjp7IiRyZWYiOiIxMDkifSwiTGluZVdlaWdodCI6MC4wLCJMaW5lVHlwZSI6MCwiUGFyZW50U3R5bGUiOm51bGx9LCJQYXJlbnRTdHlsZSI6bnVsbH0sIlRpdGxlU3R5bGUiOnsiJGlkIjoiMzM2IiwiRm9udFNldHRpbmdzIjp7IiRpZCI6IjMzNyIsIkZvbnRTaXplIjoxMSwiRm9udE5hbWUiOiJDYWxpYnJpIiwiSXNCb2xkIjp0cnVlLCJJc0l0YWxpYyI6ZmFsc2UsIklzVW5kZXJsaW5lZCI6ZmFsc2UsIlBhcmVudFN0eWxlIjpudWxsfSwiQXV0b1NpemUiOjAsIkZvcmVncm91bmQiOnsiJGlkIjoiMzM4IiwiQ29sb3IiOnsiJGlkIjoiMzM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DAiLCJMaW5lQ29sb3IiOm51bGwsIkxpbmVXZWlnaHQiOjAuMCwiTGluZVR5cGUiOjAsIlBhcmVudFN0eWxlIjpudWxsfSwiUGFyZW50U3R5bGUiOm51bGx9LCJEYXRlU3R5bGUiOnsiJGlkIjoiMzQxIiwiRm9udFNldHRpbmdzIjp7IiRpZCI6IjM0MiIsIkZvbnRTaXplIjoxMCwiRm9udE5hbWUiOiJDYWxpYnJpIiwiSXNCb2xkIjpmYWxzZSwiSXNJdGFsaWMiOmZhbHNlLCJJc1VuZGVybGluZWQiOmZhbHNlLCJQYXJlbnRTdHlsZSI6bnVsbH0sIkF1dG9TaXplIjowLCJGb3JlZ3JvdW5kIjp7IiRpZCI6IjM0MyIsIkNvbG9yIjp7IiRpZCI6IjM0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0NS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JmMzg3NTc5YS0xZjZhLTQwNzEtOWIyOC0zYjFlMDIzZTc4ZTQiLCJJbXBvcnRJZCI6bnVsbCwiVGl0bGUiOiJQcmVwYXJpbmcgZm9yIHRoZSBwcm9ncmVzcyBwcmVzZW50YXRpb24iLCJOb3RlIjpudWxsLCJIeXBlcmxpbmsiOnsiJGlkIjoiMzQ2IiwiQWRkcmVzcyI6IiIsIlN1YkFkZHJlc3MiOiIifSwiSXNDaGFuZ2VkIjpmYWxzZSwiSXNOZXciOmZhbHNlfSx7IiRpZCI6IjM0NyIsIkdyb3VwTmFtZSI6bnVsbCwiU3RhcnREYXRlIjoiMjAyMC0wMS0yMVQwMDowMDowMFoiLCJFbmREYXRlIjoiMjAyMC0wMS0yNlQyMzo1OTowMFoiLCJQZXJjZW50YWdlQ29tcGxldGUiOm51bGwsIlN0eWxlIjp7IiRpZCI6IjM0OCIsIlNoYXBlIjowLCJTaGFwZVRoaWNrbmVzcyI6MSwiRHVyYXRpb25Gb3JtYXQiOjAsIkluY2x1ZGVOb25Xb3JraW5nRGF5c0luRHVyYXRpb24iOmZhbHNlLCJQZXJjZW50YWdlQ29tcGxldGVTdHlsZSI6eyIkaWQiOiIzNDkiLCJGb250U2V0dGluZ3MiOnsiJGlkIjoiMzUw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NTEiLCJMaW5lQ29sb3IiOm51bGwsIkxpbmVXZWlnaHQiOjAuMCwiTGluZVR5cGUiOjAsIlBhcmVudFN0eWxlIjpudWxsfSwiUGFyZW50U3R5bGUiOm51bGx9LCJEdXJhdGlvblN0eWxlIjp7IiRpZCI6IjM1MiIsIkZvbnRTZXR0aW5ncyI6eyIkaWQiOiIzNTM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1NCIsIkxpbmVDb2xvciI6bnVsbCwiTGluZVdlaWdodCI6MC4wLCJMaW5lVHlwZSI6MCwiUGFyZW50U3R5bGUiOm51bGx9LCJQYXJlbnRTdHlsZSI6bnVsbH0sIkhvcml6b250YWxDb25uZWN0b3JTdHlsZSI6eyIkaWQiOiIzNTUiLCJMaW5lQ29sb3IiOnsiJHJlZiI6Ijk4In0sIkxpbmVXZWlnaHQiOjEuMCwiTGluZVR5cGUiOjAsIlBhcmVudFN0eWxlIjpudWxsfSwiVmVydGljYWxDb25uZWN0b3JTdHlsZSI6eyIkaWQiOiIzNTY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U3IiwiTWFyZ2luIjp7IiRyZWYiOiIxMDQifSwiUGFkZGluZyI6eyIkcmVmIjoiMTA1In0sIkJhY2tncm91bmQiOnsiJGlkIjoiMzU4IiwiQ29sb3IiOnsiJGlkIjoiMzU5IiwiQSI6MjU1LCJSIjoyMjAsIkciOjE2MSwiQiI6MjM1fX0sIklzVmlzaWJsZSI6dHJ1ZSwiV2lkdGgiOjAuMCwiSGVpZ2h0IjoxNi4wLCJCb3JkZXJTdHlsZSI6eyIkaWQiOiIzNjAiLCJMaW5lQ29sb3IiOnsiJHJlZiI6IjEwOSJ9LCJMaW5lV2VpZ2h0IjowLjAsIkxpbmVUeXBlIjowLCJQYXJlbnRTdHlsZSI6bnVsbH0sIlBhcmVudFN0eWxlIjpudWxsfSwiVGl0bGVTdHlsZSI6eyIkaWQiOiIzNjEiLCJGb250U2V0dGluZ3MiOnsiJGlkIjoiMzYyIiwiRm9udFNpemUiOjExLCJGb250TmFtZSI6IkNhbGlicmkiLCJJc0JvbGQiOnRydWUsIklzSXRhbGljIjpmYWxzZSwiSXNVbmRlcmxpbmVkIjpmYWxzZSwiUGFyZW50U3R5bGUiOm51bGx9LCJBdXRvU2l6ZSI6MCwiRm9yZWdyb3VuZCI6eyIkaWQiOiIzNjMiLCJDb2xvciI6eyIkaWQiOiIzNj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GlkIjoiMzY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cwIiwiTGluZUNvbG9yIjpudWxsLCJMaW5lV2VpZ2h0IjowLjAsIkxpbmVUeXBlIjowLCJQYXJlbnRTdHlsZSI6bnVsbH0sIlBhcmVudFN0eWxlIjpudWxsfSwiRGF0ZUZvcm1hdCI6eyIkcmVmIjoiMTI1In0sIklzVmlzaWJsZSI6dHJ1ZSwiUGFyZW50U3R5bGUiOm51bGx9LCJJbmRleCI6NiwiU21hcnREdXJhdGlvbkFjdGl2YXRlZCI6ZmFsc2UsIkRhdGVGb3JtYXQiOnsiJHJlZiI6IjEyNSJ9LCJJZCI6IjhlOGNiN2UxLTc3MzAtNDFhNy1hNTBjLTI5YmZhNmZmYmQ3MSIsIkltcG9ydElkIjpudWxsLCJUaXRsZSI6IldyaXR0aW5nIGZpbmFsIHJlcG9ydCIsIk5vdGUiOm51bGwsIkh5cGVybGluayI6eyIkaWQiOiIzNzEiLCJBZGRyZXNzIjoiIiwiU3ViQWRkcmVzcyI6IiJ9LCJJc0NoYW5nZWQiOmZhbHNlLCJJc05ldyI6ZmFsc2V9LHsiJGlkIjoiMzcyIiwiR3JvdXBOYW1lIjpudWxsLCJTdGFydERhdGUiOiIyMDIwLTAxLTI3VDAwOjAwOjAwWiIsIkVuZERhdGUiOiIyMDIwLTAxLTMxVDIzOjU5OjAwWiIsIlBlcmNlbnRhZ2VDb21wbGV0ZSI6bnVsbCwiU3R5bGUiOnsiJGlkIjoiMzczIiwiU2hhcGUiOjAsIlNoYXBlVGhpY2tuZXNzIjoxLCJEdXJhdGlvbkZvcm1hdCI6MCwiSW5jbHVkZU5vbldvcmtpbmdEYXlzSW5EdXJhdGlvbiI6ZmFsc2UsIlBlcmNlbnRhZ2VDb21wbGV0ZVN0eWxlIjp7IiRpZCI6IjM3NCIsIkZvbnRTZXR0aW5ncyI6eyIkaWQiOiIzNz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3NiIsIkxpbmVDb2xvciI6bnVsbCwiTGluZVdlaWdodCI6MC4wLCJMaW5lVHlwZSI6MCwiUGFyZW50U3R5bGUiOm51bGx9LCJQYXJlbnRTdHlsZSI6bnVsbH0sIkR1cmF0aW9uU3R5bGUiOnsiJGlkIjoiMzc3IiwiRm9udFNldHRpbmdzIjp7IiRpZCI6IjM3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c5IiwiTGluZUNvbG9yIjpudWxsLCJMaW5lV2VpZ2h0IjowLjAsIkxpbmVUeXBlIjowLCJQYXJlbnRTdHlsZSI6bnVsbH0sIlBhcmVudFN0eWxlIjpudWxsfSwiSG9yaXpvbnRhbENvbm5lY3RvclN0eWxlIjp7IiRpZCI6IjM4MCIsIkxpbmVDb2xvciI6eyIkcmVmIjoiOTgifSwiTGluZVdlaWdodCI6MS4wLCJMaW5lVHlwZSI6MCwiUGFyZW50U3R5bGUiOm51bGx9LCJWZXJ0aWNhbENvbm5lY3RvclN0eWxlIjp7IiRpZCI6IjM4M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ODIiLCJNYXJnaW4iOnsiJHJlZiI6IjEwNCJ9LCJQYWRkaW5nIjp7IiRyZWYiOiIxMDUifSwiQmFja2dyb3VuZCI6eyIkaWQiOiIzODMiLCJDb2xvciI6eyIkaWQiOiIzODQiLCJBIjoyNTUsIlIiOjIyMCwiRyI6MTYxLCJCIjoyMzV9fSwiSXNWaXNpYmxlIjp0cnVlLCJXaWR0aCI6MC4wLCJIZWlnaHQiOjE2LjAsIkJvcmRlclN0eWxlIjp7IiRpZCI6IjM4NSIsIkxpbmVDb2xvciI6eyIkcmVmIjoiMTA5In0sIkxpbmVXZWlnaHQiOjAuMCwiTGluZVR5cGUiOjAsIlBhcmVudFN0eWxlIjpudWxsfSwiUGFyZW50U3R5bGUiOm51bGx9LCJUaXRsZVN0eWxlIjp7IiRpZCI6IjM4NiIsIkZvbnRTZXR0aW5ncyI6eyIkaWQiOiIzODciLCJGb250U2l6ZSI6MTEsIkZvbnROYW1lIjoiQ2FsaWJyaSIsIklzQm9sZCI6dHJ1ZSwiSXNJdGFsaWMiOmZhbHNlLCJJc1VuZGVybGluZWQiOmZhbHNlLCJQYXJlbnRTdHlsZSI6bnVsbH0sIkF1dG9TaXplIjowLCJGb3JlZ3JvdW5kIjp7IiRpZCI6IjM4OCIsIkNvbG9yIjp7IiRpZCI6IjM4O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kwIiwiTGluZUNvbG9yIjpudWxsLCJMaW5lV2VpZ2h0IjowLjAsIkxpbmVUeXBlIjowLCJQYXJlbnRTdHlsZSI6bnVsbH0sIlBhcmVudFN0eWxlIjpudWxsfSwiRGF0ZVN0eWxlIjp7IiRpZCI6IjM5MSIsIkZvbnRTZXR0aW5ncyI6eyIkaWQiOiIzOTIiLCJGb250U2l6ZSI6MTAsIkZvbnROYW1lIjoiQ2FsaWJyaSIsIklzQm9sZCI6ZmFsc2UsIklzSXRhbGljIjpmYWxzZSwiSXNVbmRlcmxpbmVkIjpmYWxzZSwiUGFyZW50U3R5bGUiOm51bGx9LCJBdXRvU2l6ZSI6MCwiRm9yZWdyb3VuZCI6eyIkaWQiOiIzOTMiLCJDb2xvciI6eyIkaWQiOiIzOT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OTUiLCJMaW5lQ29sb3IiOm51bGwsIkxpbmVXZWlnaHQiOjAuMCwiTGluZVR5cGUiOjAsIlBhcmVudFN0eWxlIjpudWxsfSwiUGFyZW50U3R5bGUiOm51bGx9LCJEYXRlRm9ybWF0Ijp7IiRyZWYiOiIxMjUifSwiSXNWaXNpYmxlIjp0cnVlLCJQYXJlbnRTdHlsZSI6bnVsbH0sIkluZGV4Ijo3LCJTbWFydER1cmF0aW9uQWN0aXZhdGVkIjpmYWxzZSwiRGF0ZUZvcm1hdCI6eyIkcmVmIjoiMTI1In0sIklkIjoiM2JjNDljYTEtMTM1ZS00Zjk3LWI4MmYtN2NmY2Y2NDU3YzIwIiwiSW1wb3J0SWQiOm51bGwsIlRpdGxlIjoiUHJlcGFyaW5nIGZvciB0aGUgZmluYWwgcHJlc2VudGF0aW9uIiwiTm90ZSI6bnVsbCwiSHlwZXJsaW5rIjp7IiRpZCI6IjM5NiIsIkFkZHJlc3MiOiIiLCJTdWJBZGRyZXNzIjoiIn0sIklzQ2hhbmdlZCI6ZmFsc2UsIklzTmV3IjpmYWxzZX1dLCJTd2ltbGFuZXMiOltdLCJNc1Byb2plY3RJdGVtc1RyZWUiOnsiJGlkIjoiMzk3IiwiUm9vdCI6eyJJbXBvcnRJZCI6bnVsbCwiSXNJbXBvcnRlZCI6ZmFsc2UsIkNoaWxkcmVuIjpbXX19LCJNZXRhZGF0YSI6eyIkaWQiOiIzOTgiLCJSZWNlbnRDb2xvcnNDb2xsZWN0aW9uIjoiW1wiI0ZGRENBMUVCXCIsXCIjRkZGRUYyMEFcIixcIiNGRkZFQkEwQVwiLFwiI0ZGRUExNjFFXCIsXCIjRkY5OEM2RUFcIl0ifSwiU2V0dGluZ3MiOnsiJGlkIjoiMzk5IiwiSW1wYU9wdGlvbnMiOnsiJGlkIjoiNDAw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DAxIiwiVXNlVGltZSI6ZmFsc2UsIldvcmtEYXlTdGFydCI6IjAwOjAwOjAwIiwiV29ya0RheUVuZCI6IjIzOjU5OjAwIn0sIkxhc3RVc2VkVGVtcGxhdGVJZCI6Ijk1ZmJmMGY3LWNhNmMtNGJiOS1hZTc4LTFhYWYyY2E5NjBlYi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NS4wMCIsIkVkaXRpb24iOiJGcmVlIiwiSXNQbHVzRWRpdGlvbiI6ZmFsc2UsIklzUHJvRWRpdGlvbiI6ZmFsc2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MTc4LCJHIjoxNzgsIkIiOjE3O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TkyLCJCIjowfX0sIkFwcGVuZFllYXJPblllYXJDaGFuZ2UiOnRydWUsIkVsYXBzZWRUaW1lRm9ybWF0IjoyLCJUb2RheU1hcmtlclBvc2l0aW9uIjozLCJRdWlja1Bvc2l0aW9uIjozLCJBYnNvbHV0ZVBvc2l0aW9uIjoxOTQuMjg1OSwiTWFyZ2luIjp7IiRpZCI6IjQ5IiwiVG9wIjowLCJMZWZ0IjoxMCwiUmlnaHQiOjEwLCJCb3R0b20iOjB9LCJQYWRkaW5nIjp7IiRpZCI6IjUwIiwiVG9wIjowLCJMZWZ0IjowLCJSaWdodCI6MCwiQm90dG9tIjowfSwiQmFja2dyb3VuZCI6eyIkaWQiOiI1MSIsIkNvbG9yIjp7IiRpZCI6IjUyIiwiQSI6MjU1LCJSIjoxNzgsIkciOjE3OCwiQiI6MTc4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mYWxz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ExLTE1VDIzOjU5OjAwIiwiRm9ybWF0IjoiTU1NIiwiVHlwZSI6MiwiQXV0b0RhdGVSYW5nZSI6dHJ1ZSwiV29ya2luZ0RheXMiOjMxLCJUb2RheU1hcmtlclRleHQiOiJUb2RheSIsIkF1dG9TY2FsZVR5cGUiOmZhbHNlfSwiTWlsZXN0b25lcyI6W3siJGlkIjoiMTYzIiwiRGF0ZSI6IjIwMjAtMDEtMjdUMjM6NTk6MDBaIiwiU3R5bGUiOnsiJGlkIjoiMTY0IiwiU2hhcGUiOjAsIkNvbm5lY3Rvck1hcmdpbiI6eyIkcmVmIjoiNTQifSwiQ29ubmVjdG9yU3R5bGUiOnsiJGlkIjoiMTY1IiwiTGluZUNvbG9yIjp7IiRyZWYiOiI1NiJ9LCJMaW5lV2VpZ2h0IjoxLjAsIkxpbmVUeXBlIjowLCJQYXJlbnRTdHlsZSI6bnVsbH0sIklzQmVsb3dUaW1lYmFuZCI6ZmFsc2UsIlBvc2l0aW9uT25UYXNrIjowLCJIaWRlRGF0ZSI6ZmFsc2UsIlNoYXBlU2l6ZSI6MSwiU3BhY2luZyI6MS4wLCJQYWRkaW5nIjp7IiRyZWYiOiI1OCJ9LCJTaGFwZVN0eWxlIjp7IiRpZCI6IjE2NiIsIk1hcmdpbiI6eyIkcmVmIjoiNjAifSwiUGFkZGluZyI6eyIkcmVmIjoiNjEifSwiQmFja2dyb3VuZCI6eyIkaWQiOiIxNjciLCJDb2xvciI6eyIkaWQiOiIxNjgiLCJBIjoyNTUsIlIiOjAsIkciOjgyLCJCIjoxNDd9fSwiSXNWaXNpYmxlIjp0cnVlLCJXaWR0aCI6MTguMCwiSGVpZ2h0IjoyMC4wLCJCb3JkZXJTdHlsZSI6eyIkaWQiOiIxNjkiLCJMaW5lQ29sb3IiOnsiJHJlZiI6IjY1In0sIkxpbmVXZWlnaHQiOjAuMCwiTGluZVR5cGUiOjAsIlBhcmVudFN0eWxlIjpudWxsfSwiUGFyZW50U3R5bGUiOm51bGx9LCJUaXRsZVN0eWxlIjp7IiRpZCI6IjE3MCIsIkZvbnRTZXR0aW5ncyI6eyIkaWQiOiIxNzEiLCJGb250U2l6ZSI6MTEsIkZvbnROYW1lIjoiQ2FsaWJyaSIsIklzQm9sZCI6dHJ1ZSwiSXNJdGFsaWMiOmZhbHNlLCJJc1VuZGVybGluZWQiOmZhbHNlLCJQYXJlbnRTdHlsZSI6bnVsbH0sIkF1dG9TaXplIjowLCJGb3JlZ3JvdW5kIjp7IiRpZCI6IjE3MiIsIkNvbG9yIjp7IiRpZCI6IjE3M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c0IiwiTGluZUNvbG9yIjpudWxsLCJMaW5lV2VpZ2h0IjowLjAsIkxpbmVUeXBlIjowLCJQYXJlbnRTdHlsZSI6bnVsbH0sIlBhcmVudFN0eWxlIjpudWxsfSwiRGF0ZVN0eWxlIjp7IiRpZCI6IjE3NSIsIkZvbnRTZXR0aW5ncyI6eyIkaWQiOiIxNzYiLCJGb250U2l6ZSI6MTAsIkZvbnROYW1lIjoiQ2FsaWJyaSIsIklzQm9sZCI6ZmFsc2UsIklzSXRhbGljIjpmYWxzZSwiSXNVbmRlcmxpbmVkIjpmYWxzZSwiUGFyZW50U3R5bGUiOm51bGx9LCJBdXRvU2l6ZSI6MCwiRm9yZWdyb3VuZCI6eyIkaWQiOiIxNzciLCJDb2xvciI6eyIkaWQiOiIxNz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zkiLCJMaW5lQ29sb3IiOm51bGwsIkxpbmVXZWlnaHQiOjAuMCwiTGluZVR5cGUiOjAsIlBhcmVudFN0eWxlIjpudWxsfSwiUGFyZW50U3R5bGUiOm51bGx9LCJEYXRlRm9ybWF0Ijp7IiRyZWYiOiI4MSJ9LCJJc1Zpc2libGUiOnRydWUsIlBhcmVudFN0eWxlIjpudWxsfSwiSW5kZXgiOjUsIlBlcmNlbnRhZ2VDb21wbGV0ZSI6bnVsbCwiUG9zaXRpb24iOnsiUmF0aW8iOjAuMCwiSXNDdXN0b20iOmZhbHNlfSwiRGF0ZUZvcm1hdCI6eyIkcmVmIjoiODEifSwiUmVsYXRlZFRhc2tJZCI6IjAwMDAwMDAwLTAwMDAtMDAwMC0wMDAwLTAwMDAwMDAwMDAwMCIsIklkIjoiMTY5MTI2NjYtNzM5OS00Y2Q5LWEwODctOGFjNGRhMzk3ZDY3IiwiSW1wb3J0SWQiOm51bGwsIlRpdGxlIjoiUmVwb3J0IHN1Ym1pc3Npb24gIiwiTm90ZSI6bnVsbCwiSHlwZXJsaW5rIjp7IiRpZCI6IjE4MCIsIkFkZHJlc3MiOiIiLCJTdWJBZGRyZXNzIjoiIn0sIklzQ2hhbmdlZCI6ZmFsc2UsIklzTmV3IjpmYWxzZX0seyIkaWQiOiIxODEiLCJEYXRlIjoiMjAyMC0wMS0zMVQyMzo1OTowMFoiLCJTdHlsZSI6eyIkaWQiOiIxODIiLCJTaGFwZSI6MCwiQ29ubmVjdG9yTWFyZ2luIjp7IiRyZWYiOiI1NCJ9LCJDb25uZWN0b3JTdHlsZSI6eyIkaWQiOiIxODMiLCJMaW5lQ29sb3IiOnsiJHJlZiI6IjU2In0sIkxpbmVXZWlnaHQiOjEuMCwiTGluZVR5cGUiOjAsIlBhcmVudFN0eWxlIjpudWxsfSwiSXNCZWxvd1RpbWViYW5kIjpmYWxzZSwiUG9zaXRpb25PblRhc2siOjAsIkhpZGVEYXRlIjpmYWxzZSwiU2hhcGVTaXplIjoxLCJTcGFjaW5nIjoxLjAsIlBhZGRpbmciOnsiJHJlZiI6IjU4In0sIlNoYXBlU3R5bGUiOnsiJGlkIjoiMTg0IiwiTWFyZ2luIjp7IiRyZWYiOiI2MCJ9LCJQYWRkaW5nIjp7IiRyZWYiOiI2MSJ9LCJCYWNrZ3JvdW5kIjp7IiRpZCI6IjE4NSIsIkNvbG9yIjp7IiRpZCI6IjE4NiIsIkEiOjI1NSwiUiI6MCwiRyI6ODIsIkIiOjE0N319LCJJc1Zpc2libGUiOnRydWUsIldpZHRoIjoxOC4wLCJIZWlnaHQiOjIwLjAsIkJvcmRlclN0eWxlIjp7IiRpZCI6IjE4NyIsIkxpbmVDb2xvciI6eyIkcmVmIjoiNjU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AsIkZvcmVncm91bmQiOnsiJGlkIjoiMTkwIiwiQ29sb3IiOnsiJGlkIjoiMTkx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OTIiLCJMaW5lQ29sb3IiOm51bGwsIkxpbmVXZWlnaHQiOjAuMCwiTGluZVR5cGUiOjAsIlBhcmVudFN0eWxlIjpudWxsfSwiUGFyZW50U3R5bGUiOm51bGx9LCJEY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5NyIsIkxpbmVDb2xvciI6bnVsbCwiTGluZVdlaWdodCI6MC4wLCJMaW5lVHlwZSI6MCwiUGFyZW50U3R5bGUiOm51bGx9LCJQYXJlbnRTdHlsZSI6bnVsbH0sIkRhdGVGb3JtYXQiOnsiJHJlZiI6IjgxIn0sIklzVmlzaWJsZSI6dHJ1ZSwiUGFyZW50U3R5bGUiOm51bGx9LCJJbmRleCI6NywiUGVyY2VudGFnZUNvbXBsZXRlIjpudWxsLCJQb3NpdGlvbiI6eyJSYXRpbyI6MC4wLCJJc0N1c3RvbSI6ZmFsc2V9LCJEYXRlRm9ybWF0Ijp7IiRyZWYiOiI4MSJ9LCJSZWxhdGVkVGFza0lkIjoiMDAwMDAwMDAtMDAwMC0wMDAwLTAwMDAtMDAwMDAwMDAwMDAwIiwiSWQiOiI2ZDMxOGM4NS0zMDE5LTQxYWUtYTViZS1jYzg5MDc2Njg1NGQiLCJJbXBvcnRJZCI6bnVsbCwiVGl0bGUiOiJGaW5hbCBwcmVzZW50YXRpb24iLCJOb3RlIjpudWxsLCJIeXBlcmxpbmsiOnsiJGlkIjoiMTk4IiwiQWRkcmVzcyI6IiIsIlN1YkFkZHJlc3MiOiIifSwiSXNDaGFuZ2VkIjpmYWxzZSwiSXNOZXciOmZhbHNlfSx7IiRpZCI6IjE5OSIsIkRhdGUiOiIyMDE5LTEwLTIzVDIzOjU5OjAwWiIsIlN0eWxlIjp7IiRpZCI6IjIwMCIsIlNoYXBlIjowLCJDb25uZWN0b3JNYXJnaW4iOnsiJHJlZiI6IjU0In0sIkNvbm5lY3RvclN0eWxlIjp7IiRpZCI6IjIwMSIsIkxpbmVDb2xvciI6eyIkcmVmIjoiNTYifSwiTGluZVdlaWdodCI6MS4wLCJMaW5lVHlwZSI6MCwiUGFyZW50U3R5bGUiOm51bGx9LCJJc0JlbG93VGltZWJhbmQiOmZhbHNlLCJQb3NpdGlvbk9uVGFzayI6MCwiSGlkZURhdGUiOmZhbHNlLCJTaGFwZVNpemUiOjEsIlNwYWNpbmciOjEuMCwiUGFkZGluZyI6eyIkcmVmIjoiNTgifSwiU2hhcGVTdHlsZSI6eyIkaWQiOiIyMDIiLCJNYXJnaW4iOnsiJHJlZiI6IjYwIn0sIlBhZGRpbmciOnsiJHJlZiI6IjYxIn0sIkJhY2tncm91bmQiOnsiJGlkIjoiMjAzIiwiQ29sb3IiOnsiJGlkIjoiMjA0IiwiQSI6MjU1LCJSIjowLCJHIjo4MiwiQiI6MTQ3fX0sIklzVmlzaWJsZSI6dHJ1ZSwiV2lkdGgiOjE4LjAsIkhlaWdodCI6MjAuMCwiQm9yZGVyU3R5bGUiOnsiJGlkIjoiMjA1IiwiTGluZUNvbG9yIjp7IiRyZWYiOiI2NSJ9LCJMaW5lV2VpZ2h0IjowLjAsIkxpbmVUeXBlIjowLCJQYXJlbnRTdHlsZSI6bnVsbH0sIlBhcmVudFN0eWxlIjpudWxsfSwiVGl0bGVTdHlsZSI6eyIkaWQiOiIyMDYiLCJGb250U2V0dGluZ3MiOnsiJGlkIjoiMjA3IiwiRm9udFNpemUiOjExLCJGb250TmFtZSI6IkNhbGlicmkiLCJJc0JvbGQiOnRydWUsIklzSXRhbGljIjpmYWxzZSwiSXNVbmRlcmxpbmVkIjpmYWxzZSwiUGFyZW50U3R5bGUiOm51bGx9LCJBdXRvU2l6ZSI6MCwiRm9yZWdyb3VuZCI6eyIkaWQiOiIyMDgiLCJDb2xvciI6eyIkaWQiOiIyMDk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xMCIsIkxpbmVDb2xvciI6bnVsbCwiTGluZVdlaWdodCI6MC4wLCJMaW5lVHlwZSI6MCwiUGFyZW50U3R5bGUiOm51bGx9LCJQYXJlbnRTdHlsZSI6bnVsbH0sIkRhdGVTdHlsZSI6eyIkaWQiOiIyMTEiLCJGb250U2V0dGluZ3MiOnsiJGlkIjoiMjEyIiwiRm9udFNpemUiOjEwLCJGb250TmFtZSI6IkNhbGlicmkiLCJJc0JvbGQiOmZhbHNlLCJJc0l0YWxpYyI6ZmFsc2UsIklzVW5kZXJsaW5lZCI6ZmFsc2UsIlBhcmVudFN0eWxlIjpudWxsfSwiQXV0b1NpemUiOjAsIkZvcmVncm91bmQiOnsiJGlkIjoiMjEzIiwiQ29sb3IiOnsiJGlkIjoiMjE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0cnVlLCJXaWR0aCI6MC4wLCJIZWlnaHQiOjAuMCwiQm9yZGVyU3R5bGUiOnsiJGlkIjoiMjE1IiwiTGluZUNvbG9yIjpudWxsLCJMaW5lV2VpZ2h0IjowLjAsIkxpbmVUeXBlIjowLCJQYXJlbnRTdHlsZSI6bnVsbH0sIlBhcmVudFN0eWxlIjpudWxsfSwiRGF0ZUZvcm1hdCI6eyIkcmVmIjoiODEifSwiSXNWaXNpYmxlIjp0cnVlLCJQYXJlbnRTdHlsZSI6bnVsbH0sIkluZGV4Ijo4LCJQZXJjZW50YWdlQ29tcGxldGUiOm51bGwsIlBvc2l0aW9uIjp7IlJhdGlvIjowLjAsIklzQ3VzdG9tIjpmYWxzZX0sIkRhdGVGb3JtYXQiOnsiJHJlZiI6IjgxIn0sIlJlbGF0ZWRUYXNrSWQiOiIwMDAwMDAwMC0wMDAwLTAwMDAtMDAwMC0wMDAwMDAwMDAwMDAiLCJJZCI6IjQ0NjZmZjk2LTZkNjEtNGQwZC04MDIzLTYxZTU2YWQwOWQ1MiIsIkltcG9ydElkIjpudWxsLCJUaXRsZSI6IlByb2plY3Qgc3RhcnQiLCJOb3RlIjpudWxsLCJIeXBlcmxpbmsiOnsiJGlkIjoiMjE2IiwiQWRkcmVzcyI6IiIsIlN1YkFkZHJlc3MiOiIifSwiSXNDaGFuZ2VkIjpmYWxzZSwiSXNOZXciOmZhbHNlfSx7IiRpZCI6IjIxNyIsIkRhdGUiOiIyMDE5LTExLTE1VDIzOjU5OjAwIiwiU3R5bGUiOnsiJGlkIjoiMjE4IiwiU2hhcGUiOjAsIkNvbm5lY3Rvck1hcmdpbiI6eyIkcmVmIjoiNTQifSwiQ29ubmVjdG9yU3R5bGUiOnsiJGlkIjoiMjE5IiwiTGluZUNvbG9yIjp7IiRyZWYiOiI1NiJ9LCJMaW5lV2VpZ2h0IjoxLjAsIkxpbmVUeXBlIjowLCJQYXJlbnRTdHlsZSI6bnVsbH0sIklzQmVsb3dUaW1lYmFuZCI6ZmFsc2UsIlBvc2l0aW9uT25UYXNrIjowLCJIaWRlRGF0ZSI6ZmFsc2UsIlNoYXBlU2l6ZSI6MSwiU3BhY2luZyI6MS4wLCJQYWRkaW5nIjp7IiRyZWYiOiI1OCJ9LCJTaGFwZVN0eWxlIjp7IiRpZCI6IjIyMCIsIk1hcmdpbiI6eyIkcmVmIjoiNjAifSwiUGFkZGluZyI6eyIkcmVmIjoiNjEifSwiQmFja2dyb3VuZCI6eyIkaWQiOiIyMjEiLCJDb2xvciI6eyIkaWQiOiIyMjIiLCJBIjoyNTUsIlIiOjAsIkciOjgyLCJCIjoxNDd9fSwiSXNWaXNpYmxlIjp0cnVlLCJXaWR0aCI6MTguMCwiSGVpZ2h0IjoyMC4wLCJCb3JkZXJTdHlsZSI6eyIkaWQiOiIyMjMiLCJMaW5lQ29sb3IiOnsiJHJlZiI6IjY1In0sIkxpbmVXZWlnaHQiOjAuMCwiTGluZVR5cGUiOjAsIlBhcmVudFN0eWxlIjpudWxsfSwiUGFyZW50U3R5bGUiOm51bGx9LCJUaXRsZVN0eWxlIjp7IiRpZCI6IjIyNCIsIkZvbnRTZXR0aW5ncyI6eyIkaWQiOiIyMjUiLCJGb250U2l6ZSI6MTEsIkZvbnROYW1lIjoiQ2FsaWJyaSIsIklzQm9sZCI6dHJ1ZSwiSXNJdGFsaWMiOmZhbHNlLCJJc1VuZGVybGluZWQiOmZhbHNlLCJQYXJlbnRTdHlsZSI6bnVsbH0sIkF1dG9TaXplIjowLCJGb3JlZ3JvdW5kIjp7IiRpZCI6IjIyNiIsIkNvbG9yIjp7IiRpZCI6IjIyN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I4IiwiTGluZUNvbG9yIjpudWxsLCJMaW5lV2VpZ2h0IjowLjAsIkxpbmVUeXBlIjowLCJQYXJlbnRTdHlsZSI6bnVsbH0sIlBhcmVudFN0eWxlIjpudWxsfSwiRGF0ZVN0eWxlIjp7IiRpZCI6IjIyOSIsIkZvbnRTZXR0aW5ncyI6eyIkaWQiOiIyMzAiLCJGb250U2l6ZSI6MTAsIkZvbnROYW1lIjoiQ2FsaWJyaSIsIklzQm9sZCI6ZmFsc2UsIklzSXRhbGljIjpmYWxzZSwiSXNVbmRlcmxpbmVkIjpmYWxzZSwiUGFyZW50U3R5bGUiOm51bGx9LCJBdXRvU2l6ZSI6MCwiRm9yZWdyb3VuZCI6eyIkaWQiOiIyMzEiLCJDb2xvciI6eyIkaWQiOiIyMz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nRydWUsIldpZHRoIjowLjAsIkhlaWdodCI6MC4wLCJCb3JkZXJTdHlsZSI6eyIkaWQiOiIyMzMiLCJMaW5lQ29sb3IiOm51bGwsIkxpbmVXZWlnaHQiOjAuMCwiTGluZVR5cGUiOjAsIlBhcmVudFN0eWxlIjpudWxsfSwiUGFyZW50U3R5bGUiOm51bGx9LCJEYXRlRm9ybWF0Ijp7IiRyZWYiOiI4MSJ9LCJJc1Zpc2libGUiOnRydWUsIlBhcmVudFN0eWxlIjpudWxsfSwiSW5kZXgiOjksIlBlcmNlbnRhZ2VDb21wbGV0ZSI6bnVsbCwiUG9zaXRpb24iOnsiUmF0aW8iOjAuMCwiSXNDdXN0b20iOmZhbHNlfSwiRGF0ZUZvcm1hdCI6eyIkcmVmIjoiODEifSwiUmVsYXRlZFRhc2tJZCI6IjAwMDAwMDAwLTAwMDAtMDAwMC0wMDAwLTAwMDAwMDAwMDAwMCIsIklkIjoiMDk5NGExY2MtNTJlOC00NTE5LTlkMTMtYzMyZjE2MDJjODg5IiwiSW1wb3J0SWQiOm51bGwsIlRpdGxlIjoiUGxhbiBwcmVzZW50YXRpb24iLCJOb3RlIjpudWxsLCJIeXBlcmxpbmsiOnsiJGlkIjoiMjM0IiwiQWRkcmVzcyI6IiIsIlN1YkFkZHJlc3MiOiIifSwiSXNDaGFuZ2VkIjpmYWxzZSwiSXNOZXciOmZhbHNlfV0sIlRhc2tzIjpbeyIkaWQiOiIyMzUiLCJHcm91cE5hbWUiOm51bGwsIlN0YXJ0RGF0ZSI6IjIwMTktMTAtMjNUMDA6MDA6MDBaIiwiRW5kRGF0ZSI6IjIwMTktMTEtMTVUMjM6NTk6MDBaIiwiUGVyY2VudGFnZUNvbXBsZXRlIjpudWxsLCJTdHlsZSI6eyIkaWQiOiIyMzYiLCJTaGFwZSI6MCwiU2hhcGVUaGlja25lc3MiOjEsIkR1cmF0aW9uRm9ybWF0IjowLCJJbmNsdWRlTm9uV29ya2luZ0RheXNJbkR1cmF0aW9uIjpmYWxzZSwiUGVyY2VudGFnZUNvbXBsZXRlU3R5bGUiOnsiJGlkIjoiMjM3IiwiRm9udFNldHRpbmdzIjp7IiRpZCI6IjIzO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QzIiwiTGluZUNvbG9yIjpudWxsLCJMaW5lV2VpZ2h0IjowLjAsIkxpbmVUeXBlIjowLCJQYXJlbnRTdHlsZSI6bnVsbH0sIlBhcmVudFN0eWxlIjpudWxsfSwiSG9yaXpvbnRhbENvbm5lY3RvclN0eWxlIjp7IiRpZCI6IjI0NCIsIkxpbmVDb2xvciI6eyIkcmVmIjoiOTgifSwiTGluZVdlaWdodCI6MS4wLCJMaW5lVHlwZSI6MCwiUGFyZW50U3R5bGUiOm51bGx9LCJWZXJ0aWNhbENvbm5lY3RvclN0eWxlIjp7IiRpZCI6IjI0NSIsIkxpbmVDb2xvciI6eyIkaWQiOiIyNDYiLCIkdHlwZSI6Ik5MUkUuQ29tbW9uLkRvbS5Tb2xpZENvbG9yQnJ1c2gsIE5MUkUuQ29tbW9uIiwiQ29sb3IiOnsiJGlkIjoiMjQ3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DgiLCJNYXJnaW4iOnsiJHJlZiI6IjEwNCJ9LCJQYWRkaW5nIjp7IiRyZWYiOiIxMDUifSwiQmFja2dyb3VuZCI6eyIkaWQiOiIyNDkiLCJDb2xvciI6eyIkaWQiOiIyNTAiLCJBIjoyNTUsIlIiOjE1MiwiRyI6MTk4LCJCIjoyMzR9fSwiSXNWaXNpYmxlIjp0cnVlLCJXaWR0aCI6MC4wLCJIZWlnaHQiOjE2LjAsIkJvcmRlclN0eWxlIjp7IiRpZCI6IjI1MSIsIkxpbmVDb2xvciI6eyIkcmVmIjoiMTA5In0sIkxpbmVXZWlnaHQiOjAuMCwiTGluZVR5cGUiOjAsIlBhcmVudFN0eWxlIjpudWxsfSwiUGFyZW50U3R5bGUiOm51bGx9LCJUaXRsZVN0eWxlIjp7IiRpZCI6IjI1MiIsIkZvbnRTZXR0aW5ncyI6eyIkaWQiOiIyNTMiLCJGb250U2l6ZSI6MTEsIkZvbnROYW1lIjoiQ2FsaWJyaSIsIklzQm9sZCI6dHJ1ZSwiSXNJdGFsaWMiOmZhbHNlLCJJc1VuZGVybGluZWQiOmZhbHNlLCJQYXJlbnRTdHlsZSI6bnVsbH0sIkF1dG9TaXplIjowLCJGb3JlZ3JvdW5kIjp7IiRpZCI6IjI1NCIsIkNvbG9yIjp7IiRpZCI6IjI1N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U2IiwiTGluZUNvbG9yIjpudWxsLCJMaW5lV2VpZ2h0IjowLjAsIkxpbmVUeXBlIjowLCJQYXJlbnRTdHlsZSI6bnVsbH0sIlBhcmVudFN0eWxlIjpudWxsfSwiRGF0ZVN0eWxlIjp7IiRpZCI6IjI1NyIsIkZvbnRTZXR0aW5ncyI6eyIkaWQiOiIyNTgiLCJGb250U2l6ZSI6MTAsIkZvbnROYW1lIjoiQ2FsaWJyaSIsIklzQm9sZCI6ZmFsc2UsIklzSXRhbGljIjpmYWxzZSwiSXNVbmRlcmxpbmVkIjpmYWxzZSwiUGFyZW50U3R5bGUiOm51bGx9LCJBdXRvU2l6ZSI6MCwiRm9yZWdyb3VuZCI6eyIkaWQiOiIyNTkiLCJDb2xvciI6eyIkaWQiOiIyN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NjEiLCJMaW5lQ29sb3IiOm51bGwsIkxpbmVXZWlnaHQiOjAuMCwiTGluZVR5cGUiOjAsIlBhcmVudFN0eWxlIjpudWxsfSwiUGFyZW50U3R5bGUiOm51bGx9LCJEYXRlRm9ybWF0Ijp7IiRyZWYiOiIxMjUifSwiSXNWaXNpYmxlIjp0cnVlLCJQYXJlbnRTdHlsZSI6bnVsbH0sIkluZGV4IjowLCJTbWFydER1cmF0aW9uQWN0aXZhdGVkIjpmYWxzZSwiRGF0ZUZvcm1hdCI6eyIkcmVmIjoiMTI1In0sIklkIjoiZjMxNmUzZDQtMmZjMi00OTdlLWI0OGYtNjlmNzQ3MmQ5YmJlIiwiSW1wb3J0SWQiOm51bGwsIlRpdGxlIjoiQ3JlYXRpbmcgc3ludGhldGljIGRhdGFzZXQgIiwiTm90ZSI6bnVsbCwiSHlwZXJsaW5rIjp7IiRpZCI6IjI2MiIsIkFkZHJlc3MiOiIiLCJTdWJBZGRyZXNzIjoiIn0sIklzQ2hhbmdlZCI6ZmFsc2UsIklzTmV3IjpmYWxzZX0seyIkaWQiOiIyNjMiLCJHcm91cE5hbWUiOm51bGwsIlN0YXJ0RGF0ZSI6IjIwMTktMTEtMTNUMDA6MDA6MDBaIiwiRW5kRGF0ZSI6IjIwMTktMTEtMTVUMjM6NTk6MDBaIiwiUGVyY2VudGFnZUNvbXBsZXRlIjpudWxsLCJTdHlsZSI6eyIkaWQiOiIyNjQiLCJTaGFwZSI6MCwiU2hhcGVUaGlja25lc3MiOjEsIkR1cmF0aW9uRm9ybWF0IjowLCJJbmNsdWRlTm9uV29ya2luZ0RheXNJbkR1cmF0aW9uIjpmYWxzZSwiUGVyY2VudGFnZUNvbXBsZXRlU3R5bGUiOnsiJGlkIjoiMjY1IiwiRm9udFNldHRpbmdzIjp7IiRpZCI6IjI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Y3IiwiTGluZUNvbG9yIjpudWxsLCJMaW5lV2VpZ2h0IjowLjAsIkxpbmVUeXBlIjowLCJQYXJlbnRTdHlsZSI6bnVsbH0sIlBhcmVudFN0eWxlIjpudWxsfSwiRHVyYXRpb25TdHlsZSI6eyIkaWQiOiIyNjgiLCJGb250U2V0dGluZ3MiOnsiJGlkIjoiMjY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zAiLCJMaW5lQ29sb3IiOm51bGwsIkxpbmVXZWlnaHQiOjAuMCwiTGluZVR5cGUiOjAsIlBhcmVudFN0eWxlIjpudWxsfSwiUGFyZW50U3R5bGUiOm51bGx9LCJIb3Jpem9udGFsQ29ubmVjdG9yU3R5bGUiOnsiJGlkIjoiMjcxIiwiTGluZUNvbG9yIjp7IiRyZWYiOiI5OCJ9LCJMaW5lV2VpZ2h0IjoxLjAsIkxpbmVUeXBlIjowLCJQYXJlbnRTdHlsZSI6bnVsbH0sIlZlcnRpY2FsQ29ubmVjdG9yU3R5bGUiOnsiJGlkIjoiMjcy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3MyIsIk1hcmdpbiI6eyIkcmVmIjoiMTA0In0sIlBhZGRpbmciOnsiJHJlZiI6IjEwNSJ9LCJCYWNrZ3JvdW5kIjp7IiRpZCI6IjI3NCIsIkNvbG9yIjp7IiRpZCI6IjI3NSIsIkEiOjI1NSwiUiI6MjIwLCJHIjoxNjEsIkIiOjIzNX19LCJJc1Zpc2libGUiOnRydWUsIldpZHRoIjowLjAsIkhlaWdodCI6MTYuMCwiQm9yZGVyU3R5bGUiOnsiJGlkIjoiMjc2IiwiTGluZUNvbG9yIjp7IiRyZWYiOiIxMDkifSwiTGluZVdlaWdodCI6MC4wLCJMaW5lVHlwZSI6MCwiUGFyZW50U3R5bGUiOm51bGx9LCJQYXJlbnRTdHlsZSI6bnVsbH0sIlRpdGxlU3R5bGUiOnsiJGlkIjoiMjc3IiwiRm9udFNldHRpbmdzIjp7IiRpZCI6IjI3OCIsIkZvbnRTaXplIjoxMSwiRm9udE5hbWUiOiJDYWxpYnJpIiwiSXNCb2xkIjp0cnVlLCJJc0l0YWxpYyI6ZmFsc2UsIklzVW5kZXJsaW5lZCI6ZmFsc2UsIlBhcmVudFN0eWxlIjpudWxsfSwiQXV0b1NpemUiOjAsIkZvcmVncm91bmQiOnsiJGlkIjoiMjc5IiwiQ29sb3IiOnsiJGlkIjoiMjgw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ODEiLCJMaW5lQ29sb3IiOm51bGwsIkxpbmVXZWlnaHQiOjAuMCwiTGluZVR5cGUiOjAsIlBhcmVudFN0eWxlIjpudWxsfSwiUGFyZW50U3R5bGUiOm51bGx9LCJEYXRlU3R5bGUiOnsiJGlkIjoiMjgyIiwiRm9udFNldHRpbmdzIjp7IiRpZCI6IjI4MyIsIkZvbnRTaXplIjoxMCwiRm9udE5hbWUiOiJDYWxpYnJpIiwiSXNCb2xkIjpmYWxzZSwiSXNJdGFsaWMiOmZhbHNlLCJJc1VuZGVybGluZWQiOmZhbHNlLCJQYXJlbnRTdHlsZSI6bnVsbH0sIkF1dG9TaXplIjowLCJGb3JlZ3JvdW5kIjp7IiRpZCI6IjI4NCIsIkNvbG9yIjp7IiRpZCI6IjI4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4NiIsIkxpbmVDb2xvciI6bnVsbCwiTGluZVdlaWdodCI6MC4wLCJMaW5lVHlwZSI6MCwiUGFyZW50U3R5bGUiOm51bGx9LCJQYXJlbnRTdHlsZSI6bnVsbH0sIkRhdGVGb3JtYXQiOnsiJHJlZiI6IjEyNSJ9LCJJc1Zpc2libGUiOnRydWUsIlBhcmVudFN0eWxlIjpudWxsfSwiSW5kZXgiOjEsIlNtYXJ0RHVyYXRpb25BY3RpdmF0ZWQiOmZhbHNlLCJEYXRlRm9ybWF0Ijp7IiRyZWYiOiIxMjUifSwiSWQiOiIxOGFmMmFjOC02NDAyLTRlN2EtOTJiMS01MTE5ODU3NDhkZGEiLCJJbXBvcnRJZCI6bnVsbCwiVGl0bGUiOiJQcmVwYXJpbmcgZm9yIHRoZSBwbGFuIHByZXNlbnRhdGlvbiIsIk5vdGUiOm51bGwsIkh5cGVybGluayI6eyIkaWQiOiIyODciLCJBZGRyZXNzIjoiIiwiU3ViQWRkcmVzcyI6IiJ9LCJJc0NoYW5nZWQiOmZhbHNlLCJJc05ldyI6ZmFsc2V9LHsiJGlkIjoiMjg4IiwiR3JvdXBOYW1lIjpudWxsLCJTdGFydERhdGUiOiIyMDE5LTExLTE2VDAwOjAwOjAwWiIsIkVuZERhdGUiOiIyMDIwLTAxLTI2VDIzOjU5OjAwWiIsIlBlcmNlbnRhZ2VDb21wbGV0ZSI6bnVsbCwiU3R5bGUiOnsiJGlkIjoiMjg5IiwiU2hhcGUiOjAsIlNoYXBlVGhpY2tuZXNzIjoxLCJEdXJhdGlvbkZvcm1hdCI6MCwiSW5jbHVkZU5vbldvcmtpbmdEYXlzSW5EdXJhdGlvbiI6ZmFsc2UsIlBlcmNlbnRhZ2VDb21wbGV0ZVN0eWxlIjp7IiRpZCI6IjI5MCIsIkZvbnRTZXR0aW5ncyI6eyIkaWQiOiIyOT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5MiIsIkxpbmVDb2xvciI6bnVsbCwiTGluZVdlaWdodCI6MC4wLCJMaW5lVHlwZSI6MCwiUGFyZW50U3R5bGUiOm51bGx9LCJQYXJlbnRTdHlsZSI6bnVsbH0sIkR1cmF0aW9uU3R5bGUiOnsiJGlkIjoiMjkzIiwiRm9udFNldHRpbmdzIjp7IiRpZCI6IjI5N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k1IiwiTGluZUNvbG9yIjpudWxsLCJMaW5lV2VpZ2h0IjowLjAsIkxpbmVUeXBlIjowLCJQYXJlbnRTdHlsZSI6bnVsbH0sIlBhcmVudFN0eWxlIjpudWxsfSwiSG9yaXpvbnRhbENvbm5lY3RvclN0eWxlIjp7IiRpZCI6IjI5NiIsIkxpbmVDb2xvciI6eyIkcmVmIjoiOTgifSwiTGluZVdlaWdodCI6MS4wLCJMaW5lVHlwZSI6MCwiUGFyZW50U3R5bGUiOm51bGx9LCJWZXJ0aWNhbENvbm5lY3RvclN0eWxlIjp7IiRpZCI6IjI5NyIsIkxpbmVDb2xvciI6eyIkaWQiOiIyOTgiLCIkdHlwZSI6Ik5MUkUuQ29tbW9uLkRvbS5Tb2xpZENvbG9yQnJ1c2gsIE5MUkUuQ29tbW9uIiwiQ29sb3IiOnsiJGlkIjoiMjk5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MDAiLCJNYXJnaW4iOnsiJHJlZiI6IjEwNCJ9LCJQYWRkaW5nIjp7IiRyZWYiOiIxMDUifSwiQmFja2dyb3VuZCI6eyIkaWQiOiIzMDEiLCJDb2xvciI6eyIkaWQiOiIzMDIiLCJBIjoyNTUsIlIiOjE1MCwiRyI6MjE0LCJCIjo2Nn19LCJJc1Zpc2libGUiOnRydWUsIldpZHRoIjowLjAsIkhlaWdodCI6MTYuMCwiQm9yZGVyU3R5bGUiOnsiJGlkIjoiMzAzIiwiTGluZUNvbG9yIjp7IiRyZWYiOiIxMDkifSwiTGluZVdlaWdodCI6MC4wLCJMaW5lVHlwZSI6MCwiUGFyZW50U3R5bGUiOm51bGx9LCJQYXJlbnRTdHlsZSI6bnVsbH0sIlRpdGxlU3R5bGUiOnsiJGlkIjoiMzA0IiwiRm9udFNldHRpbmdzIjp7IiRpZCI6IjMwNSIsIkZvbnRTaXplIjoxMSwiRm9udE5hbWUiOiJDYWxpYnJpIiwiSXNCb2xkIjp0cnVlLCJJc0l0YWxpYyI6ZmFsc2UsIklzVW5kZXJsaW5lZCI6ZmFsc2UsIlBhcmVudFN0eWxlIjpudWxsfSwiQXV0b1NpemUiOjAsIkZvcmVncm91bmQiOnsiJGlkIjoiMzA2IiwiQ29sb3IiOnsiJGlkIjoiMzA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MDgiLCJMaW5lQ29sb3IiOm51bGwsIkxpbmVXZWlnaHQiOjAuMCwiTGluZVR5cGUiOjAsIlBhcmVudFN0eWxlIjpudWxsfSwiUGFyZW50U3R5bGUiOm51bGx9LCJEYXRlU3R5bGUiOnsiJGlkIjoiMzA5IiwiRm9udFNldHRpbmdzIjp7IiRpZCI6IjMxMCIsIkZvbnRTaXplIjoxMCwiRm9udE5hbWUiOiJDYWxpYnJpIiwiSXNCb2xkIjpmYWxzZSwiSXNJdGFsaWMiOmZhbHNlLCJJc1VuZGVybGluZWQiOmZhbHNlLCJQYXJlbnRTdHlsZSI6bnVsbH0sIkF1dG9TaXplIjowLCJGb3JlZ3JvdW5kIjp7IiRpZCI6IjMxMSIsIkNvbG9yIjp7IiRpZCI6IjMx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xMyIsIkxpbmVDb2xvciI6bnVsbCwiTGluZVdlaWdodCI6MC4wLCJMaW5lVHlwZSI6MCwiUGFyZW50U3R5bGUiOm51bGx9LCJQYXJlbnRTdHlsZSI6bnVsbH0sIkRhdGVGb3JtYXQiOnsiJHJlZiI6IjEyNSJ9LCJJc1Zpc2libGUiOnRydWUsIlBhcmVudFN0eWxlIjpudWxsfSwiSW5kZXgiOjIsIlNtYXJ0RHVyYXRpb25BY3RpdmF0ZWQiOmZhbHNlLCJEYXRlRm9ybWF0Ijp7IiRyZWYiOiIxMjUifSwiSWQiOiJkNmMwMTFiMC1lNDk3LTRiOTMtOWNiNi1kMDE0NTJmM2ZkOTEiLCJJbXBvcnRJZCI6bnVsbCwiVGl0bGUiOiJUcmFpbmluZyBhdXRvLWVuY29kZXIiLCJOb3RlIjpudWxsLCJIeXBlcmxpbmsiOnsiJGlkIjoiMzE0IiwiQWRkcmVzcyI6IiIsIlN1YkFkZHJlc3MiOiIifSwiSXNDaGFuZ2VkIjpmYWxzZSwiSXNOZXciOmZhbHNlfSx7IiRpZCI6IjMxNSIsIkdyb3VwTmFtZSI6bnVsbCwiU3RhcnREYXRlIjoiMjAxOS0xMi0xMVQwMDowMDowMFoiLCJFbmREYXRlIjoiMjAxOS0xMi0xM1QyMzo1OTowMFoiLCJQZXJjZW50YWdlQ29tcGxldGUiOm51bGwsIlN0eWxlIjp7IiRpZCI6IjMxNiIsIlNoYXBlIjowLCJTaGFwZVRoaWNrbmVzcyI6MSwiRHVyYXRpb25Gb3JtYXQiOjAsIkluY2x1ZGVOb25Xb3JraW5nRGF5c0luRHVyYXRpb24iOmZhbHNlLCJQZXJjZW50YWdlQ29tcGxldGVTdHlsZSI6eyIkaWQiOiIzMTciLCJGb250U2V0dGluZ3MiOnsiJGlkIjoiMzE4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TkiLCJMaW5lQ29sb3IiOm51bGwsIkxpbmVXZWlnaHQiOjAuMCwiTGluZVR5cGUiOjAsIlBhcmVudFN0eWxlIjpudWxsfSwiUGFyZW50U3R5bGUiOm51bGx9LCJEdXJhdGlvblN0eWxlIjp7IiRpZCI6IjMyMCIsIkZvbnRTZXR0aW5ncyI6eyIkaWQiOiIzMjE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yMiIsIkxpbmVDb2xvciI6bnVsbCwiTGluZVdlaWdodCI6MC4wLCJMaW5lVHlwZSI6MCwiUGFyZW50U3R5bGUiOm51bGx9LCJQYXJlbnRTdHlsZSI6bnVsbH0sIkhvcml6b250YWxDb25uZWN0b3JTdHlsZSI6eyIkaWQiOiIzMjMiLCJMaW5lQ29sb3IiOnsiJHJlZiI6Ijk4In0sIkxpbmVXZWlnaHQiOjEuMCwiTGluZVR5cGUiOjAsIlBhcmVudFN0eWxlIjpudWxsfSwiVmVydGljYWxDb25uZWN0b3JTdHlsZSI6eyIkaWQiOiIzMjQ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I1IiwiTWFyZ2luIjp7IiRyZWYiOiIxMDQifSwiUGFkZGluZyI6eyIkcmVmIjoiMTA1In0sIkJhY2tncm91bmQiOnsiJGlkIjoiMzI2IiwiQ29sb3IiOnsiJGlkIjoiMzI3IiwiQSI6MjU1LCJSIjoyMjAsIkciOjE2MSwiQiI6MjM1fX0sIklzVmlzaWJsZSI6dHJ1ZSwiV2lkdGgiOjAuMCwiSGVpZ2h0IjoxNi4wLCJCb3JkZXJTdHlsZSI6eyIkaWQiOiIzMjgiLCJMaW5lQ29sb3IiOnsiJHJlZiI6IjEwOSJ9LCJMaW5lV2VpZ2h0IjowLjAsIkxpbmVUeXBlIjowLCJQYXJlbnRTdHlsZSI6bnVsbH0sIlBhcmVudFN0eWxlIjpudWxsfSwiVGl0bGVTdHlsZSI6eyIkaWQiOiIzMjkiLCJGb250U2V0dGluZ3MiOnsiJGlkIjoiMzMwIiwiRm9udFNpemUiOjExLCJGb250TmFtZSI6IkNhbGlicmkiLCJJc0JvbGQiOnRydWUsIklzSXRhbGljIjpmYWxzZSwiSXNVbmRlcmxpbmVkIjpmYWxzZSwiUGFyZW50U3R5bGUiOm51bGx9LCJBdXRvU2l6ZSI6MCwiRm9yZWdyb3VuZCI6eyIkaWQiOiIzMzEiLCJDb2xvciI6eyIkaWQiOiIzMzI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zMyIsIkxpbmVDb2xvciI6bnVsbCwiTGluZVdlaWdodCI6MC4wLCJMaW5lVHlwZSI6MCwiUGFyZW50U3R5bGUiOm51bGx9LCJQYXJlbnRTdHlsZSI6bnVsbH0sIkRhdGVTdHlsZSI6eyIkaWQiOiIzMzQiLCJGb250U2V0dGluZ3MiOnsiJGlkIjoiMzM1IiwiRm9udFNpemUiOjEwLCJGb250TmFtZSI6IkNhbGlicmkiLCJJc0JvbGQiOmZhbHNlLCJJc0l0YWxpYyI6ZmFsc2UsIklzVW5kZXJsaW5lZCI6ZmFsc2UsIlBhcmVudFN0eWxlIjpudWxsfSwiQXV0b1NpemUiOjAsIkZvcmVncm91bmQiOnsiJGlkIjoiMzM2IiwiQ29sb3IiOnsiJGlkIjoiMzM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M4IiwiTGluZUNvbG9yIjpudWxsLCJMaW5lV2VpZ2h0IjowLjAsIkxpbmVUeXBlIjowLCJQYXJlbnRTdHlsZSI6bnVsbH0sIlBhcmVudFN0eWxlIjpudWxsfSwiRGF0ZUZvcm1hdCI6eyIkcmVmIjoiMTI1In0sIklzVmlzaWJsZSI6dHJ1ZSwiUGFyZW50U3R5bGUiOm51bGx9LCJJbmRleCI6MywiU21hcnREdXJhdGlvbkFjdGl2YXRlZCI6ZmFsc2UsIkRhdGVGb3JtYXQiOnsiJHJlZiI6IjEyNSJ9LCJJZCI6ImYzODc1NzlhLTFmNmEtNDA3MS05YjI4LTNiMWUwMjNlNzhlNCIsIkltcG9ydElkIjpudWxsLCJUaXRsZSI6IlByZXBhcmluZyBmb3IgdGhlIHByb2dyZXNzIHByZXNlbnRhdGlvbiIsIk5vdGUiOm51bGwsIkh5cGVybGluayI6eyIkaWQiOiIzMzkiLCJBZGRyZXNzIjoiIiwiU3ViQWRkcmVzcyI6IiJ9LCJJc0NoYW5nZWQiOmZhbHNlLCJJc05ldyI6ZmFsc2V9LHsiJGlkIjoiMzQwIiwiR3JvdXBOYW1lIjpudWxsLCJTdGFydERhdGUiOiIyMDIwLTAxLTIxVDAwOjAwOjAwWiIsIkVuZERhdGUiOiIyMDIwLTAxLTI2VDIzOjU5OjAwWiIsIlBlcmNlbnRhZ2VDb21wbGV0ZSI6bnVsbCwiU3R5bGUiOnsiJGlkIjoiMzQxIiwiU2hhcGUiOjAsIlNoYXBlVGhpY2tuZXNzIjoxLCJEdXJhdGlvbkZvcm1hdCI6MCwiSW5jbHVkZU5vbldvcmtpbmdEYXlzSW5EdXJhdGlvbiI6ZmFsc2UsIlBlcmNlbnRhZ2VDb21wbGV0ZVN0eWxlIjp7IiRpZCI6IjM0MiIsIkZvbnRTZXR0aW5ncyI6eyIkaWQiOiIzNDM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0NCIsIkxpbmVDb2xvciI6bnVsbCwiTGluZVdlaWdodCI6MC4wLCJMaW5lVHlwZSI6MCwiUGFyZW50U3R5bGUiOm51bGx9LCJQYXJlbnRTdHlsZSI6bnVsbH0sIkR1cmF0aW9uU3R5bGUiOnsiJGlkIjoiMzQ1IiwiRm9udFNldHRpbmdzIjp7IiRpZCI6IjM0N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Q3IiwiTGluZUNvbG9yIjpudWxsLCJMaW5lV2VpZ2h0IjowLjAsIkxpbmVUeXBlIjowLCJQYXJlbnRTdHlsZSI6bnVsbH0sIlBhcmVudFN0eWxlIjpudWxsfSwiSG9yaXpvbnRhbENvbm5lY3RvclN0eWxlIjp7IiRpZCI6IjM0OCIsIkxpbmVDb2xvciI6eyIkcmVmIjoiOTgifSwiTGluZVdlaWdodCI6MS4wLCJMaW5lVHlwZSI6MCwiUGFyZW50U3R5bGUiOm51bGx9LCJWZXJ0aWNhbENvbm5lY3RvclN0eWxlIjp7IiRpZCI6IjM0O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NTAiLCJNYXJnaW4iOnsiJHJlZiI6IjEwNCJ9LCJQYWRkaW5nIjp7IiRyZWYiOiIxMDUifSwiQmFja2dyb3VuZCI6eyIkaWQiOiIzNTEiLCJDb2xvciI6eyIkaWQiOiIzNTIiLCJBIjoyNTUsIlIiOjI1NCwiRyI6MjQyLCJCIjoxMH19LCJJc1Zpc2libGUiOnRydWUsIldpZHRoIjowLjAsIkhlaWdodCI6MTYuMCwiQm9yZGVyU3R5bGUiOnsiJGlkIjoiMzUzIiwiTGluZUNvbG9yIjp7IiRyZWYiOiIxMDkifSwiTGluZVdlaWdodCI6MC4wLCJMaW5lVHlwZSI6MCwiUGFyZW50U3R5bGUiOm51bGx9LCJQYXJlbnRTdHlsZSI6bnVsbH0sIlRpdGxlU3R5bGUiOnsiJGlkIjoiMzU0IiwiRm9udFNldHRpbmdzIjp7IiRpZCI6IjM1NSIsIkZvbnRTaXplIjoxMSwiRm9udE5hbWUiOiJDYWxpYnJpIiwiSXNCb2xkIjp0cnVlLCJJc0l0YWxpYyI6ZmFsc2UsIklzVW5kZXJsaW5lZCI6ZmFsc2UsIlBhcmVudFN0eWxlIjpudWxsfSwiQXV0b1NpemUiOjAsIkZvcmVncm91bmQiOnsiJGlkIjoiMzU2IiwiQ29sb3IiOnsiJGlkIjoiMzU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TgiLCJMaW5lQ29sb3IiOm51bGwsIkxpbmVXZWlnaHQiOjAuMCwiTGluZVR5cGUiOjAsIlBhcmVudFN0eWxlIjpudWxsfSwiUGFyZW50U3R5bGUiOm51bGx9LCJEYXRlU3R5bGUiOnsiJGlkIjoiMzU5IiwiRm9udFNldHRpbmdzIjp7IiRpZCI6IjM2MCIsIkZvbnRTaXplIjoxMCwiRm9udE5hbWUiOiJDYWxpYnJpIiwiSXNCb2xkIjpmYWxzZSwiSXNJdGFsaWMiOmZhbHNlLCJJc1VuZGVybGluZWQiOmZhbHNlLCJQYXJlbnRTdHlsZSI6bnVsbH0sIkF1dG9TaXplIjowLCJGb3JlZ3JvdW5kIjp7IiRpZCI6IjM2MSIsIkNvbG9yIjp7IiRpZCI6IjM2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2MyIsIkxpbmVDb2xvciI6bnVsbCwiTGluZVdlaWdodCI6MC4wLCJMaW5lVHlwZSI6MCwiUGFyZW50U3R5bGUiOm51bGx9LCJQYXJlbnRTdHlsZSI6bnVsbH0sIkRhdGVGb3JtYXQiOnsiJHJlZiI6IjEyNSJ9LCJJc1Zpc2libGUiOnRydWUsIlBhcmVudFN0eWxlIjpudWxsfSwiSW5kZXgiOjQsIlNtYXJ0RHVyYXRpb25BY3RpdmF0ZWQiOmZhbHNlLCJEYXRlRm9ybWF0Ijp7IiRyZWYiOiIxMjUifSwiSWQiOiI4ZThjYjdlMS03NzMwLTQxYTctYTUwYy0yOWJmYTZmZmJkNzEiLCJJbXBvcnRJZCI6bnVsbCwiVGl0bGUiOiJXcml0dGluZyBmaW5hbCByZXBvcnQiLCJOb3RlIjpudWxsLCJIeXBlcmxpbmsiOnsiJGlkIjoiMzY0IiwiQWRkcmVzcyI6IiIsIlN1YkFkZHJlc3MiOiIifSwiSXNDaGFuZ2VkIjpmYWxzZSwiSXNOZXciOmZhbHNlfSx7IiRpZCI6IjM2NSIsIkdyb3VwTmFtZSI6bnVsbCwiU3RhcnREYXRlIjoiMjAyMC0wMS0yN1QwMDowMDowMFoiLCJFbmREYXRlIjoiMjAyMC0wMS0zMVQyMzo1OTowMFoiLCJQZXJjZW50YWdlQ29tcGxldGUiOm51bGwsIlN0eWxlIjp7IiRpZCI6IjM2NiIsIlNoYXBlIjowLCJTaGFwZVRoaWNrbmVzcyI6MSwiRHVyYXRpb25Gb3JtYXQiOjAsIkluY2x1ZGVOb25Xb3JraW5nRGF5c0luRHVyYXRpb24iOmZhbHNlLCJQZXJjZW50YWdlQ29tcGxldGVTdHlsZSI6eyIkaWQiOiIzNjciLCJGb250U2V0dGluZ3MiOnsiJGlkIjoiMzY4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NjkiLCJMaW5lQ29sb3IiOm51bGwsIkxpbmVXZWlnaHQiOjAuMCwiTGluZVR5cGUiOjAsIlBhcmVudFN0eWxlIjpudWxsfSwiUGFyZW50U3R5bGUiOm51bGx9LCJEdXJhdGlvblN0eWxlIjp7IiRpZCI6IjM3MCIsIkZvbnRTZXR0aW5ncyI6eyIkaWQiOiIzNzE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3MiIsIkxpbmVDb2xvciI6bnVsbCwiTGluZVdlaWdodCI6MC4wLCJMaW5lVHlwZSI6MCwiUGFyZW50U3R5bGUiOm51bGx9LCJQYXJlbnRTdHlsZSI6bnVsbH0sIkhvcml6b250YWxDb25uZWN0b3JTdHlsZSI6eyIkaWQiOiIzNzMiLCJMaW5lQ29sb3IiOnsiJHJlZiI6Ijk4In0sIkxpbmVXZWlnaHQiOjEuMCwiTGluZVR5cGUiOjAsIlBhcmVudFN0eWxlIjpudWxsfSwiVmVydGljYWxDb25uZWN0b3JTdHlsZSI6eyIkaWQiOiIzNzQ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c1IiwiTWFyZ2luIjp7IiRyZWYiOiIxMDQifSwiUGFkZGluZyI6eyIkcmVmIjoiMTA1In0sIkJhY2tncm91bmQiOnsiJGlkIjoiMzc2IiwiQ29sb3IiOnsiJGlkIjoiMzc3IiwiQSI6MjU1LCJSIjoyMjAsIkciOjE2MSwiQiI6MjM1fX0sIklzVmlzaWJsZSI6dHJ1ZSwiV2lkdGgiOjAuMCwiSGVpZ2h0IjoxNi4wLCJCb3JkZXJTdHlsZSI6eyIkaWQiOiIzNzgiLCJMaW5lQ29sb3IiOnsiJHJlZiI6IjEwOSJ9LCJMaW5lV2VpZ2h0IjowLjAsIkxpbmVUeXBlIjowLCJQYXJlbnRTdHlsZSI6bnVsbH0sIlBhcmVudFN0eWxlIjpudWxsfSwiVGl0bGVTdHlsZSI6eyIkaWQiOiIzNzkiLCJGb250U2V0dGluZ3MiOnsiJGlkIjoiMzgwIiwiRm9udFNpemUiOjExLCJGb250TmFtZSI6IkNhbGlicmkiLCJJc0JvbGQiOnRydWUsIklzSXRhbGljIjpmYWxzZSwiSXNVbmRlcmxpbmVkIjpmYWxzZSwiUGFyZW50U3R5bGUiOm51bGx9LCJBdXRvU2l6ZSI6MCwiRm9yZWdyb3VuZCI6eyIkaWQiOiIzODEiLCJDb2xvciI6eyIkaWQiOiIzODI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4MyIsIkxpbmVDb2xvciI6bnVsbCwiTGluZVdlaWdodCI6MC4wLCJMaW5lVHlwZSI6MCwiUGFyZW50U3R5bGUiOm51bGx9LCJQYXJlbnRTdHlsZSI6bnVsbH0sIkRhdGVTdHlsZSI6eyIkaWQiOiIzODQiLCJGb250U2V0dGluZ3MiOnsiJGlkIjoiMzg1IiwiRm9udFNpemUiOjEwLCJGb250TmFtZSI6IkNhbGlicmkiLCJJc0JvbGQiOmZhbHNlLCJJc0l0YWxpYyI6ZmFsc2UsIklzVW5kZXJsaW5lZCI6ZmFsc2UsIlBhcmVudFN0eWxlIjpudWxsfSwiQXV0b1NpemUiOjAsIkZvcmVncm91bmQiOnsiJGlkIjoiMzg2IiwiQ29sb3IiOnsiJGlkIjoiMzg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g4IiwiTGluZUNvbG9yIjpudWxsLCJMaW5lV2VpZ2h0IjowLjAsIkxpbmVUeXBlIjowLCJQYXJlbnRTdHlsZSI6bnVsbH0sIlBhcmVudFN0eWxlIjpudWxsfSwiRGF0ZUZvcm1hdCI6eyIkcmVmIjoiMTI1In0sIklzVmlzaWJsZSI6dHJ1ZSwiUGFyZW50U3R5bGUiOm51bGx9LCJJbmRleCI6NiwiU21hcnREdXJhdGlvbkFjdGl2YXRlZCI6ZmFsc2UsIkRhdGVGb3JtYXQiOnsiJHJlZiI6IjEyNSJ9LCJJZCI6IjNiYzQ5Y2ExLTEzNWUtNGY5Ny1iODJmLTdjZmNmNjQ1N2MyMCIsIkltcG9ydElkIjpudWxsLCJUaXRsZSI6IlByZXBhcmluZyBmb3IgdGhlIGZpbmFsIHByZXNlbnRhdGlvbiIsIk5vdGUiOm51bGwsIkh5cGVybGluayI6eyIkaWQiOiIzODkiLCJBZGRyZXNzIjoiIiwiU3ViQWRkcmVzcyI6IiJ9LCJJc0NoYW5nZWQiOmZhbHNlLCJJc05ldyI6ZmFsc2V9XSwiU3dpbWxhbmVzIjpbXSwiTXNQcm9qZWN0SXRlbXNUcmVlIjp7IiRpZCI6IjM5MCIsIlJvb3QiOnsiSW1wb3J0SWQiOm51bGwsIklzSW1wb3J0ZWQiOmZhbHNlLCJDaGlsZHJlbiI6W119fSwiTWV0YWRhdGEiOnsiJGlkIjoiMzkxIiwiUmVjZW50Q29sb3JzQ29sbGVjdGlvbiI6IltcIiNGRkRDQTFFQlwiLFwiI0ZGRkVGMjBBXCIsXCIjRkZGRUJBMEFcIixcIiNGRkVBMTYxRVwiLFwiI0ZGOThDNkVBXCJdIn0sIlNldHRpbmdzIjp7IiRpZCI6IjM5MiIsIkltcGFPcHRpb25zIjp7IiRpZCI6IjM5My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M5NCIsIlVzZVRpbWUiOmZhbHNlLCJXb3JrRGF5U3RhcnQiOiIwMDowMDowMCIsIldvcmtEYXlFbmQiOiIyMzo1OTowMCJ9LCJMYXN0VXNlZFRlbXBsYXRlSWQiOiI5NWZiZjBmNy1jYTZjLTRiYjktYWU3OC0xYWFmMmNhOTYwZWIifQ=="/>
  <p:tag name="__MASTER" val="__part_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NS4wMCIsIkVkaXRpb24iOiJGcmVlIiwiSXNQbHVzRWRpdGlvbiI6ZmFsc2UsIklzUHJvRWRpdGlvbiI6ZmFsc2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E3OCwiRyI6MTc4LCJCIjoxNzh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TkyLCJCIjowfX0sIkFwcGVuZFllYXJPblllYXJDaGFuZ2UiOmZhbHNlLCJFbGFwc2VkVGltZUZvcm1hdCI6Mi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MuMCwiSGVpZ2h0IjoxMy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EsIlNoYXBlVGhpY2tuZXNzIjow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A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Jc1Zpc2libGUiOmZhbHNlLCJNYXJnaW4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xLTMxVDIzOjU5OjAwIiwiRm9ybWF0IjoiTU1NIiwiVHlwZSI6MiwiQXV0b0RhdGVSYW5nZSI6dHJ1ZSwiV29ya2luZ0RheXMiOjMxLCJUb2RheU1hcmtlclRleHQiOiJUb2RheSIsIkF1dG9TY2FsZVR5cGUiOnRydWV9LCJNaWxlc3RvbmVzIjpbeyIkaWQiOiIxNjMiLCJEYXRlIjoiMjAxOS0xMS0xNVQyMzo1OTowMFoiLCJTdHlsZSI6eyIkaWQiOiIxNjQiLCJTaGFwZSI6MCwiQ29ubmVjdG9yTWFyZ2luIjp7IiRyZWYiOiI1NCJ9LCJDb25uZWN0b3JTdHlsZSI6eyIkaWQiOiIxNjUiLCJMaW5lQ29sb3IiOnsiJHJlZiI6IjU2In0sIkxpbmVXZWlnaHQiOjEuMCwiTGluZVR5cGUiOjAsIlBhcmVudFN0eWxlIjpudWxsfSwiSXNCZWxvd1RpbWViYW5kIjpmYWxzZSwiUG9zaXRpb25PblRhc2siOjAsIkhpZGVEYXRlIjpmYWxzZSwiU2hhcGVTaXplIjoxLCJTcGFjaW5nIjoyLjAsIlBhZGRpbmciOnsiJHJlZiI6IjU4In0sIlNoYXBlU3R5bGUiOnsiJGlkIjoiMTY2IiwiTWFyZ2luIjp7IiRyZWYiOiI2MCJ9LCJQYWRkaW5nIjp7IiRyZWYiOiI2MSJ9LCJCYWNrZ3JvdW5kIjp7IiRpZCI6IjE2NyIsIkNvbG9yIjp7IiRpZCI6IjE2OCIsIkEiOjI1NSwiUiI6MCwiRyI6ODIsIkIiOjE0N319LCJJc1Zpc2libGUiOnRydWUsIldpZHRoIjoxMy4wLCJIZWlnaHQiOjEzLjAsIkJvcmRlclN0eWxlIjp7IiRpZCI6IjE2OSIsIkxpbmVDb2xvciI6eyIkcmVmIjoiNjUifSwiTGluZVdlaWdodCI6MC4wLCJMaW5lVHlwZSI6MCwiUGFyZW50U3R5bGUiOm51bGx9LCJQYXJlbnRTdHlsZSI6bnVsbH0sIlRpdGxlU3R5bGUiOnsiJGlkIjoiMTcwIiwiRm9udFNldHRpbmdzIjp7IiRpZCI6IjE3MSIsIkZvbnRTaXplIjoxMSwiRm9udE5hbWUiOiJDYWxpYnJpIiwiSXNCb2xkIjp0cnVlLCJJc0l0YWxpYyI6ZmFsc2UsIklzVW5kZXJsaW5lZCI6ZmFsc2UsIlBhcmVudFN0eWxlIjpudWxsfSwiQXV0b1NpemUiOjAsIkZvcmVncm91bmQiOnsiJGlkIjoiMTcyIiwiQ29sb3IiOnsiJGlkIjoiMTcz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zQiLCJMaW5lQ29sb3IiOm51bGwsIkxpbmVXZWlnaHQiOjAuMCwiTGluZVR5cGUiOjAsIlBhcmVudFN0eWxlIjpudWxsfSwiUGFyZW50U3R5bGUiOm51bGx9LCJEYXRlU3R5bGUiOnsiJGlkIjoiMTc1IiwiRm9udFNldHRpbmdzIjp7IiRpZCI6IjE3NiIsIkZvbnRTaXplIjoxMCwiRm9udE5hbWUiOiJDYWxpYnJpIiwiSXNCb2xkIjpmYWxzZSwiSXNJdGFsaWMiOmZhbHNlLCJJc1VuZGVybGluZWQiOmZhbHNlLCJQYXJlbnRTdHlsZSI6bnVsbH0sIkF1dG9TaXplIjowLCJGb3JlZ3JvdW5kIjp7IiRpZCI6IjE3NyIsIkNvbG9yIjp7IiRpZCI6IjE3O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HJlZiI6IjgwIn0sIklzVmlzaWJsZSI6dHJ1ZSwiV2lkdGgiOjAuMCwiSGVpZ2h0IjowLjAsIkJvcmRlclN0eWxlIjp7IiRpZCI6IjE3OSIsIkxpbmVDb2xvciI6bnVsbCwiTGluZVdlaWdodCI6MC4wLCJMaW5lVHlwZSI6MCwiUGFyZW50U3R5bGUiOm51bGx9LCJQYXJlbnRTdHlsZSI6bnVsbH0sIkRhdGVGb3JtYXQiOnsiJHJlZiI6IjgxIn0sIklzVmlzaWJsZSI6dHJ1ZSwiUGFyZW50U3R5bGUiOm51bGx9LCJJbmRleCI6MCwiUGVyY2VudGFnZUNvbXBsZXRlIjpudWxsLCJQb3NpdGlvbiI6eyJSYXRpbyI6MC4wLCJJc0N1c3RvbSI6ZmFsc2V9LCJEYXRlRm9ybWF0Ijp7IiRyZWYiOiI4MSJ9LCJSZWxhdGVkVGFza0lkIjoiMDAwMDAwMDAtMDAwMC0wMDAwLTAwMDAtMDAwMDAwMDAwMDAwIiwiSWQiOiIzMjAyYWYzZi0wNWFmLTRlNjctOTRmNC0wNjk2ODBjM2M2ZWMiLCJJbXBvcnRJZCI6bnVsbCwiVGl0bGUiOiJQbGFuIHByZXNlbnRhdGlvbiIsIk5vdGUiOm51bGwsIkh5cGVybGluayI6eyIkaWQiOiIxODAiLCJBZGRyZXNzIjoiIiwiU3ViQWRkcmVzcyI6IiJ9LCJJc0NoYW5nZWQiOmZhbHNlLCJJc05ldyI6ZmFsc2V9LHsiJGlkIjoiMTgxIiwiRGF0ZSI6IjIwMTktMTItMTNUMjM6NTk6MDBaIiwiU3R5bGUiOnsiJGlkIjoiMTgyIiwiU2hhcGUiOjAsIkNvbm5lY3Rvck1hcmdpbiI6eyIkcmVmIjoiNTQifSwiQ29ubmVjdG9yU3R5bGUiOnsiJGlkIjoiMTgzIiwiTGluZUNvbG9yIjp7IiRyZWYiOiI1NiJ9LCJMaW5lV2VpZ2h0IjoxLjAsIkxpbmVUeXBlIjowLCJQYXJlbnRTdHlsZSI6bnVsbH0sIklzQmVsb3dUaW1lYmFuZCI6ZmFsc2UsIlBvc2l0aW9uT25UYXNrIjowLCJIaWRlRGF0ZSI6ZmFsc2UsIlNoYXBlU2l6ZSI6MSwiU3BhY2luZyI6Mi4wLCJQYWRkaW5nIjp7IiRyZWYiOiI1OCJ9LCJTaGFwZVN0eWxlIjp7IiRpZCI6IjE4NCIsIk1hcmdpbiI6eyIkcmVmIjoiNjAifSwiUGFkZGluZyI6eyIkcmVmIjoiNjEifSwiQmFja2dyb3VuZCI6eyIkaWQiOiIxODUiLCJDb2xvciI6eyIkaWQiOiIxODYiLCJBIjoyNTUsIlIiOjAsIkciOjgyLCJCIjoxNDd9fSwiSXNWaXNpYmxlIjp0cnVlLCJXaWR0aCI6MTMuMCwiSGVpZ2h0IjoxMy4wLCJCb3JkZXJTdHlsZSI6eyIkaWQiOiIxODciLCJMaW5lQ29sb3IiOnsiJHJlZiI6IjY1In0sIkxpbmVXZWlnaHQiOjAuMCwiTGluZVR5cGUiOjAsIlBhcmVudFN0eWxlIjpudWxsfSwiUGFyZW50U3R5bGUiOm51bGx9LCJUaXRsZVN0eWxlIjp7IiRpZCI6IjE4OCIsIkZvbnRTZXR0aW5ncyI6eyIkaWQiOiIxODkiLCJGb250U2l6ZSI6MTEsIkZvbnROYW1lIjoiQ2FsaWJyaSIsIklzQm9sZCI6dHJ1ZSwiSXNJdGFsaWMiOmZhbHNlLCJJc1VuZGVybGluZWQiOmZhbHNlLCJQYXJlbnRTdHlsZSI6bnVsbH0sIkF1dG9TaXplIjowLCJGb3JlZ3JvdW5kIjp7IiRpZCI6IjE5MCIsIkNvbG9yIjp7IiRpZCI6IjE5M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kyIiwiTGluZUNvbG9yIjpudWxsLCJMaW5lV2VpZ2h0IjowLjAsIkxpbmVUeXBlIjowLCJQYXJlbnRTdHlsZSI6bnVsbH0sIlBhcmVudFN0eWxlIjpudWxsfSwiRGF0ZVN0eWxlIjp7IiRpZCI6IjE5MyIsIkZvbnRTZXR0aW5ncyI6eyIkaWQiOiIxOTQiLCJGb250U2l6ZSI6MTAsIkZvbnROYW1lIjoiQ2FsaWJyaSIsIklzQm9sZCI6ZmFsc2UsIklzSXRhbGljIjpmYWxzZSwiSXNVbmRlcmxpbmVkIjpmYWxzZSwiUGFyZW50U3R5bGUiOm51bGx9LCJBdXRvU2l6ZSI6MCwiRm9yZWdyb3VuZCI6eyIkaWQiOiIxOTUiLCJDb2xvciI6eyIkaWQiOiIxOT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nRydWUsIldpZHRoIjowLjAsIkhlaWdodCI6MC4wLCJCb3JkZXJTdHlsZSI6eyIkaWQiOiIxOTciLCJMaW5lQ29sb3IiOm51bGwsIkxpbmVXZWlnaHQiOjAuMCwiTGluZVR5cGUiOjAsIlBhcmVudFN0eWxlIjpudWxsfSwiUGFyZW50U3R5bGUiOm51bGx9LCJEYXRlRm9ybWF0Ijp7IiRyZWYiOiI4MSJ9LCJJc1Zpc2libGUiOnRydWUsIlBhcmVudFN0eWxlIjpudWxsfSwiSW5kZXgiOjEsIlBlcmNlbnRhZ2VDb21wbGV0ZSI6bnVsbCwiUG9zaXRpb24iOnsiUmF0aW8iOjAuMCwiSXNDdXN0b20iOmZhbHNlfSwiRGF0ZUZvcm1hdCI6eyIkcmVmIjoiODEifSwiUmVsYXRlZFRhc2tJZCI6IjAwMDAwMDAwLTAwMDAtMDAwMC0wMDAwLTAwMDAwMDAwMDAwMCIsIklkIjoiYzExZWMyOTctN2RiYS00MWVmLTg0NGQtYjZjNzk4ZGM5NWIyIiwiSW1wb3J0SWQiOm51bGwsIlRpdGxlIjoiUHJvZ3Jlc3MgcHJlc2VudGF0aW9uIiwiTm90ZSI6bnVsbCwiSHlwZXJsaW5rIjp7IiRpZCI6IjE5OCIsIkFkZHJlc3MiOiIiLCJTdWJBZGRyZXNzIjoiIn0sIklzQ2hhbmdlZCI6ZmFsc2UsIklzTmV3IjpmYWxzZX0seyIkaWQiOiIxOTkiLCJEYXRlIjoiMjAyMC0wMS0zMVQyMzo1OTowMCIsIlN0eWxlIjp7IiRpZCI6IjIwMCIsIlNoYXBlIjowLCJDb25uZWN0b3JNYXJnaW4iOnsiJHJlZiI6IjU0In0sIkNvbm5lY3RvclN0eWxlIjp7IiRpZCI6IjIwMS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yMDIiLCJNYXJnaW4iOnsiJHJlZiI6IjYwIn0sIlBhZGRpbmciOnsiJHJlZiI6IjYxIn0sIkJhY2tncm91bmQiOnsiJGlkIjoiMjAzIiwiQ29sb3IiOnsiJGlkIjoiMjA0IiwiQSI6MjU1LCJSIjowLCJHIjo4MiwiQiI6MTQ3fX0sIklzVmlzaWJsZSI6dHJ1ZSwiV2lkdGgiOjEzLjAsIkhlaWdodCI6MTMuMCwiQm9yZGVyU3R5bGUiOnsiJGlkIjoiMjA1IiwiTGluZUNvbG9yIjp7IiRyZWYiOiI2NSJ9LCJMaW5lV2VpZ2h0IjowLjAsIkxpbmVUeXBlIjowLCJQYXJlbnRTdHlsZSI6bnVsbH0sIlBhcmVudFN0eWxlIjpudWxsfSwiVGl0bGVTdHlsZSI6eyIkaWQiOiIyMDYiLCJGb250U2V0dGluZ3MiOnsiJGlkIjoiMjA3IiwiRm9udFNpemUiOjExLCJGb250TmFtZSI6IkNhbGlicmkiLCJJc0JvbGQiOnRydWUsIklzSXRhbGljIjpmYWxzZSwiSXNVbmRlcmxpbmVkIjpmYWxzZSwiUGFyZW50U3R5bGUiOm51bGx9LCJBdXRvU2l6ZSI6MCwiRm9yZWdyb3VuZCI6eyIkaWQiOiIyMDgiLCJDb2xvciI6eyIkaWQiOiIyMDk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xMCIsIkxpbmVDb2xvciI6bnVsbCwiTGluZVdlaWdodCI6MC4wLCJMaW5lVHlwZSI6MCwiUGFyZW50U3R5bGUiOm51bGx9LCJQYXJlbnRTdHlsZSI6bnVsbH0sIkRhdGVTdHlsZSI6eyIkaWQiOiIyMTEiLCJGb250U2V0dGluZ3MiOnsiJGlkIjoiMjEyIiwiRm9udFNpemUiOjEwLCJGb250TmFtZSI6IkNhbGlicmkiLCJJc0JvbGQiOmZhbHNlLCJJc0l0YWxpYyI6ZmFsc2UsIklzVW5kZXJsaW5lZCI6ZmFsc2UsIlBhcmVudFN0eWxlIjpudWxsfSwiQXV0b1NpemUiOjAsIkZvcmVncm91bmQiOnsiJGlkIjoiMjEzIiwiQ29sb3IiOnsiJGlkIjoiMjE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0cnVlLCJXaWR0aCI6MC4wLCJIZWlnaHQiOjAuMCwiQm9yZGVyU3R5bGUiOnsiJGlkIjoiMjE1IiwiTGluZUNvbG9yIjpudWxsLCJMaW5lV2VpZ2h0IjowLjAsIkxpbmVUeXBlIjowLCJQYXJlbnRTdHlsZSI6bnVsbH0sIlBhcmVudFN0eWxlIjpudWxsfSwiRGF0ZUZvcm1hdCI6eyIkcmVmIjoiODEifSwiSXNWaXNpYmxlIjp0cnVlLCJQYXJlbnRTdHlsZSI6bnVsbH0sIkluZGV4IjoyLCJQZXJjZW50YWdlQ29tcGxldGUiOm51bGwsIlBvc2l0aW9uIjp7IlJhdGlvIjowLjAsIklzQ3VzdG9tIjpmYWxzZX0sIkRhdGVGb3JtYXQiOnsiJHJlZiI6IjgxIn0sIlJlbGF0ZWRUYXNrSWQiOiIwMDAwMDAwMC0wMDAwLTAwMDAtMDAwMC0wMDAwMDAwMDAwMDAiLCJJZCI6ImJmM2E3MTg1LTVkMTYtNDY2NC1hZDdkLWI0Mzk3MWJmZDU1ZSIsIkltcG9ydElkIjpudWxsLCJUaXRsZSI6IkZpbmFsIHByZXNlbnRhdGlvbiIsIk5vdGUiOm51bGwsIkh5cGVybGluayI6eyIkaWQiOiIyMTYiLCJBZGRyZXNzIjoiIiwiU3ViQWRkcmVzcyI6IiJ9LCJJc0NoYW5nZWQiOmZhbHNlLCJJc05ldyI6ZmFsc2V9LHsiJGlkIjoiMjE3IiwiRGF0ZSI6IjIwMTktMTAtMjNUMjM6NTk6MDBaIiwiU3R5bGUiOnsiJGlkIjoiMjE4IiwiU2hhcGUiOjAsIkNvbm5lY3Rvck1hcmdpbiI6eyIkcmVmIjoiNTQifSwiQ29ubmVjdG9yU3R5bGUiOnsiJGlkIjoiMjE5IiwiTGluZUNvbG9yIjp7IiRyZWYiOiI1NiJ9LCJMaW5lV2VpZ2h0IjoxLjAsIkxpbmVUeXBlIjowLCJQYXJlbnRTdHlsZSI6bnVsbH0sIklzQmVsb3dUaW1lYmFuZCI6ZmFsc2UsIlBvc2l0aW9uT25UYXNrIjowLCJIaWRlRGF0ZSI6ZmFsc2UsIlNoYXBlU2l6ZSI6MSwiU3BhY2luZyI6Mi4wLCJQYWRkaW5nIjp7IiRyZWYiOiI1OCJ9LCJTaGFwZVN0eWxlIjp7IiRpZCI6IjIyMCIsIk1hcmdpbiI6eyIkcmVmIjoiNjAifSwiUGFkZGluZyI6eyIkcmVmIjoiNjEifSwiQmFja2dyb3VuZCI6eyIkaWQiOiIyMjEiLCJDb2xvciI6eyIkaWQiOiIyMjIiLCJBIjoyNTUsIlIiOjAsIkciOjgyLCJCIjoxNDd9fSwiSXNWaXNpYmxlIjp0cnVlLCJXaWR0aCI6MTMuMCwiSGVpZ2h0IjoxMy4wLCJCb3JkZXJTdHlsZSI6eyIkaWQiOiIyMjMiLCJMaW5lQ29sb3IiOnsiJHJlZiI6IjY1In0sIkxpbmVXZWlnaHQiOjAuMCwiTGluZVR5cGUiOjAsIlBhcmVudFN0eWxlIjpudWxsfSwiUGFyZW50U3R5bGUiOm51bGx9LCJUaXRsZVN0eWxlIjp7IiRpZCI6IjIyNCIsIkZvbnRTZXR0aW5ncyI6eyIkaWQiOiIyMjUiLCJGb250U2l6ZSI6MTEsIkZvbnROYW1lIjoiQ2FsaWJyaSIsIklzQm9sZCI6dHJ1ZSwiSXNJdGFsaWMiOmZhbHNlLCJJc1VuZGVybGluZWQiOmZhbHNlLCJQYXJlbnRTdHlsZSI6bnVsbH0sIkF1dG9TaXplIjowLCJGb3JlZ3JvdW5kIjp7IiRpZCI6IjIyNiIsIkNvbG9yIjp7IiRpZCI6IjIyN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I4IiwiTGluZUNvbG9yIjpudWxsLCJMaW5lV2VpZ2h0IjowLjAsIkxpbmVUeXBlIjowLCJQYXJlbnRTdHlsZSI6bnVsbH0sIlBhcmVudFN0eWxlIjpudWxsfSwiRGF0ZVN0eWxlIjp7IiRpZCI6IjIyOSIsIkZvbnRTZXR0aW5ncyI6eyIkaWQiOiIyMzAiLCJGb250U2l6ZSI6MTAsIkZvbnROYW1lIjoiQ2FsaWJyaSIsIklzQm9sZCI6ZmFsc2UsIklzSXRhbGljIjpmYWxzZSwiSXNVbmRlcmxpbmVkIjpmYWxzZSwiUGFyZW50U3R5bGUiOm51bGx9LCJBdXRvU2l6ZSI6MCwiRm9yZWdyb3VuZCI6eyIkaWQiOiIyMzEiLCJDb2xvciI6eyIkaWQiOiIyMz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nRydWUsIldpZHRoIjowLjAsIkhlaWdodCI6MC4wLCJCb3JkZXJTdHlsZSI6eyIkaWQiOiIyMzMiLCJMaW5lQ29sb3IiOm51bGwsIkxpbmVXZWlnaHQiOjAuMCwiTGluZVR5cGUiOjAsIlBhcmVudFN0eWxlIjpudWxsfSwiUGFyZW50U3R5bGUiOm51bGx9LCJEYXRlRm9ybWF0Ijp7IiRyZWYiOiI4MSJ9LCJJc1Zpc2libGUiOnRydWUsIlBhcmVudFN0eWxlIjpudWxsfSwiSW5kZXgiOjMsIlBlcmNlbnRhZ2VDb21wbGV0ZSI6bnVsbCwiUG9zaXRpb24iOnsiUmF0aW8iOjAuMCwiSXNDdXN0b20iOmZhbHNlfSwiRGF0ZUZvcm1hdCI6eyIkcmVmIjoiODEifSwiUmVsYXRlZFRhc2tJZCI6IjAwMDAwMDAwLTAwMDAtMDAwMC0wMDAwLTAwMDAwMDAwMDAwMCIsIklkIjoiMWRhYzlmZjEtZWMwZC00ZDJhLWI1NWQtMThlODk1YmZkOWEyIiwiSW1wb3J0SWQiOm51bGwsIlRpdGxlIjoiUHJvamVjdCBzdGFydCIsIk5vdGUiOm51bGwsIkh5cGVybGluayI6eyIkaWQiOiIyMzQiLCJBZGRyZXNzIjoiIiwiU3ViQWRkcmVzcyI6IiJ9LCJJc0NoYW5nZWQiOmZhbHNlLCJJc05ldyI6ZmFsc2V9XSwiVGFza3MiOltdLCJTd2ltbGFuZXMiOltdLCJNc1Byb2plY3RJdGVtc1RyZWUiOnsiJGlkIjoiMjM1IiwiUm9vdCI6eyJJbXBvcnRJZCI6bnVsbCwiSXNJbXBvcnRlZCI6ZmFsc2UsIkNoaWxkcmVuIjpbXX19LCJNZXRhZGF0YSI6eyIkaWQiOiIyMzYiLCJSZWNlbnRDb2xvcnNDb2xsZWN0aW9uIjoiW10ifSwiU2V0dGluZ3MiOnsiJGlkIjoiMjM3IiwiSW1wYU9wdGlvbnMiOnsiJGlkIjoiMjM4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jM5IiwiVXNlVGltZSI6ZmFsc2UsIldvcmtEYXlTdGFydCI6IjAwOjAwOjAwIiwiV29ya0RheUVuZCI6IjIzOjU5OjAwIn0sIkxhc3RVc2VkVGVtcGxhdGVJZCI6Ijk1ZmJmMGY3LWNhNmMtNGJiOS1hZTc4LTFhYWYyY2E5NjBlYiJ9"/>
  <p:tag name="__MASTER" val="__part_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LSR_VorlageTUMci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9117</TotalTime>
  <Words>690</Words>
  <Application>Microsoft Office PowerPoint</Application>
  <PresentationFormat>全屏显示(4:3)</PresentationFormat>
  <Paragraphs>176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CMU Sans Serif</vt:lpstr>
      <vt:lpstr>TUM Neue Helvetica 55 Regular</vt:lpstr>
      <vt:lpstr>Arial</vt:lpstr>
      <vt:lpstr>Calibri</vt:lpstr>
      <vt:lpstr>Tahoma</vt:lpstr>
      <vt:lpstr>Wingdings</vt:lpstr>
      <vt:lpstr>LSR_VorlageTUMci</vt:lpstr>
      <vt:lpstr>Training an Object Autoencoder  for Pose Estimation with Synthetic Data</vt:lpstr>
      <vt:lpstr>Outline</vt:lpstr>
      <vt:lpstr>Motivation</vt:lpstr>
      <vt:lpstr>Pose Estimation with Object Auto-encoder [Sundermeyer, ECCV18]</vt:lpstr>
      <vt:lpstr>Step 1. Creating synthetic dataset                with  YCB_Video_Models dataset [Calli, IEEE15] </vt:lpstr>
      <vt:lpstr>Step 2. Training object auto-encoder</vt:lpstr>
      <vt:lpstr>PowerPoint 演示文稿</vt:lpstr>
      <vt:lpstr>References</vt:lpstr>
      <vt:lpstr>Challenges</vt:lpstr>
      <vt:lpstr>Related works</vt:lpstr>
      <vt:lpstr>PowerPoint 演示文稿</vt:lpstr>
      <vt:lpstr>PowerPoint 演示文稿</vt:lpstr>
      <vt:lpstr>Related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user</dc:creator>
  <cp:lastModifiedBy>Weiqi Luo</cp:lastModifiedBy>
  <cp:revision>247</cp:revision>
  <dcterms:created xsi:type="dcterms:W3CDTF">2013-06-24T08:16:35Z</dcterms:created>
  <dcterms:modified xsi:type="dcterms:W3CDTF">2020-01-28T14:22:52Z</dcterms:modified>
</cp:coreProperties>
</file>