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59" r:id="rId6"/>
    <p:sldId id="266" r:id="rId7"/>
    <p:sldId id="260" r:id="rId8"/>
    <p:sldId id="272" r:id="rId9"/>
    <p:sldId id="273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F05F97-004F-4ED3-A793-20B220109744}">
          <p14:sldIdLst>
            <p14:sldId id="256"/>
            <p14:sldId id="257"/>
          </p14:sldIdLst>
        </p14:section>
        <p14:section name="Background Info" id="{26A4B9AF-2081-411F-9766-683055E2E349}">
          <p14:sldIdLst>
            <p14:sldId id="262"/>
            <p14:sldId id="258"/>
            <p14:sldId id="259"/>
            <p14:sldId id="266"/>
            <p14:sldId id="260"/>
            <p14:sldId id="272"/>
            <p14:sldId id="273"/>
          </p14:sldIdLst>
        </p14:section>
        <p14:section name="Build An Application" id="{A5C4B34C-AFD5-4692-8009-797D8737651C}">
          <p14:sldIdLst>
            <p14:sldId id="263"/>
            <p14:sldId id="264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9" autoAdjust="0"/>
    <p:restoredTop sz="94660"/>
  </p:normalViewPr>
  <p:slideViewPr>
    <p:cSldViewPr>
      <p:cViewPr>
        <p:scale>
          <a:sx n="125" d="100"/>
          <a:sy n="125" d="100"/>
        </p:scale>
        <p:origin x="-72" y="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4A74E-8868-4798-9E0B-1377630C8FE5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37303-F2FA-4283-9FA6-44C1E9E0A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37303-F2FA-4283-9FA6-44C1E9E0A3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37303-F2FA-4283-9FA6-44C1E9E0A3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1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/>
          <a:tile tx="0" ty="0" sx="100000" sy="100000" flip="x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9351CD-C574-4C01-B74A-2CC46DBED380}" type="datetimeFigureOut">
              <a:rPr lang="en-US" smtClean="0"/>
              <a:t>9/10/2015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00D659B-C1D1-412E-94EC-3CEC2D1122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xen@jaxen.ne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Or, Hey can’t we just do it using HTTP for the envelope?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REST: </a:t>
            </a:r>
            <a:r>
              <a:rPr lang="en-US" dirty="0" err="1" smtClean="0"/>
              <a:t>Webservices</a:t>
            </a:r>
            <a:r>
              <a:rPr lang="en-US" dirty="0" smtClean="0"/>
              <a:t> Made 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2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way to learn code is to write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6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</a:t>
            </a:r>
            <a:br>
              <a:rPr lang="en-US" dirty="0" smtClean="0"/>
            </a:br>
            <a:r>
              <a:rPr lang="en-US" sz="3600" dirty="0" smtClean="0"/>
              <a:t>Can’t build without tools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strike="sngStrike" dirty="0" smtClean="0"/>
              <a:t>Eclipse</a:t>
            </a:r>
            <a:r>
              <a:rPr lang="en-US" dirty="0" smtClean="0"/>
              <a:t> </a:t>
            </a:r>
            <a:r>
              <a:rPr lang="en-US" dirty="0" err="1" smtClean="0"/>
              <a:t>Netbeans</a:t>
            </a:r>
            <a:endParaRPr lang="en-US" dirty="0" smtClean="0"/>
          </a:p>
          <a:p>
            <a:r>
              <a:rPr lang="en-US" dirty="0" smtClean="0"/>
              <a:t>Jersey – JAX-RS reference implementation </a:t>
            </a:r>
          </a:p>
          <a:p>
            <a:r>
              <a:rPr lang="en-US" dirty="0" smtClean="0"/>
              <a:t>Tomcat </a:t>
            </a:r>
            <a:r>
              <a:rPr lang="en-US" dirty="0" smtClean="0"/>
              <a:t>8.0</a:t>
            </a:r>
          </a:p>
          <a:p>
            <a:r>
              <a:rPr lang="en-US" dirty="0" smtClean="0"/>
              <a:t>JDK 8</a:t>
            </a:r>
            <a:endParaRPr lang="en-US" dirty="0" smtClean="0"/>
          </a:p>
          <a:p>
            <a:r>
              <a:rPr lang="en-US" dirty="0" smtClean="0"/>
              <a:t>Chrome – With JSON plugin</a:t>
            </a:r>
          </a:p>
          <a:p>
            <a:r>
              <a:rPr lang="en-US" dirty="0" err="1" smtClean="0"/>
              <a:t>MariaDB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SoapUI</a:t>
            </a:r>
            <a:r>
              <a:rPr lang="en-US" dirty="0" smtClean="0"/>
              <a:t> – </a:t>
            </a:r>
            <a:r>
              <a:rPr lang="en-US" dirty="0" err="1" smtClean="0"/>
              <a:t>SmartBear</a:t>
            </a:r>
            <a:endParaRPr lang="en-US" dirty="0" smtClean="0"/>
          </a:p>
          <a:p>
            <a:r>
              <a:rPr lang="en-US" dirty="0"/>
              <a:t>This is not the </a:t>
            </a:r>
            <a:r>
              <a:rPr lang="en-US" dirty="0" smtClean="0"/>
              <a:t>only tool </a:t>
            </a:r>
            <a:r>
              <a:rPr lang="en-US" dirty="0"/>
              <a:t>set available!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 – </a:t>
            </a:r>
            <a:br>
              <a:rPr lang="en-US" dirty="0" smtClean="0"/>
            </a:br>
            <a:r>
              <a:rPr lang="en-US" sz="2000" dirty="0" smtClean="0"/>
              <a:t>If I wanted to parse text I’d write it in </a:t>
            </a:r>
            <a:r>
              <a:rPr lang="en-US" sz="2000" dirty="0" err="1" smtClean="0"/>
              <a:t>perl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Java Architecture for XML Binding</a:t>
            </a:r>
          </a:p>
          <a:p>
            <a:r>
              <a:rPr lang="en-US" dirty="0" smtClean="0"/>
              <a:t>Turn Objects into XML and vise-versa </a:t>
            </a:r>
          </a:p>
          <a:p>
            <a:r>
              <a:rPr lang="en-US" dirty="0" smtClean="0"/>
              <a:t>Marshall and </a:t>
            </a:r>
            <a:r>
              <a:rPr lang="en-US" dirty="0" err="1" smtClean="0"/>
              <a:t>Unmarshall</a:t>
            </a:r>
            <a:endParaRPr lang="en-US" dirty="0" smtClean="0"/>
          </a:p>
          <a:p>
            <a:r>
              <a:rPr lang="en-US" dirty="0" smtClean="0"/>
              <a:t>Annotation Based</a:t>
            </a:r>
          </a:p>
          <a:p>
            <a:endParaRPr lang="en-US" dirty="0" smtClean="0"/>
          </a:p>
          <a:p>
            <a:r>
              <a:rPr lang="en-US" dirty="0" smtClean="0"/>
              <a:t>Can generate classes from a Schema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84020"/>
            <a:ext cx="1524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4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JAXB 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JAXBContext</a:t>
            </a:r>
            <a:r>
              <a:rPr lang="en-US" dirty="0" smtClean="0"/>
              <a:t> –</a:t>
            </a:r>
            <a:r>
              <a:rPr lang="en-US" dirty="0" err="1" smtClean="0"/>
              <a:t>jaxb.index</a:t>
            </a:r>
            <a:r>
              <a:rPr lang="en-US" dirty="0" smtClean="0"/>
              <a:t> / </a:t>
            </a:r>
            <a:r>
              <a:rPr lang="en-US" dirty="0" err="1" smtClean="0"/>
              <a:t>ObjectFactory</a:t>
            </a:r>
            <a:endParaRPr lang="en-US" dirty="0" smtClean="0"/>
          </a:p>
          <a:p>
            <a:r>
              <a:rPr lang="en-US" dirty="0" err="1" smtClean="0"/>
              <a:t>Marshaller</a:t>
            </a:r>
            <a:r>
              <a:rPr lang="en-US" dirty="0" smtClean="0"/>
              <a:t> – </a:t>
            </a:r>
            <a:r>
              <a:rPr lang="en-US" sz="1600" dirty="0" smtClean="0"/>
              <a:t>marshal to SAX, DOM, </a:t>
            </a:r>
            <a:r>
              <a:rPr lang="en-US" sz="1600" dirty="0" err="1" smtClean="0"/>
              <a:t>OutputStream</a:t>
            </a:r>
            <a:r>
              <a:rPr lang="en-US" sz="1600" dirty="0" smtClean="0"/>
              <a:t>, Writer</a:t>
            </a:r>
          </a:p>
          <a:p>
            <a:r>
              <a:rPr lang="en-US" dirty="0" err="1" smtClean="0"/>
              <a:t>Annontations</a:t>
            </a:r>
            <a:endParaRPr lang="en-US" dirty="0" smtClean="0"/>
          </a:p>
          <a:p>
            <a:pPr lvl="1"/>
            <a:r>
              <a:rPr lang="en-US" dirty="0" err="1" smtClean="0"/>
              <a:t>XMLRootElement</a:t>
            </a:r>
            <a:endParaRPr lang="en-US" dirty="0" smtClean="0"/>
          </a:p>
          <a:p>
            <a:pPr lvl="1"/>
            <a:r>
              <a:rPr lang="en-US" dirty="0" err="1" smtClean="0"/>
              <a:t>XmlAccessorType</a:t>
            </a:r>
            <a:endParaRPr lang="en-US" dirty="0" smtClean="0"/>
          </a:p>
          <a:p>
            <a:pPr lvl="1"/>
            <a:r>
              <a:rPr lang="en-US" dirty="0" err="1" smtClean="0"/>
              <a:t>XmlElementWrapper</a:t>
            </a:r>
            <a:endParaRPr lang="en-US" dirty="0" smtClean="0"/>
          </a:p>
          <a:p>
            <a:pPr lvl="1"/>
            <a:r>
              <a:rPr lang="en-US" dirty="0" err="1" smtClean="0"/>
              <a:t>XmlElement</a:t>
            </a:r>
            <a:endParaRPr lang="en-US" dirty="0" smtClean="0"/>
          </a:p>
          <a:p>
            <a:pPr lvl="1"/>
            <a:r>
              <a:rPr lang="en-US" dirty="0" err="1" smtClean="0"/>
              <a:t>XmlList</a:t>
            </a:r>
            <a:endParaRPr lang="en-US" dirty="0" smtClean="0"/>
          </a:p>
          <a:p>
            <a:pPr lvl="1"/>
            <a:r>
              <a:rPr lang="en-US" dirty="0" err="1" smtClean="0"/>
              <a:t>XmlAttribute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4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Jax</a:t>
            </a:r>
            <a:r>
              <a:rPr lang="en-US" dirty="0" smtClean="0"/>
              <a:t>-RS</a:t>
            </a:r>
            <a:br>
              <a:rPr lang="en-US" dirty="0" smtClean="0"/>
            </a:br>
            <a:r>
              <a:rPr lang="en-US" sz="2800" dirty="0" smtClean="0"/>
              <a:t>Jersey Reference Implementation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API for RESTful Web Services </a:t>
            </a:r>
            <a:endParaRPr lang="en-US" dirty="0" smtClean="0"/>
          </a:p>
          <a:p>
            <a:r>
              <a:rPr lang="en-US" dirty="0" smtClean="0"/>
              <a:t>Uses JAXB</a:t>
            </a:r>
          </a:p>
          <a:p>
            <a:r>
              <a:rPr lang="en-US" dirty="0" smtClean="0"/>
              <a:t>Application / </a:t>
            </a:r>
            <a:r>
              <a:rPr lang="en-US" dirty="0" err="1" smtClean="0"/>
              <a:t>ResourceConfig</a:t>
            </a:r>
            <a:endParaRPr lang="en-US" dirty="0" smtClean="0"/>
          </a:p>
          <a:p>
            <a:r>
              <a:rPr lang="en-US" dirty="0" smtClean="0"/>
              <a:t>Resources</a:t>
            </a:r>
          </a:p>
          <a:p>
            <a:r>
              <a:rPr lang="en-US" dirty="0" smtClean="0"/>
              <a:t>Client </a:t>
            </a:r>
          </a:p>
          <a:p>
            <a:r>
              <a:rPr lang="en-US" dirty="0" smtClean="0"/>
              <a:t>Filters / Interceptors</a:t>
            </a:r>
          </a:p>
          <a:p>
            <a:r>
              <a:rPr lang="en-US" dirty="0"/>
              <a:t> Web Application Description Language (WADL)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245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Annotations </a:t>
            </a:r>
          </a:p>
          <a:p>
            <a:pPr lvl="1"/>
            <a:r>
              <a:rPr lang="en-US" dirty="0"/>
              <a:t>Path</a:t>
            </a:r>
          </a:p>
          <a:p>
            <a:pPr lvl="1"/>
            <a:r>
              <a:rPr lang="en-US" dirty="0"/>
              <a:t>Method GET, POST, PUT, DELETE, HEAD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, </a:t>
            </a:r>
            <a:r>
              <a:rPr lang="en-US" dirty="0" err="1"/>
              <a:t>PathParam</a:t>
            </a:r>
            <a:r>
              <a:rPr lang="en-US" dirty="0"/>
              <a:t>, </a:t>
            </a:r>
            <a:r>
              <a:rPr lang="en-US" dirty="0" err="1"/>
              <a:t>QueryParam</a:t>
            </a:r>
            <a:endParaRPr lang="en-US" dirty="0"/>
          </a:p>
          <a:p>
            <a:pPr lvl="1"/>
            <a:r>
              <a:rPr lang="en-US" dirty="0"/>
              <a:t>Consumes, Produces</a:t>
            </a:r>
          </a:p>
          <a:p>
            <a:pPr lvl="1"/>
            <a:r>
              <a:rPr lang="en-US" dirty="0"/>
              <a:t>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Filters and Interceptors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Client or Server Side</a:t>
            </a:r>
          </a:p>
          <a:p>
            <a:r>
              <a:rPr lang="en-US" dirty="0" smtClean="0"/>
              <a:t>Inbound or Outbound</a:t>
            </a:r>
          </a:p>
          <a:p>
            <a:r>
              <a:rPr lang="en-US" dirty="0" smtClean="0"/>
              <a:t>Filters modify Header, Entity, Request/Response Parameters</a:t>
            </a:r>
          </a:p>
          <a:p>
            <a:r>
              <a:rPr lang="en-US" dirty="0" smtClean="0"/>
              <a:t>Interceptors modify input / output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Thompson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jaxen@jaxen.net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write code and do other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Real quick, let’s go over what REST is and a couple background technologies. Stay away from rabbit holes!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2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REST: What and Why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EDI</a:t>
            </a:r>
          </a:p>
          <a:p>
            <a:r>
              <a:rPr lang="en-US" dirty="0" smtClean="0"/>
              <a:t>Internet – HTTP</a:t>
            </a:r>
          </a:p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SOAP – S? Object Access Protocol</a:t>
            </a:r>
          </a:p>
          <a:p>
            <a:r>
              <a:rPr lang="en-US" dirty="0" smtClean="0"/>
              <a:t>REST – </a:t>
            </a:r>
            <a:r>
              <a:rPr lang="en-US" dirty="0" err="1" smtClean="0"/>
              <a:t>REpresentational</a:t>
            </a:r>
            <a:r>
              <a:rPr lang="en-US" dirty="0" smtClean="0"/>
              <a:t> State Transfer</a:t>
            </a:r>
          </a:p>
          <a:p>
            <a:pPr lvl="1"/>
            <a:r>
              <a:rPr lang="en-US" dirty="0" smtClean="0"/>
              <a:t>Stateless</a:t>
            </a:r>
          </a:p>
          <a:p>
            <a:pPr lvl="1"/>
            <a:r>
              <a:rPr lang="en-US" dirty="0" smtClean="0"/>
              <a:t>Maps CRUD </a:t>
            </a:r>
            <a:r>
              <a:rPr lang="en-US" dirty="0" smtClean="0"/>
              <a:t>to HTTP Methods </a:t>
            </a:r>
          </a:p>
          <a:p>
            <a:pPr lvl="1"/>
            <a:r>
              <a:rPr lang="en-US" dirty="0" smtClean="0"/>
              <a:t>Multiple data formats </a:t>
            </a:r>
            <a:r>
              <a:rPr lang="en-US" dirty="0" smtClean="0"/>
              <a:t>(Most Popular - XML</a:t>
            </a:r>
            <a:r>
              <a:rPr lang="en-US" dirty="0" smtClean="0"/>
              <a:t>, JSON)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RPC</a:t>
            </a:r>
          </a:p>
          <a:p>
            <a:pPr lvl="1"/>
            <a:r>
              <a:rPr lang="en-US" dirty="0" smtClean="0"/>
              <a:t>WADL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2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2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HTTP 1.1 (http 2.0, it does matter for this subject)</a:t>
            </a:r>
          </a:p>
          <a:p>
            <a:r>
              <a:rPr lang="en-US" dirty="0" smtClean="0"/>
              <a:t>STATELESS – Request / Response</a:t>
            </a:r>
          </a:p>
          <a:p>
            <a:r>
              <a:rPr lang="en-US" dirty="0" smtClean="0"/>
              <a:t>Text Protocol</a:t>
            </a:r>
          </a:p>
          <a:p>
            <a:r>
              <a:rPr lang="en-US" dirty="0" smtClean="0"/>
              <a:t>Requests</a:t>
            </a:r>
          </a:p>
          <a:p>
            <a:pPr lvl="1"/>
            <a:r>
              <a:rPr lang="en-US" sz="1600" dirty="0" smtClean="0"/>
              <a:t>URI – protocol://server.domain.tld/path/resource?query=string&amp;name=value</a:t>
            </a:r>
          </a:p>
          <a:p>
            <a:pPr lvl="1"/>
            <a:r>
              <a:rPr lang="en-US" dirty="0" smtClean="0"/>
              <a:t>Methods </a:t>
            </a:r>
          </a:p>
          <a:p>
            <a:pPr lvl="2"/>
            <a:r>
              <a:rPr lang="en-US" dirty="0" smtClean="0"/>
              <a:t>No Data in request body – GET, DELETE, head, option, connect</a:t>
            </a:r>
          </a:p>
          <a:p>
            <a:pPr lvl="2"/>
            <a:r>
              <a:rPr lang="en-US" dirty="0" smtClean="0"/>
              <a:t>Data in request body – POST, PUT, patch</a:t>
            </a:r>
          </a:p>
          <a:p>
            <a:pPr lvl="1"/>
            <a:r>
              <a:rPr lang="en-US" dirty="0" smtClean="0"/>
              <a:t>Headers – Host is required</a:t>
            </a:r>
          </a:p>
          <a:p>
            <a:pPr lvl="2"/>
            <a:r>
              <a:rPr lang="en-US" dirty="0" smtClean="0"/>
              <a:t>Content-type – application/xml, application/</a:t>
            </a:r>
            <a:r>
              <a:rPr lang="en-US" dirty="0" err="1" smtClean="0"/>
              <a:t>json</a:t>
            </a:r>
            <a:endParaRPr lang="en-US" dirty="0" smtClean="0"/>
          </a:p>
          <a:p>
            <a:pPr lvl="2"/>
            <a:r>
              <a:rPr lang="en-US" dirty="0" smtClean="0"/>
              <a:t>Authentication</a:t>
            </a:r>
          </a:p>
          <a:p>
            <a:pPr lvl="2"/>
            <a:r>
              <a:rPr lang="en-US" dirty="0" err="1" smtClean="0"/>
              <a:t>JSessionId</a:t>
            </a:r>
            <a:r>
              <a:rPr lang="en-US" dirty="0" smtClean="0"/>
              <a:t> – don’t 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 2 minutes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</a:p>
          <a:p>
            <a:r>
              <a:rPr lang="en-US" dirty="0" smtClean="0"/>
              <a:t>Status Codes </a:t>
            </a:r>
          </a:p>
          <a:p>
            <a:pPr lvl="1"/>
            <a:r>
              <a:rPr lang="en-US" dirty="0" smtClean="0"/>
              <a:t>200 – Success</a:t>
            </a:r>
          </a:p>
          <a:p>
            <a:pPr lvl="1"/>
            <a:r>
              <a:rPr lang="en-US" dirty="0" smtClean="0"/>
              <a:t>300 – Redirect</a:t>
            </a:r>
          </a:p>
          <a:p>
            <a:pPr lvl="1"/>
            <a:r>
              <a:rPr lang="en-US" dirty="0" smtClean="0"/>
              <a:t>400 – Client Issue</a:t>
            </a:r>
          </a:p>
          <a:p>
            <a:pPr lvl="1"/>
            <a:r>
              <a:rPr lang="en-US" dirty="0" smtClean="0"/>
              <a:t>500 – Server Issue</a:t>
            </a:r>
          </a:p>
          <a:p>
            <a:r>
              <a:rPr lang="en-US" dirty="0" smtClean="0"/>
              <a:t>Header</a:t>
            </a:r>
          </a:p>
          <a:p>
            <a:r>
              <a:rPr lang="en-US" dirty="0" smtClean="0"/>
              <a:t>Body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1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 </a:t>
            </a:r>
            <a:r>
              <a:rPr lang="en-US" dirty="0" smtClean="0"/>
              <a:t>in </a:t>
            </a:r>
            <a:r>
              <a:rPr lang="en-US" dirty="0" smtClean="0"/>
              <a:t>1 minute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XML-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  <a:endParaRPr lang="en-US" dirty="0" smtClean="0"/>
          </a:p>
          <a:p>
            <a:pPr lvl="1"/>
            <a:r>
              <a:rPr lang="en-US" dirty="0" smtClean="0"/>
              <a:t>&lt; &gt; around Tags</a:t>
            </a:r>
          </a:p>
          <a:p>
            <a:pPr lvl="1"/>
            <a:r>
              <a:rPr lang="en-US" dirty="0" smtClean="0"/>
              <a:t>&lt;/ end Tag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</a:t>
            </a:r>
            <a:r>
              <a:rPr lang="en-US" dirty="0"/>
              <a:t>in 1 minute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JSON - </a:t>
            </a:r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 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  <a:r>
              <a:rPr lang="en-US" dirty="0"/>
              <a:t> 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pPr lvl="1"/>
            <a:r>
              <a:rPr lang="en-US" dirty="0" smtClean="0"/>
              <a:t>Lightweight</a:t>
            </a:r>
          </a:p>
          <a:p>
            <a:pPr lvl="1"/>
            <a:r>
              <a:rPr lang="en-US" dirty="0" smtClean="0"/>
              <a:t>{</a:t>
            </a:r>
            <a:r>
              <a:rPr lang="en-US" dirty="0"/>
              <a:t>Name : </a:t>
            </a:r>
            <a:r>
              <a:rPr lang="en-US" dirty="0" smtClean="0"/>
              <a:t>Value } </a:t>
            </a:r>
          </a:p>
          <a:p>
            <a:pPr lvl="1"/>
            <a:r>
              <a:rPr lang="en-US" dirty="0" smtClean="0"/>
              <a:t>[ array ]</a:t>
            </a:r>
          </a:p>
        </p:txBody>
      </p:sp>
    </p:spTree>
    <p:extLst>
      <p:ext uri="{BB962C8B-B14F-4D97-AF65-F5344CB8AC3E}">
        <p14:creationId xmlns:p14="http://schemas.microsoft.com/office/powerpoint/2010/main" val="40821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ffectLst/>
              </a:rPr>
              <a:t>XMLHttpRequest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Server Really Doesn’t Care!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6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6754</TotalTime>
  <Words>362</Words>
  <Application>Microsoft Office PowerPoint</Application>
  <PresentationFormat>On-screen Show (4:3)</PresentationFormat>
  <Paragraphs>104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Slipstream</vt:lpstr>
      <vt:lpstr>REST: Webservices Made Simple</vt:lpstr>
      <vt:lpstr>Jackson Thompson</vt:lpstr>
      <vt:lpstr>Background info</vt:lpstr>
      <vt:lpstr>REST: What and Why</vt:lpstr>
      <vt:lpstr>HTTP in 2 minutes</vt:lpstr>
      <vt:lpstr>Http in 2 minutes </vt:lpstr>
      <vt:lpstr>XML in 1 minute</vt:lpstr>
      <vt:lpstr>JSON in 1 minute</vt:lpstr>
      <vt:lpstr>XMLHttpRequest</vt:lpstr>
      <vt:lpstr>Let’s Code</vt:lpstr>
      <vt:lpstr>Tools Can’t build without tools </vt:lpstr>
      <vt:lpstr>JAXB –  If I wanted to parse text I’d write it in perl </vt:lpstr>
      <vt:lpstr>JAXB -Coding</vt:lpstr>
      <vt:lpstr>Jax-RS Jersey Reference Implementation</vt:lpstr>
      <vt:lpstr>Resource</vt:lpstr>
      <vt:lpstr>Filters and Interceptors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REST: Webservice Made Simple</dc:title>
  <dc:creator>Jackson Thompson</dc:creator>
  <cp:lastModifiedBy>Jackson Thompson</cp:lastModifiedBy>
  <cp:revision>44</cp:revision>
  <dcterms:created xsi:type="dcterms:W3CDTF">2015-06-14T20:54:15Z</dcterms:created>
  <dcterms:modified xsi:type="dcterms:W3CDTF">2015-09-10T17:40:08Z</dcterms:modified>
</cp:coreProperties>
</file>