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uli"/>
      <p:regular r:id="rId21"/>
      <p:italic r:id="rId22"/>
    </p:embeddedFont>
    <p:embeddedFont>
      <p:font typeface="Nixie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Muli-italic.fntdata"/><Relationship Id="rId10" Type="http://schemas.openxmlformats.org/officeDocument/2006/relationships/slide" Target="slides/slide6.xml"/><Relationship Id="rId21" Type="http://schemas.openxmlformats.org/officeDocument/2006/relationships/font" Target="fonts/Muli-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NixieOn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8" name="Shape 1408"/>
        <p:cNvGrpSpPr/>
        <p:nvPr/>
      </p:nvGrpSpPr>
      <p:grpSpPr>
        <a:xfrm>
          <a:off x="0" y="0"/>
          <a:ext cx="0" cy="0"/>
          <a:chOff x="0" y="0"/>
          <a:chExt cx="0" cy="0"/>
        </a:xfrm>
      </p:grpSpPr>
      <p:sp>
        <p:nvSpPr>
          <p:cNvPr id="1409" name="Shape 140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10" name="Shape 1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7" name="Shape 1467"/>
        <p:cNvGrpSpPr/>
        <p:nvPr/>
      </p:nvGrpSpPr>
      <p:grpSpPr>
        <a:xfrm>
          <a:off x="0" y="0"/>
          <a:ext cx="0" cy="0"/>
          <a:chOff x="0" y="0"/>
          <a:chExt cx="0" cy="0"/>
        </a:xfrm>
      </p:grpSpPr>
      <p:sp>
        <p:nvSpPr>
          <p:cNvPr id="1468" name="Shape 1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9" name="Shape 14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4" name="Shape 1474"/>
        <p:cNvGrpSpPr/>
        <p:nvPr/>
      </p:nvGrpSpPr>
      <p:grpSpPr>
        <a:xfrm>
          <a:off x="0" y="0"/>
          <a:ext cx="0" cy="0"/>
          <a:chOff x="0" y="0"/>
          <a:chExt cx="0" cy="0"/>
        </a:xfrm>
      </p:grpSpPr>
      <p:sp>
        <p:nvSpPr>
          <p:cNvPr id="1475" name="Shape 1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6" name="Shape 14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2" name="Shape 1482"/>
        <p:cNvGrpSpPr/>
        <p:nvPr/>
      </p:nvGrpSpPr>
      <p:grpSpPr>
        <a:xfrm>
          <a:off x="0" y="0"/>
          <a:ext cx="0" cy="0"/>
          <a:chOff x="0" y="0"/>
          <a:chExt cx="0" cy="0"/>
        </a:xfrm>
      </p:grpSpPr>
      <p:sp>
        <p:nvSpPr>
          <p:cNvPr id="1483" name="Shape 1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4" name="Shape 1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7" name="Shape 1487"/>
        <p:cNvGrpSpPr/>
        <p:nvPr/>
      </p:nvGrpSpPr>
      <p:grpSpPr>
        <a:xfrm>
          <a:off x="0" y="0"/>
          <a:ext cx="0" cy="0"/>
          <a:chOff x="0" y="0"/>
          <a:chExt cx="0" cy="0"/>
        </a:xfrm>
      </p:grpSpPr>
      <p:sp>
        <p:nvSpPr>
          <p:cNvPr id="1488" name="Shape 1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9" name="Shape 14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3" name="Shape 1493"/>
        <p:cNvGrpSpPr/>
        <p:nvPr/>
      </p:nvGrpSpPr>
      <p:grpSpPr>
        <a:xfrm>
          <a:off x="0" y="0"/>
          <a:ext cx="0" cy="0"/>
          <a:chOff x="0" y="0"/>
          <a:chExt cx="0" cy="0"/>
        </a:xfrm>
      </p:grpSpPr>
      <p:sp>
        <p:nvSpPr>
          <p:cNvPr id="1494" name="Shape 1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5" name="Shape 1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9" name="Shape 1499"/>
        <p:cNvGrpSpPr/>
        <p:nvPr/>
      </p:nvGrpSpPr>
      <p:grpSpPr>
        <a:xfrm>
          <a:off x="0" y="0"/>
          <a:ext cx="0" cy="0"/>
          <a:chOff x="0" y="0"/>
          <a:chExt cx="0" cy="0"/>
        </a:xfrm>
      </p:grpSpPr>
      <p:sp>
        <p:nvSpPr>
          <p:cNvPr id="1500" name="Shape 1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1" name="Shape 15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3" name="Shape 1503"/>
        <p:cNvGrpSpPr/>
        <p:nvPr/>
      </p:nvGrpSpPr>
      <p:grpSpPr>
        <a:xfrm>
          <a:off x="0" y="0"/>
          <a:ext cx="0" cy="0"/>
          <a:chOff x="0" y="0"/>
          <a:chExt cx="0" cy="0"/>
        </a:xfrm>
      </p:grpSpPr>
      <p:sp>
        <p:nvSpPr>
          <p:cNvPr id="1504" name="Shape 1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5" name="Shape 15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5" name="Shape 1415"/>
        <p:cNvGrpSpPr/>
        <p:nvPr/>
      </p:nvGrpSpPr>
      <p:grpSpPr>
        <a:xfrm>
          <a:off x="0" y="0"/>
          <a:ext cx="0" cy="0"/>
          <a:chOff x="0" y="0"/>
          <a:chExt cx="0" cy="0"/>
        </a:xfrm>
      </p:grpSpPr>
      <p:sp>
        <p:nvSpPr>
          <p:cNvPr id="1416" name="Shape 14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17" name="Shape 1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3" name="Shape 1423"/>
        <p:cNvGrpSpPr/>
        <p:nvPr/>
      </p:nvGrpSpPr>
      <p:grpSpPr>
        <a:xfrm>
          <a:off x="0" y="0"/>
          <a:ext cx="0" cy="0"/>
          <a:chOff x="0" y="0"/>
          <a:chExt cx="0" cy="0"/>
        </a:xfrm>
      </p:grpSpPr>
      <p:sp>
        <p:nvSpPr>
          <p:cNvPr id="1424" name="Shape 142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25" name="Shape 1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3" name="Shape 1433"/>
        <p:cNvGrpSpPr/>
        <p:nvPr/>
      </p:nvGrpSpPr>
      <p:grpSpPr>
        <a:xfrm>
          <a:off x="0" y="0"/>
          <a:ext cx="0" cy="0"/>
          <a:chOff x="0" y="0"/>
          <a:chExt cx="0" cy="0"/>
        </a:xfrm>
      </p:grpSpPr>
      <p:sp>
        <p:nvSpPr>
          <p:cNvPr id="1434" name="Shape 1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5" name="Shape 1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9" name="Shape 1439"/>
        <p:cNvGrpSpPr/>
        <p:nvPr/>
      </p:nvGrpSpPr>
      <p:grpSpPr>
        <a:xfrm>
          <a:off x="0" y="0"/>
          <a:ext cx="0" cy="0"/>
          <a:chOff x="0" y="0"/>
          <a:chExt cx="0" cy="0"/>
        </a:xfrm>
      </p:grpSpPr>
      <p:sp>
        <p:nvSpPr>
          <p:cNvPr id="1440" name="Shape 1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1" name="Shape 1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5" name="Shape 1445"/>
        <p:cNvGrpSpPr/>
        <p:nvPr/>
      </p:nvGrpSpPr>
      <p:grpSpPr>
        <a:xfrm>
          <a:off x="0" y="0"/>
          <a:ext cx="0" cy="0"/>
          <a:chOff x="0" y="0"/>
          <a:chExt cx="0" cy="0"/>
        </a:xfrm>
      </p:grpSpPr>
      <p:sp>
        <p:nvSpPr>
          <p:cNvPr id="1446" name="Shape 1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7" name="Shape 1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0" name="Shape 1450"/>
        <p:cNvGrpSpPr/>
        <p:nvPr/>
      </p:nvGrpSpPr>
      <p:grpSpPr>
        <a:xfrm>
          <a:off x="0" y="0"/>
          <a:ext cx="0" cy="0"/>
          <a:chOff x="0" y="0"/>
          <a:chExt cx="0" cy="0"/>
        </a:xfrm>
      </p:grpSpPr>
      <p:sp>
        <p:nvSpPr>
          <p:cNvPr id="1451" name="Shape 1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2" name="Shape 1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5" name="Shape 1455"/>
        <p:cNvGrpSpPr/>
        <p:nvPr/>
      </p:nvGrpSpPr>
      <p:grpSpPr>
        <a:xfrm>
          <a:off x="0" y="0"/>
          <a:ext cx="0" cy="0"/>
          <a:chOff x="0" y="0"/>
          <a:chExt cx="0" cy="0"/>
        </a:xfrm>
      </p:grpSpPr>
      <p:sp>
        <p:nvSpPr>
          <p:cNvPr id="1456" name="Shape 1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7" name="Shape 1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1" name="Shape 1461"/>
        <p:cNvGrpSpPr/>
        <p:nvPr/>
      </p:nvGrpSpPr>
      <p:grpSpPr>
        <a:xfrm>
          <a:off x="0" y="0"/>
          <a:ext cx="0" cy="0"/>
          <a:chOff x="0" y="0"/>
          <a:chExt cx="0" cy="0"/>
        </a:xfrm>
      </p:grpSpPr>
      <p:sp>
        <p:nvSpPr>
          <p:cNvPr id="1462" name="Shape 1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3" name="Shape 1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400175" y="1991825"/>
            <a:ext cx="6343500" cy="1159800"/>
          </a:xfrm>
          <a:prstGeom prst="rect">
            <a:avLst/>
          </a:prstGeom>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grpSp>
        <p:nvGrpSpPr>
          <p:cNvPr id="10" name="Shape 10"/>
          <p:cNvGrpSpPr/>
          <p:nvPr/>
        </p:nvGrpSpPr>
        <p:grpSpPr>
          <a:xfrm flipH="1" rot="10800000">
            <a:off x="3692750" y="38248"/>
            <a:ext cx="1758132" cy="1523096"/>
            <a:chOff x="4088875" y="1431100"/>
            <a:chExt cx="3293000" cy="2852775"/>
          </a:xfrm>
        </p:grpSpPr>
        <p:sp>
          <p:nvSpPr>
            <p:cNvPr id="11" name="Shape 11"/>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39" name="Shape 39"/>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48" name="Shape 48"/>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58" name="Shape 58"/>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flipH="1" rot="10800000">
            <a:off x="5278914" y="855278"/>
            <a:ext cx="944700" cy="818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flipH="1" rot="10800000">
            <a:off x="5365798" y="352324"/>
            <a:ext cx="493800" cy="4272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65" name="Shape 65"/>
          <p:cNvSpPr/>
          <p:nvPr/>
        </p:nvSpPr>
        <p:spPr>
          <a:xfrm>
            <a:off x="3253021" y="113273"/>
            <a:ext cx="225084" cy="389963"/>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66" name="Shape 66"/>
          <p:cNvGrpSpPr/>
          <p:nvPr/>
        </p:nvGrpSpPr>
        <p:grpSpPr>
          <a:xfrm>
            <a:off x="4380526" y="515192"/>
            <a:ext cx="382958" cy="607110"/>
            <a:chOff x="6718575" y="2318625"/>
            <a:chExt cx="256950" cy="407375"/>
          </a:xfrm>
        </p:grpSpPr>
        <p:sp>
          <p:nvSpPr>
            <p:cNvPr id="67" name="Shape 67"/>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0" name="Shape 80"/>
          <p:cNvGrpSpPr/>
          <p:nvPr/>
        </p:nvGrpSpPr>
        <p:grpSpPr>
          <a:xfrm flipH="1" rot="10800000">
            <a:off x="3920311" y="3981675"/>
            <a:ext cx="1303376" cy="1127987"/>
            <a:chOff x="238125" y="1431100"/>
            <a:chExt cx="3296350" cy="2852775"/>
          </a:xfrm>
        </p:grpSpPr>
        <p:sp>
          <p:nvSpPr>
            <p:cNvPr id="81" name="Shape 81"/>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63" name="Shape 163"/>
          <p:cNvSpPr/>
          <p:nvPr/>
        </p:nvSpPr>
        <p:spPr>
          <a:xfrm flipH="1" rot="10800000">
            <a:off x="5010533" y="4576647"/>
            <a:ext cx="1032900" cy="894600"/>
          </a:xfrm>
          <a:prstGeom prst="hexagon">
            <a:avLst>
              <a:gd fmla="val 28678" name="adj"/>
              <a:gd fmla="val 115470" name="vf"/>
            </a:avLst>
          </a:prstGeom>
          <a:noFill/>
          <a:ln cap="flat"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flipH="1" rot="10800000">
            <a:off x="3530384" y="4576661"/>
            <a:ext cx="452100" cy="3912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5370704" y="4867760"/>
            <a:ext cx="312502" cy="312484"/>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75" name="Shape 175"/>
          <p:cNvSpPr/>
          <p:nvPr/>
        </p:nvSpPr>
        <p:spPr>
          <a:xfrm>
            <a:off x="3429208" y="3904791"/>
            <a:ext cx="377838" cy="343684"/>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1404" name="Shape 1404"/>
        <p:cNvGrpSpPr/>
        <p:nvPr/>
      </p:nvGrpSpPr>
      <p:grpSpPr>
        <a:xfrm>
          <a:off x="0" y="0"/>
          <a:ext cx="0" cy="0"/>
          <a:chOff x="0" y="0"/>
          <a:chExt cx="0" cy="0"/>
        </a:xfrm>
      </p:grpSpPr>
      <p:sp>
        <p:nvSpPr>
          <p:cNvPr id="1405" name="Shape 1405"/>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406" name="Shape 1406"/>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407" name="Shape 1407"/>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76" name="Shape 176"/>
        <p:cNvGrpSpPr/>
        <p:nvPr/>
      </p:nvGrpSpPr>
      <p:grpSpPr>
        <a:xfrm>
          <a:off x="0" y="0"/>
          <a:ext cx="0" cy="0"/>
          <a:chOff x="0" y="0"/>
          <a:chExt cx="0" cy="0"/>
        </a:xfrm>
      </p:grpSpPr>
      <p:sp>
        <p:nvSpPr>
          <p:cNvPr id="177" name="Shape 177"/>
          <p:cNvSpPr txBox="1"/>
          <p:nvPr>
            <p:ph type="ctrTitle"/>
          </p:nvPr>
        </p:nvSpPr>
        <p:spPr>
          <a:xfrm>
            <a:off x="2743200" y="1735750"/>
            <a:ext cx="5638800" cy="1159800"/>
          </a:xfrm>
          <a:prstGeom prst="rect">
            <a:avLst/>
          </a:prstGeom>
        </p:spPr>
        <p:txBody>
          <a:bodyPr anchorCtr="0" anchor="b"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178" name="Shape 178"/>
          <p:cNvSpPr txBox="1"/>
          <p:nvPr>
            <p:ph idx="1" type="subTitle"/>
          </p:nvPr>
        </p:nvSpPr>
        <p:spPr>
          <a:xfrm>
            <a:off x="2743200" y="2821004"/>
            <a:ext cx="5696100" cy="7848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179" name="Shape 179"/>
          <p:cNvGrpSpPr/>
          <p:nvPr/>
        </p:nvGrpSpPr>
        <p:grpSpPr>
          <a:xfrm flipH="1" rot="10800000">
            <a:off x="421028" y="1677113"/>
            <a:ext cx="2064710" cy="1788689"/>
            <a:chOff x="4088875" y="1431100"/>
            <a:chExt cx="3293000" cy="2852775"/>
          </a:xfrm>
        </p:grpSpPr>
        <p:sp>
          <p:nvSpPr>
            <p:cNvPr id="180" name="Shape 180"/>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227" name="Shape 227"/>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flipH="1" rot="10800000">
            <a:off x="828674" y="351655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flipH="1" rot="10800000">
            <a:off x="793851" y="4692801"/>
            <a:ext cx="517499" cy="4479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234" name="Shape 234"/>
          <p:cNvSpPr/>
          <p:nvPr/>
        </p:nvSpPr>
        <p:spPr>
          <a:xfrm>
            <a:off x="393600" y="334662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235" name="Shape 235"/>
          <p:cNvGrpSpPr/>
          <p:nvPr/>
        </p:nvGrpSpPr>
        <p:grpSpPr>
          <a:xfrm>
            <a:off x="305252" y="553855"/>
            <a:ext cx="247468" cy="392302"/>
            <a:chOff x="6718575" y="2318625"/>
            <a:chExt cx="256950" cy="407375"/>
          </a:xfrm>
        </p:grpSpPr>
        <p:sp>
          <p:nvSpPr>
            <p:cNvPr id="236" name="Shape 236"/>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6795900" y="2628550"/>
              <a:ext cx="102300" cy="25"/>
            </a:xfrm>
            <a:custGeom>
              <a:pathLst>
                <a:path extrusionOk="0" fill="none" h="1" w="4092">
                  <a:moveTo>
                    <a:pt x="0" y="1"/>
                  </a:moveTo>
                  <a:lnTo>
                    <a:pt x="4092" y="1"/>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49" name="Shape 249"/>
          <p:cNvGrpSpPr/>
          <p:nvPr/>
        </p:nvGrpSpPr>
        <p:grpSpPr>
          <a:xfrm flipH="1" rot="10800000">
            <a:off x="-88363" y="302261"/>
            <a:ext cx="1034724" cy="895486"/>
            <a:chOff x="238125" y="1431100"/>
            <a:chExt cx="3296350" cy="2852775"/>
          </a:xfrm>
        </p:grpSpPr>
        <p:sp>
          <p:nvSpPr>
            <p:cNvPr id="250" name="Shape 250"/>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259" name="Shape 259"/>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260" name="Shape 260"/>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261" name="Shape 261"/>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280" name="Shape 280"/>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281" name="Shape 281"/>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283" name="Shape 283"/>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284" name="Shape 284"/>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286" name="Shape 286"/>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288" name="Shape 288"/>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289" name="Shape 289"/>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290" name="Shape 290"/>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291" name="Shape 291"/>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292" name="Shape 292"/>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293" name="Shape 293"/>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295" name="Shape 295"/>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303" name="Shape 303"/>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304" name="Shape 304"/>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306" name="Shape 306"/>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307" name="Shape 307"/>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308" name="Shape 308"/>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312" name="Shape 312"/>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313" name="Shape 313"/>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314" name="Shape 314"/>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315" name="Shape 315"/>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317" name="Shape 317"/>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318" name="Shape 318"/>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322" name="Shape 322"/>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323" name="Shape 323"/>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324" name="Shape 324"/>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326" name="Shape 326"/>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327" name="Shape 327"/>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328" name="Shape 328"/>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329" name="Shape 329"/>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330" name="Shape 330"/>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331" name="Shape 331"/>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332" name="Shape 332"/>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flipH="1" rot="10800000">
            <a:off x="738524" y="10085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flipH="1" rot="10800000">
            <a:off x="-291324" y="4148475"/>
            <a:ext cx="1182300" cy="10236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flipH="1" rot="10800000">
            <a:off x="420724" y="-6522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1019338" y="416705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41" name="Shape 341"/>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344" name="Shape 344"/>
          <p:cNvSpPr/>
          <p:nvPr/>
        </p:nvSpPr>
        <p:spPr>
          <a:xfrm>
            <a:off x="47198" y="4430470"/>
            <a:ext cx="505231" cy="459561"/>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45" name="Shape 345"/>
        <p:cNvGrpSpPr/>
        <p:nvPr/>
      </p:nvGrpSpPr>
      <p:grpSpPr>
        <a:xfrm>
          <a:off x="0" y="0"/>
          <a:ext cx="0" cy="0"/>
          <a:chOff x="0" y="0"/>
          <a:chExt cx="0" cy="0"/>
        </a:xfrm>
      </p:grpSpPr>
      <p:sp>
        <p:nvSpPr>
          <p:cNvPr id="346" name="Shape 346"/>
          <p:cNvSpPr txBox="1"/>
          <p:nvPr>
            <p:ph idx="1" type="body"/>
          </p:nvPr>
        </p:nvSpPr>
        <p:spPr>
          <a:xfrm>
            <a:off x="2051200" y="2085600"/>
            <a:ext cx="6282300" cy="819900"/>
          </a:xfrm>
          <a:prstGeom prst="rect">
            <a:avLst/>
          </a:prstGeom>
        </p:spPr>
        <p:txBody>
          <a:bodyPr anchorCtr="0" anchor="ctr" bIns="91425" lIns="91425" rIns="91425" tIns="91425"/>
          <a:lstStyle>
            <a:lvl1pPr lvl="0" rtl="0">
              <a:spcBef>
                <a:spcPts val="0"/>
              </a:spcBef>
              <a:buSzPct val="100000"/>
              <a:buFont typeface="Nixie One"/>
              <a:defRPr sz="2400">
                <a:latin typeface="Nixie One"/>
                <a:ea typeface="Nixie One"/>
                <a:cs typeface="Nixie One"/>
                <a:sym typeface="Nixie One"/>
              </a:defRPr>
            </a:lvl1pPr>
            <a:lvl2pPr lvl="1" rtl="0">
              <a:spcBef>
                <a:spcPts val="0"/>
              </a:spcBef>
              <a:buSzPct val="100000"/>
              <a:buFont typeface="Nixie One"/>
              <a:defRPr sz="2400">
                <a:latin typeface="Nixie One"/>
                <a:ea typeface="Nixie One"/>
                <a:cs typeface="Nixie One"/>
                <a:sym typeface="Nixie One"/>
              </a:defRPr>
            </a:lvl2pPr>
            <a:lvl3pPr lvl="2" rtl="0">
              <a:spcBef>
                <a:spcPts val="0"/>
              </a:spcBef>
              <a:buSzPct val="100000"/>
              <a:buFont typeface="Nixie One"/>
              <a:defRPr sz="2400">
                <a:latin typeface="Nixie One"/>
                <a:ea typeface="Nixie One"/>
                <a:cs typeface="Nixie One"/>
                <a:sym typeface="Nixie One"/>
              </a:defRPr>
            </a:lvl3pPr>
            <a:lvl4pPr lvl="3" rtl="0">
              <a:spcBef>
                <a:spcPts val="0"/>
              </a:spcBef>
              <a:buSzPct val="100000"/>
              <a:buFont typeface="Nixie One"/>
              <a:defRPr sz="2400">
                <a:latin typeface="Nixie One"/>
                <a:ea typeface="Nixie One"/>
                <a:cs typeface="Nixie One"/>
                <a:sym typeface="Nixie One"/>
              </a:defRPr>
            </a:lvl4pPr>
            <a:lvl5pPr lvl="4" rtl="0">
              <a:spcBef>
                <a:spcPts val="0"/>
              </a:spcBef>
              <a:buSzPct val="100000"/>
              <a:buFont typeface="Nixie One"/>
              <a:defRPr sz="2400">
                <a:latin typeface="Nixie One"/>
                <a:ea typeface="Nixie One"/>
                <a:cs typeface="Nixie One"/>
                <a:sym typeface="Nixie One"/>
              </a:defRPr>
            </a:lvl5pPr>
            <a:lvl6pPr lvl="5" rtl="0">
              <a:spcBef>
                <a:spcPts val="0"/>
              </a:spcBef>
              <a:buSzPct val="100000"/>
              <a:buFont typeface="Nixie One"/>
              <a:defRPr sz="2400">
                <a:latin typeface="Nixie One"/>
                <a:ea typeface="Nixie One"/>
                <a:cs typeface="Nixie One"/>
                <a:sym typeface="Nixie One"/>
              </a:defRPr>
            </a:lvl6pPr>
            <a:lvl7pPr lvl="6" rtl="0">
              <a:spcBef>
                <a:spcPts val="0"/>
              </a:spcBef>
              <a:buSzPct val="100000"/>
              <a:buFont typeface="Nixie One"/>
              <a:defRPr sz="2400">
                <a:latin typeface="Nixie One"/>
                <a:ea typeface="Nixie One"/>
                <a:cs typeface="Nixie One"/>
                <a:sym typeface="Nixie One"/>
              </a:defRPr>
            </a:lvl7pPr>
            <a:lvl8pPr lvl="7" rtl="0">
              <a:spcBef>
                <a:spcPts val="0"/>
              </a:spcBef>
              <a:buSzPct val="100000"/>
              <a:buFont typeface="Nixie One"/>
              <a:defRPr sz="2400">
                <a:latin typeface="Nixie One"/>
                <a:ea typeface="Nixie One"/>
                <a:cs typeface="Nixie One"/>
                <a:sym typeface="Nixie One"/>
              </a:defRPr>
            </a:lvl8pPr>
            <a:lvl9pPr lvl="8">
              <a:spcBef>
                <a:spcPts val="0"/>
              </a:spcBef>
              <a:buSzPct val="100000"/>
              <a:buFont typeface="Nixie One"/>
              <a:defRPr sz="2400">
                <a:latin typeface="Nixie One"/>
                <a:ea typeface="Nixie One"/>
                <a:cs typeface="Nixie One"/>
                <a:sym typeface="Nixie One"/>
              </a:defRPr>
            </a:lvl9pPr>
          </a:lstStyle>
          <a:p/>
        </p:txBody>
      </p:sp>
      <p:grpSp>
        <p:nvGrpSpPr>
          <p:cNvPr id="347" name="Shape 347"/>
          <p:cNvGrpSpPr/>
          <p:nvPr/>
        </p:nvGrpSpPr>
        <p:grpSpPr>
          <a:xfrm flipH="1" rot="10800000">
            <a:off x="411206" y="1998368"/>
            <a:ext cx="1322798" cy="1145959"/>
            <a:chOff x="4088875" y="1431100"/>
            <a:chExt cx="3293000" cy="2852775"/>
          </a:xfrm>
        </p:grpSpPr>
        <p:sp>
          <p:nvSpPr>
            <p:cNvPr id="348" name="Shape 348"/>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353" name="Shape 353"/>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354" name="Shape 354"/>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355" name="Shape 355"/>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356" name="Shape 356"/>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357" name="Shape 357"/>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359" name="Shape 359"/>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360" name="Shape 360"/>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364" name="Shape 364"/>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365" name="Shape 365"/>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366" name="Shape 366"/>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368" name="Shape 368"/>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376" name="Shape 376"/>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377" name="Shape 377"/>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382" name="Shape 382"/>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385" name="Shape 385"/>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386" name="Shape 386"/>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388" name="Shape 388"/>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389" name="Shape 389"/>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391" name="Shape 391"/>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392" name="Shape 392"/>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393" name="Shape 393"/>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395" name="Shape 395"/>
          <p:cNvSpPr/>
          <p:nvPr/>
        </p:nvSpPr>
        <p:spPr>
          <a:xfrm flipH="1" rot="10800000">
            <a:off x="-123825" y="28115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flipH="1" rot="10800000">
            <a:off x="638174" y="31927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flipH="1" rot="10800000">
            <a:off x="657224" y="438017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399" name="Shape 399"/>
          <p:cNvGrpSpPr/>
          <p:nvPr/>
        </p:nvGrpSpPr>
        <p:grpSpPr>
          <a:xfrm>
            <a:off x="986833" y="1394517"/>
            <a:ext cx="351203" cy="324660"/>
            <a:chOff x="5975075" y="2327500"/>
            <a:chExt cx="420100" cy="388350"/>
          </a:xfrm>
        </p:grpSpPr>
        <p:sp>
          <p:nvSpPr>
            <p:cNvPr id="400" name="Shape 400"/>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402" name="Shape 402"/>
          <p:cNvSpPr/>
          <p:nvPr/>
        </p:nvSpPr>
        <p:spPr>
          <a:xfrm>
            <a:off x="203100" y="30227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403" name="Shape 403"/>
          <p:cNvGrpSpPr/>
          <p:nvPr/>
        </p:nvGrpSpPr>
        <p:grpSpPr>
          <a:xfrm>
            <a:off x="295727" y="877705"/>
            <a:ext cx="247468" cy="392302"/>
            <a:chOff x="6718575" y="2318625"/>
            <a:chExt cx="256950" cy="407375"/>
          </a:xfrm>
        </p:grpSpPr>
        <p:sp>
          <p:nvSpPr>
            <p:cNvPr id="404" name="Shape 404"/>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6" name="Shape 40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7" name="Shape 407"/>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9" name="Shape 409"/>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p:nvPr/>
          </p:nvSpPr>
          <p:spPr>
            <a:xfrm>
              <a:off x="6795900" y="2628550"/>
              <a:ext cx="102300" cy="25"/>
            </a:xfrm>
            <a:custGeom>
              <a:pathLst>
                <a:path extrusionOk="0" fill="none" h="1" w="4092">
                  <a:moveTo>
                    <a:pt x="0" y="1"/>
                  </a:moveTo>
                  <a:lnTo>
                    <a:pt x="4092" y="1"/>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12" name="Shape 412"/>
          <p:cNvGrpSpPr/>
          <p:nvPr/>
        </p:nvGrpSpPr>
        <p:grpSpPr>
          <a:xfrm>
            <a:off x="1229484" y="3310480"/>
            <a:ext cx="342881" cy="350068"/>
            <a:chOff x="3951850" y="2985350"/>
            <a:chExt cx="407950" cy="416500"/>
          </a:xfrm>
        </p:grpSpPr>
        <p:sp>
          <p:nvSpPr>
            <p:cNvPr id="413" name="Shape 413"/>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4" name="Shape 414"/>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5" name="Shape 415"/>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17" name="Shape 417"/>
          <p:cNvGrpSpPr/>
          <p:nvPr/>
        </p:nvGrpSpPr>
        <p:grpSpPr>
          <a:xfrm flipH="1" rot="10800000">
            <a:off x="-97888" y="626111"/>
            <a:ext cx="1034724" cy="895486"/>
            <a:chOff x="238125" y="1431100"/>
            <a:chExt cx="3296350" cy="2852775"/>
          </a:xfrm>
        </p:grpSpPr>
        <p:sp>
          <p:nvSpPr>
            <p:cNvPr id="418" name="Shape 418"/>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419" name="Shape 419"/>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420" name="Shape 420"/>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421" name="Shape 421"/>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423" name="Shape 423"/>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424" name="Shape 424"/>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426" name="Shape 426"/>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427" name="Shape 427"/>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430" name="Shape 430"/>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431" name="Shape 431"/>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432" name="Shape 432"/>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433" name="Shape 433"/>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434" name="Shape 434"/>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435" name="Shape 435"/>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436" name="Shape 436"/>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437" name="Shape 437"/>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438" name="Shape 438"/>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439" name="Shape 439"/>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440" name="Shape 440"/>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441" name="Shape 441"/>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443" name="Shape 443"/>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444" name="Shape 444"/>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447" name="Shape 447"/>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448" name="Shape 448"/>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449" name="Shape 449"/>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450" name="Shape 450"/>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451" name="Shape 451"/>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452" name="Shape 452"/>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453" name="Shape 453"/>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454" name="Shape 454"/>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455" name="Shape 455"/>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456" name="Shape 456"/>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457" name="Shape 457"/>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458" name="Shape 458"/>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459" name="Shape 459"/>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461" name="Shape 461"/>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462" name="Shape 462"/>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463" name="Shape 463"/>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468" name="Shape 468"/>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469" name="Shape 469"/>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470" name="Shape 470"/>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471" name="Shape 471"/>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472" name="Shape 472"/>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473" name="Shape 473"/>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474" name="Shape 474"/>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475" name="Shape 475"/>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476" name="Shape 476"/>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477" name="Shape 477"/>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478" name="Shape 478"/>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479" name="Shape 479"/>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480" name="Shape 480"/>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482" name="Shape 482"/>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483" name="Shape 483"/>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484" name="Shape 484"/>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485" name="Shape 485"/>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486" name="Shape 486"/>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487" name="Shape 487"/>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488" name="Shape 488"/>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489" name="Shape 489"/>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490" name="Shape 490"/>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491" name="Shape 491"/>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492" name="Shape 492"/>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493" name="Shape 493"/>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494" name="Shape 494"/>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495" name="Shape 495"/>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496" name="Shape 496"/>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497" name="Shape 497"/>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498" name="Shape 498"/>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500" name="Shape 500"/>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1" name="Shape 501"/>
          <p:cNvSpPr/>
          <p:nvPr/>
        </p:nvSpPr>
        <p:spPr>
          <a:xfrm flipH="1" rot="10800000">
            <a:off x="728999" y="424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flipH="1" rot="10800000">
            <a:off x="411199" y="25862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828838" y="38432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505" name="Shape 505"/>
          <p:cNvGrpSpPr/>
          <p:nvPr/>
        </p:nvGrpSpPr>
        <p:grpSpPr>
          <a:xfrm>
            <a:off x="67091" y="1681689"/>
            <a:ext cx="455624" cy="437053"/>
            <a:chOff x="5241175" y="4959100"/>
            <a:chExt cx="539775" cy="517775"/>
          </a:xfrm>
        </p:grpSpPr>
        <p:sp>
          <p:nvSpPr>
            <p:cNvPr id="506" name="Shape 506"/>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07" name="Shape 507"/>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08" name="Shape 508"/>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09" name="Shape 509"/>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10" name="Shape 510"/>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11" name="Shape 511"/>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512" name="Shape 512"/>
          <p:cNvSpPr/>
          <p:nvPr/>
        </p:nvSpPr>
        <p:spPr>
          <a:xfrm>
            <a:off x="144925" y="4214500"/>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513" name="Shape 513"/>
          <p:cNvSpPr txBox="1"/>
          <p:nvPr/>
        </p:nvSpPr>
        <p:spPr>
          <a:xfrm>
            <a:off x="94000" y="1929581"/>
            <a:ext cx="1957200" cy="653700"/>
          </a:xfrm>
          <a:prstGeom prst="rect">
            <a:avLst/>
          </a:prstGeom>
          <a:noFill/>
          <a:ln>
            <a:noFill/>
          </a:ln>
        </p:spPr>
        <p:txBody>
          <a:bodyPr anchorCtr="0" anchor="t" bIns="91425" lIns="91425" rIns="91425" tIns="91425">
            <a:noAutofit/>
          </a:bodyPr>
          <a:lstStyle/>
          <a:p>
            <a:pPr lvl="0" rtl="0" algn="ctr">
              <a:spcBef>
                <a:spcPts val="0"/>
              </a:spcBef>
              <a:buNone/>
            </a:pPr>
            <a:r>
              <a:rPr lang="en" sz="12000">
                <a:solidFill>
                  <a:srgbClr val="FFFFFF"/>
                </a:solidFill>
                <a:latin typeface="Nixie One"/>
                <a:ea typeface="Nixie One"/>
                <a:cs typeface="Nixie One"/>
                <a:sym typeface="Nixie One"/>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514" name="Shape 514"/>
        <p:cNvGrpSpPr/>
        <p:nvPr/>
      </p:nvGrpSpPr>
      <p:grpSpPr>
        <a:xfrm>
          <a:off x="0" y="0"/>
          <a:ext cx="0" cy="0"/>
          <a:chOff x="0" y="0"/>
          <a:chExt cx="0" cy="0"/>
        </a:xfrm>
      </p:grpSpPr>
      <p:sp>
        <p:nvSpPr>
          <p:cNvPr id="515" name="Shape 515"/>
          <p:cNvSpPr txBox="1"/>
          <p:nvPr>
            <p:ph type="title"/>
          </p:nvPr>
        </p:nvSpPr>
        <p:spPr>
          <a:xfrm>
            <a:off x="1732700" y="1735600"/>
            <a:ext cx="4944300" cy="645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16" name="Shape 516"/>
          <p:cNvSpPr txBox="1"/>
          <p:nvPr>
            <p:ph idx="1" type="body"/>
          </p:nvPr>
        </p:nvSpPr>
        <p:spPr>
          <a:xfrm>
            <a:off x="1732700" y="2255124"/>
            <a:ext cx="4944300" cy="1659899"/>
          </a:xfrm>
          <a:prstGeom prst="rect">
            <a:avLst/>
          </a:prstGeom>
        </p:spPr>
        <p:txBody>
          <a:bodyPr anchorCtr="0" anchor="t" bIns="91425" lIns="91425" rIns="91425" tIns="91425"/>
          <a:lstStyle>
            <a:lvl1pPr lvl="0">
              <a:spcBef>
                <a:spcPts val="0"/>
              </a:spcBef>
              <a:buFont typeface="Muli"/>
              <a:defRPr>
                <a:latin typeface="Muli"/>
                <a:ea typeface="Muli"/>
                <a:cs typeface="Muli"/>
                <a:sym typeface="Muli"/>
              </a:defRPr>
            </a:lvl1pPr>
            <a:lvl2pPr lvl="1">
              <a:spcBef>
                <a:spcPts val="0"/>
              </a:spcBef>
              <a:buFont typeface="Muli"/>
              <a:defRPr>
                <a:latin typeface="Muli"/>
                <a:ea typeface="Muli"/>
                <a:cs typeface="Muli"/>
                <a:sym typeface="Muli"/>
              </a:defRPr>
            </a:lvl2pPr>
            <a:lvl3pPr lvl="2">
              <a:spcBef>
                <a:spcPts val="0"/>
              </a:spcBef>
              <a:buFont typeface="Muli"/>
              <a:defRPr>
                <a:latin typeface="Muli"/>
                <a:ea typeface="Muli"/>
                <a:cs typeface="Muli"/>
                <a:sym typeface="Muli"/>
              </a:defRPr>
            </a:lvl3pPr>
            <a:lvl4pPr lvl="3">
              <a:spcBef>
                <a:spcPts val="0"/>
              </a:spcBef>
              <a:buFont typeface="Muli"/>
              <a:defRPr>
                <a:latin typeface="Muli"/>
                <a:ea typeface="Muli"/>
                <a:cs typeface="Muli"/>
                <a:sym typeface="Muli"/>
              </a:defRPr>
            </a:lvl4pPr>
            <a:lvl5pPr lvl="4">
              <a:spcBef>
                <a:spcPts val="0"/>
              </a:spcBef>
              <a:buFont typeface="Muli"/>
              <a:defRPr>
                <a:latin typeface="Muli"/>
                <a:ea typeface="Muli"/>
                <a:cs typeface="Muli"/>
                <a:sym typeface="Muli"/>
              </a:defRPr>
            </a:lvl5pPr>
            <a:lvl6pPr lvl="5">
              <a:spcBef>
                <a:spcPts val="0"/>
              </a:spcBef>
              <a:buFont typeface="Muli"/>
              <a:defRPr>
                <a:latin typeface="Muli"/>
                <a:ea typeface="Muli"/>
                <a:cs typeface="Muli"/>
                <a:sym typeface="Muli"/>
              </a:defRPr>
            </a:lvl6pPr>
            <a:lvl7pPr lvl="6">
              <a:spcBef>
                <a:spcPts val="0"/>
              </a:spcBef>
              <a:buFont typeface="Muli"/>
              <a:defRPr>
                <a:latin typeface="Muli"/>
                <a:ea typeface="Muli"/>
                <a:cs typeface="Muli"/>
                <a:sym typeface="Muli"/>
              </a:defRPr>
            </a:lvl7pPr>
            <a:lvl8pPr lvl="7">
              <a:spcBef>
                <a:spcPts val="0"/>
              </a:spcBef>
              <a:buFont typeface="Muli"/>
              <a:defRPr>
                <a:latin typeface="Muli"/>
                <a:ea typeface="Muli"/>
                <a:cs typeface="Muli"/>
                <a:sym typeface="Muli"/>
              </a:defRPr>
            </a:lvl8pPr>
            <a:lvl9pPr lvl="8">
              <a:spcBef>
                <a:spcPts val="0"/>
              </a:spcBef>
              <a:buFont typeface="Muli"/>
              <a:defRPr>
                <a:latin typeface="Muli"/>
                <a:ea typeface="Muli"/>
                <a:cs typeface="Muli"/>
                <a:sym typeface="Muli"/>
              </a:defRPr>
            </a:lvl9pPr>
          </a:lstStyle>
          <a:p/>
        </p:txBody>
      </p:sp>
      <p:grpSp>
        <p:nvGrpSpPr>
          <p:cNvPr id="517" name="Shape 517"/>
          <p:cNvGrpSpPr/>
          <p:nvPr/>
        </p:nvGrpSpPr>
        <p:grpSpPr>
          <a:xfrm flipH="1" rot="10800000">
            <a:off x="411206" y="245768"/>
            <a:ext cx="1322798" cy="1145959"/>
            <a:chOff x="4088875" y="1431100"/>
            <a:chExt cx="3293000" cy="2852775"/>
          </a:xfrm>
        </p:grpSpPr>
        <p:sp>
          <p:nvSpPr>
            <p:cNvPr id="518" name="Shape 518"/>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519" name="Shape 519"/>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520" name="Shape 520"/>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521" name="Shape 521"/>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522" name="Shape 522"/>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524" name="Shape 524"/>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525" name="Shape 525"/>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526" name="Shape 526"/>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527" name="Shape 527"/>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528" name="Shape 528"/>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529" name="Shape 529"/>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530" name="Shape 530"/>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531" name="Shape 531"/>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532" name="Shape 532"/>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533" name="Shape 533"/>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534" name="Shape 534"/>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535" name="Shape 535"/>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536" name="Shape 536"/>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537" name="Shape 537"/>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538" name="Shape 538"/>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540" name="Shape 540"/>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541" name="Shape 541"/>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542" name="Shape 542"/>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543" name="Shape 543"/>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544" name="Shape 544"/>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545" name="Shape 545"/>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546" name="Shape 546"/>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547" name="Shape 547"/>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548" name="Shape 548"/>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549" name="Shape 549"/>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550" name="Shape 550"/>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551" name="Shape 551"/>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552" name="Shape 552"/>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553" name="Shape 553"/>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554" name="Shape 554"/>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555" name="Shape 555"/>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556" name="Shape 556"/>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557" name="Shape 557"/>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558" name="Shape 558"/>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559" name="Shape 559"/>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560" name="Shape 560"/>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561" name="Shape 561"/>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562" name="Shape 562"/>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563" name="Shape 563"/>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564" name="Shape 564"/>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grpSp>
        <p:nvGrpSpPr>
          <p:cNvPr id="565" name="Shape 565"/>
          <p:cNvGrpSpPr/>
          <p:nvPr/>
        </p:nvGrpSpPr>
        <p:grpSpPr>
          <a:xfrm flipH="1" rot="10800000">
            <a:off x="7663686" y="3682711"/>
            <a:ext cx="1034724" cy="895486"/>
            <a:chOff x="238125" y="1431100"/>
            <a:chExt cx="3296350" cy="2852775"/>
          </a:xfrm>
        </p:grpSpPr>
        <p:sp>
          <p:nvSpPr>
            <p:cNvPr id="566" name="Shape 566"/>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567" name="Shape 567"/>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568" name="Shape 568"/>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569" name="Shape 569"/>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570" name="Shape 570"/>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571" name="Shape 571"/>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572" name="Shape 572"/>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573" name="Shape 573"/>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574" name="Shape 574"/>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575" name="Shape 575"/>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576" name="Shape 576"/>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577" name="Shape 577"/>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578" name="Shape 578"/>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579" name="Shape 579"/>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580" name="Shape 580"/>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581" name="Shape 581"/>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582" name="Shape 582"/>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583" name="Shape 583"/>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584" name="Shape 584"/>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585" name="Shape 585"/>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586" name="Shape 586"/>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587" name="Shape 587"/>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588" name="Shape 588"/>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589" name="Shape 589"/>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590" name="Shape 590"/>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591" name="Shape 591"/>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592" name="Shape 592"/>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593" name="Shape 593"/>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594" name="Shape 594"/>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595" name="Shape 595"/>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596" name="Shape 596"/>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597" name="Shape 597"/>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598" name="Shape 598"/>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599" name="Shape 599"/>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601" name="Shape 601"/>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602" name="Shape 602"/>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603" name="Shape 603"/>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604" name="Shape 604"/>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605" name="Shape 605"/>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606" name="Shape 606"/>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607" name="Shape 607"/>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608" name="Shape 608"/>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609" name="Shape 609"/>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610" name="Shape 610"/>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611" name="Shape 611"/>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612" name="Shape 612"/>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613" name="Shape 613"/>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614" name="Shape 614"/>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615" name="Shape 615"/>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616" name="Shape 616"/>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617" name="Shape 617"/>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618" name="Shape 618"/>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619" name="Shape 619"/>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620" name="Shape 620"/>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621" name="Shape 621"/>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622" name="Shape 622"/>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623" name="Shape 623"/>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624" name="Shape 624"/>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625" name="Shape 625"/>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626" name="Shape 626"/>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627" name="Shape 627"/>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628" name="Shape 628"/>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629" name="Shape 629"/>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630" name="Shape 630"/>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631" name="Shape 631"/>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632" name="Shape 632"/>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633" name="Shape 633"/>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634" name="Shape 634"/>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636" name="Shape 636"/>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637" name="Shape 637"/>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638" name="Shape 638"/>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639" name="Shape 639"/>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640" name="Shape 640"/>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641" name="Shape 641"/>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642" name="Shape 642"/>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643" name="Shape 643"/>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644" name="Shape 644"/>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645" name="Shape 645"/>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646" name="Shape 646"/>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647" name="Shape 647"/>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648" name="Shape 648"/>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9" name="Shape 649"/>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50" name="Shape 65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1" name="Shape 651"/>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sp>
        <p:nvSpPr>
          <p:cNvPr id="652" name="Shape 652"/>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3" name="Shape 653"/>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654" name="Shape 654"/>
          <p:cNvSpPr/>
          <p:nvPr/>
        </p:nvSpPr>
        <p:spPr>
          <a:xfrm flipH="1" rot="10800000">
            <a:off x="7821347" y="2935400"/>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55" name="Shape 65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656" name="Shape 656"/>
          <p:cNvGrpSpPr/>
          <p:nvPr/>
        </p:nvGrpSpPr>
        <p:grpSpPr>
          <a:xfrm>
            <a:off x="1729783" y="61067"/>
            <a:ext cx="351203" cy="324660"/>
            <a:chOff x="5975075" y="2327500"/>
            <a:chExt cx="420100" cy="388350"/>
          </a:xfrm>
        </p:grpSpPr>
        <p:sp>
          <p:nvSpPr>
            <p:cNvPr id="657" name="Shape 657"/>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58" name="Shape 658"/>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659" name="Shape 659"/>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660" name="Shape 660"/>
          <p:cNvSpPr/>
          <p:nvPr/>
        </p:nvSpPr>
        <p:spPr>
          <a:xfrm>
            <a:off x="8772688" y="44618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661" name="Shape 661"/>
          <p:cNvGrpSpPr/>
          <p:nvPr/>
        </p:nvGrpSpPr>
        <p:grpSpPr>
          <a:xfrm>
            <a:off x="7354067" y="3426714"/>
            <a:ext cx="455624" cy="437053"/>
            <a:chOff x="5241175" y="4959100"/>
            <a:chExt cx="539775" cy="517775"/>
          </a:xfrm>
        </p:grpSpPr>
        <p:sp>
          <p:nvSpPr>
            <p:cNvPr id="662" name="Shape 662"/>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63" name="Shape 663"/>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64" name="Shape 664"/>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65" name="Shape 665"/>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66" name="Shape 666"/>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67" name="Shape 667"/>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668" name="Shape 668"/>
          <p:cNvSpPr/>
          <p:nvPr/>
        </p:nvSpPr>
        <p:spPr>
          <a:xfrm>
            <a:off x="8081325" y="3153875"/>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grpSp>
        <p:nvGrpSpPr>
          <p:cNvPr id="669" name="Shape 669"/>
          <p:cNvGrpSpPr/>
          <p:nvPr/>
        </p:nvGrpSpPr>
        <p:grpSpPr>
          <a:xfrm>
            <a:off x="904276" y="515192"/>
            <a:ext cx="382958" cy="607110"/>
            <a:chOff x="6718575" y="2318625"/>
            <a:chExt cx="256950" cy="407375"/>
          </a:xfrm>
        </p:grpSpPr>
        <p:sp>
          <p:nvSpPr>
            <p:cNvPr id="670" name="Shape 670"/>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1" name="Shape 671"/>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2" name="Shape 672"/>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3" name="Shape 673"/>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5" name="Shape 675"/>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6" name="Shape 676"/>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7" name="Shape 677"/>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78" name="Shape 678"/>
          <p:cNvGrpSpPr/>
          <p:nvPr/>
        </p:nvGrpSpPr>
        <p:grpSpPr>
          <a:xfrm>
            <a:off x="335759" y="1840530"/>
            <a:ext cx="342881" cy="350068"/>
            <a:chOff x="3951850" y="2985350"/>
            <a:chExt cx="407950" cy="416500"/>
          </a:xfrm>
        </p:grpSpPr>
        <p:sp>
          <p:nvSpPr>
            <p:cNvPr id="679" name="Shape 679"/>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0" name="Shape 680"/>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1" name="Shape 681"/>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2" name="Shape 682"/>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683" name="Shape 683"/>
        <p:cNvGrpSpPr/>
        <p:nvPr/>
      </p:nvGrpSpPr>
      <p:grpSpPr>
        <a:xfrm>
          <a:off x="0" y="0"/>
          <a:ext cx="0" cy="0"/>
          <a:chOff x="0" y="0"/>
          <a:chExt cx="0" cy="0"/>
        </a:xfrm>
      </p:grpSpPr>
      <p:sp>
        <p:nvSpPr>
          <p:cNvPr id="684" name="Shape 684"/>
          <p:cNvSpPr txBox="1"/>
          <p:nvPr>
            <p:ph type="title"/>
          </p:nvPr>
        </p:nvSpPr>
        <p:spPr>
          <a:xfrm>
            <a:off x="1732700" y="1735600"/>
            <a:ext cx="4944300" cy="645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5" name="Shape 685"/>
          <p:cNvSpPr txBox="1"/>
          <p:nvPr>
            <p:ph idx="1" type="body"/>
          </p:nvPr>
        </p:nvSpPr>
        <p:spPr>
          <a:xfrm>
            <a:off x="1734000" y="2414450"/>
            <a:ext cx="2667300" cy="2663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6" name="Shape 686"/>
          <p:cNvSpPr txBox="1"/>
          <p:nvPr>
            <p:ph idx="2" type="body"/>
          </p:nvPr>
        </p:nvSpPr>
        <p:spPr>
          <a:xfrm>
            <a:off x="4562087" y="2414450"/>
            <a:ext cx="2667300" cy="2663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687" name="Shape 687"/>
          <p:cNvGrpSpPr/>
          <p:nvPr/>
        </p:nvGrpSpPr>
        <p:grpSpPr>
          <a:xfrm flipH="1" rot="10800000">
            <a:off x="411206" y="245768"/>
            <a:ext cx="1322798" cy="1145959"/>
            <a:chOff x="4088875" y="1431100"/>
            <a:chExt cx="3293000" cy="2852775"/>
          </a:xfrm>
        </p:grpSpPr>
        <p:sp>
          <p:nvSpPr>
            <p:cNvPr id="688" name="Shape 688"/>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689" name="Shape 689"/>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690" name="Shape 690"/>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691" name="Shape 691"/>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692" name="Shape 692"/>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693" name="Shape 693"/>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694" name="Shape 694"/>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695" name="Shape 695"/>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696" name="Shape 696"/>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697" name="Shape 697"/>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699" name="Shape 699"/>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700" name="Shape 700"/>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701" name="Shape 701"/>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702" name="Shape 702"/>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704" name="Shape 704"/>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705" name="Shape 705"/>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706" name="Shape 706"/>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707" name="Shape 707"/>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708" name="Shape 708"/>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709" name="Shape 709"/>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710" name="Shape 710"/>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711" name="Shape 711"/>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712" name="Shape 712"/>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713" name="Shape 713"/>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714" name="Shape 714"/>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715" name="Shape 715"/>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716" name="Shape 716"/>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717" name="Shape 717"/>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718" name="Shape 718"/>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719" name="Shape 719"/>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720" name="Shape 720"/>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721" name="Shape 721"/>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722" name="Shape 722"/>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723" name="Shape 723"/>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724" name="Shape 724"/>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725" name="Shape 725"/>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726" name="Shape 726"/>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727" name="Shape 727"/>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728" name="Shape 728"/>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729" name="Shape 729"/>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730" name="Shape 730"/>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731" name="Shape 731"/>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732" name="Shape 732"/>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733" name="Shape 733"/>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734" name="Shape 734"/>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735" name="Shape 735"/>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6" name="Shape 736"/>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37" name="Shape 73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8" name="Shape 738"/>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739" name="Shape 739"/>
          <p:cNvGrpSpPr/>
          <p:nvPr/>
        </p:nvGrpSpPr>
        <p:grpSpPr>
          <a:xfrm>
            <a:off x="1729783" y="61067"/>
            <a:ext cx="351203" cy="324660"/>
            <a:chOff x="5975075" y="2327500"/>
            <a:chExt cx="420100" cy="388350"/>
          </a:xfrm>
        </p:grpSpPr>
        <p:sp>
          <p:nvSpPr>
            <p:cNvPr id="740" name="Shape 740"/>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41" name="Shape 741"/>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742" name="Shape 742"/>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743" name="Shape 743"/>
          <p:cNvGrpSpPr/>
          <p:nvPr/>
        </p:nvGrpSpPr>
        <p:grpSpPr>
          <a:xfrm>
            <a:off x="904276" y="515192"/>
            <a:ext cx="382958" cy="607110"/>
            <a:chOff x="6718575" y="2318625"/>
            <a:chExt cx="256950" cy="407375"/>
          </a:xfrm>
        </p:grpSpPr>
        <p:sp>
          <p:nvSpPr>
            <p:cNvPr id="744" name="Shape 744"/>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5" name="Shape 745"/>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6" name="Shape 74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7" name="Shape 747"/>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8" name="Shape 748"/>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9" name="Shape 749"/>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0" name="Shape 75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1" name="Shape 751"/>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52" name="Shape 752"/>
          <p:cNvGrpSpPr/>
          <p:nvPr/>
        </p:nvGrpSpPr>
        <p:grpSpPr>
          <a:xfrm>
            <a:off x="335759" y="1840530"/>
            <a:ext cx="342881" cy="350068"/>
            <a:chOff x="3951850" y="2985350"/>
            <a:chExt cx="407950" cy="416500"/>
          </a:xfrm>
        </p:grpSpPr>
        <p:sp>
          <p:nvSpPr>
            <p:cNvPr id="753" name="Shape 753"/>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4" name="Shape 754"/>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5" name="Shape 755"/>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6" name="Shape 756"/>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57" name="Shape 757"/>
          <p:cNvGrpSpPr/>
          <p:nvPr/>
        </p:nvGrpSpPr>
        <p:grpSpPr>
          <a:xfrm flipH="1" rot="10800000">
            <a:off x="7663686" y="3682711"/>
            <a:ext cx="1034724" cy="895486"/>
            <a:chOff x="238125" y="1431100"/>
            <a:chExt cx="3296350" cy="2852775"/>
          </a:xfrm>
        </p:grpSpPr>
        <p:sp>
          <p:nvSpPr>
            <p:cNvPr id="758" name="Shape 758"/>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759" name="Shape 759"/>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760" name="Shape 760"/>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761" name="Shape 761"/>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762" name="Shape 762"/>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763" name="Shape 763"/>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764" name="Shape 764"/>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765" name="Shape 765"/>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766" name="Shape 766"/>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767" name="Shape 767"/>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768" name="Shape 768"/>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769" name="Shape 769"/>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770" name="Shape 770"/>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771" name="Shape 771"/>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772" name="Shape 772"/>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773" name="Shape 773"/>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774" name="Shape 774"/>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775" name="Shape 775"/>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776" name="Shape 776"/>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777" name="Shape 777"/>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778" name="Shape 778"/>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779" name="Shape 779"/>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780" name="Shape 780"/>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781" name="Shape 781"/>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782" name="Shape 782"/>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783" name="Shape 783"/>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784" name="Shape 784"/>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785" name="Shape 785"/>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786" name="Shape 786"/>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787" name="Shape 787"/>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788" name="Shape 788"/>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789" name="Shape 789"/>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790" name="Shape 790"/>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791" name="Shape 791"/>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792" name="Shape 792"/>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793" name="Shape 793"/>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794" name="Shape 794"/>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795" name="Shape 795"/>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796" name="Shape 796"/>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797" name="Shape 797"/>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798" name="Shape 798"/>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799" name="Shape 799"/>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800" name="Shape 800"/>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801" name="Shape 801"/>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802" name="Shape 802"/>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803" name="Shape 803"/>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804" name="Shape 804"/>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805" name="Shape 805"/>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806" name="Shape 806"/>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807" name="Shape 807"/>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808" name="Shape 808"/>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809" name="Shape 809"/>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810" name="Shape 810"/>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811" name="Shape 811"/>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812" name="Shape 812"/>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813" name="Shape 813"/>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814" name="Shape 814"/>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815" name="Shape 815"/>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816" name="Shape 816"/>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817" name="Shape 817"/>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818" name="Shape 818"/>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819" name="Shape 819"/>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820" name="Shape 820"/>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821" name="Shape 821"/>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822" name="Shape 822"/>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823" name="Shape 823"/>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824" name="Shape 824"/>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825" name="Shape 825"/>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826" name="Shape 826"/>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827" name="Shape 827"/>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828" name="Shape 828"/>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829" name="Shape 829"/>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830" name="Shape 830"/>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831" name="Shape 831"/>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832" name="Shape 832"/>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833" name="Shape 833"/>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834" name="Shape 834"/>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835" name="Shape 835"/>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836" name="Shape 836"/>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837" name="Shape 837"/>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838" name="Shape 838"/>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839" name="Shape 839"/>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840" name="Shape 840"/>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1" name="Shape 841"/>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842" name="Shape 842"/>
          <p:cNvSpPr/>
          <p:nvPr/>
        </p:nvSpPr>
        <p:spPr>
          <a:xfrm flipH="1" rot="10800000">
            <a:off x="7821347" y="2935400"/>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43" name="Shape 843"/>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4" name="Shape 844"/>
          <p:cNvSpPr/>
          <p:nvPr/>
        </p:nvSpPr>
        <p:spPr>
          <a:xfrm>
            <a:off x="8772688" y="44618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845" name="Shape 845"/>
          <p:cNvGrpSpPr/>
          <p:nvPr/>
        </p:nvGrpSpPr>
        <p:grpSpPr>
          <a:xfrm>
            <a:off x="7354067" y="3426714"/>
            <a:ext cx="455624" cy="437053"/>
            <a:chOff x="5241175" y="4959100"/>
            <a:chExt cx="539775" cy="517775"/>
          </a:xfrm>
        </p:grpSpPr>
        <p:sp>
          <p:nvSpPr>
            <p:cNvPr id="846" name="Shape 846"/>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47" name="Shape 847"/>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48" name="Shape 848"/>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49" name="Shape 849"/>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50" name="Shape 850"/>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51" name="Shape 851"/>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852" name="Shape 852"/>
          <p:cNvSpPr/>
          <p:nvPr/>
        </p:nvSpPr>
        <p:spPr>
          <a:xfrm>
            <a:off x="8081325" y="3153875"/>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853" name="Shape 853"/>
        <p:cNvGrpSpPr/>
        <p:nvPr/>
      </p:nvGrpSpPr>
      <p:grpSpPr>
        <a:xfrm>
          <a:off x="0" y="0"/>
          <a:ext cx="0" cy="0"/>
          <a:chOff x="0" y="0"/>
          <a:chExt cx="0" cy="0"/>
        </a:xfrm>
      </p:grpSpPr>
      <p:sp>
        <p:nvSpPr>
          <p:cNvPr id="854" name="Shape 854"/>
          <p:cNvSpPr txBox="1"/>
          <p:nvPr>
            <p:ph type="title"/>
          </p:nvPr>
        </p:nvSpPr>
        <p:spPr>
          <a:xfrm>
            <a:off x="1732700" y="1735600"/>
            <a:ext cx="4944300" cy="6453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5" name="Shape 855"/>
          <p:cNvSpPr txBox="1"/>
          <p:nvPr>
            <p:ph idx="1" type="body"/>
          </p:nvPr>
        </p:nvSpPr>
        <p:spPr>
          <a:xfrm>
            <a:off x="1732700" y="2380900"/>
            <a:ext cx="2176800" cy="2544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6" name="Shape 856"/>
          <p:cNvSpPr txBox="1"/>
          <p:nvPr>
            <p:ph idx="2" type="body"/>
          </p:nvPr>
        </p:nvSpPr>
        <p:spPr>
          <a:xfrm>
            <a:off x="4020972" y="2380900"/>
            <a:ext cx="2176800" cy="2544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7" name="Shape 857"/>
          <p:cNvSpPr txBox="1"/>
          <p:nvPr>
            <p:ph idx="3" type="body"/>
          </p:nvPr>
        </p:nvSpPr>
        <p:spPr>
          <a:xfrm>
            <a:off x="6309244" y="2380900"/>
            <a:ext cx="2176800" cy="2544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858" name="Shape 858"/>
          <p:cNvGrpSpPr/>
          <p:nvPr/>
        </p:nvGrpSpPr>
        <p:grpSpPr>
          <a:xfrm flipH="1" rot="10800000">
            <a:off x="411206" y="245768"/>
            <a:ext cx="1322798" cy="1145959"/>
            <a:chOff x="4088875" y="1431100"/>
            <a:chExt cx="3293000" cy="2852775"/>
          </a:xfrm>
        </p:grpSpPr>
        <p:sp>
          <p:nvSpPr>
            <p:cNvPr id="859" name="Shape 859"/>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860" name="Shape 860"/>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861" name="Shape 861"/>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862" name="Shape 862"/>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863" name="Shape 863"/>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864" name="Shape 864"/>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865" name="Shape 865"/>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866" name="Shape 866"/>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867" name="Shape 867"/>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868" name="Shape 868"/>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869" name="Shape 869"/>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870" name="Shape 870"/>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871" name="Shape 871"/>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872" name="Shape 872"/>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873" name="Shape 873"/>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874" name="Shape 874"/>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875" name="Shape 875"/>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876" name="Shape 876"/>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877" name="Shape 877"/>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878" name="Shape 878"/>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879" name="Shape 879"/>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880" name="Shape 880"/>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881" name="Shape 881"/>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882" name="Shape 882"/>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883" name="Shape 883"/>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884" name="Shape 884"/>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885" name="Shape 885"/>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886" name="Shape 886"/>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887" name="Shape 887"/>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888" name="Shape 888"/>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889" name="Shape 889"/>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890" name="Shape 890"/>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891" name="Shape 891"/>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892" name="Shape 892"/>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893" name="Shape 893"/>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894" name="Shape 894"/>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895" name="Shape 895"/>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896" name="Shape 896"/>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897" name="Shape 897"/>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898" name="Shape 898"/>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899" name="Shape 899"/>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900" name="Shape 900"/>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901" name="Shape 901"/>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902" name="Shape 902"/>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903" name="Shape 903"/>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904" name="Shape 904"/>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905" name="Shape 905"/>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906" name="Shape 906"/>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7" name="Shape 907"/>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908" name="Shape 90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9" name="Shape 909"/>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910" name="Shape 910"/>
          <p:cNvGrpSpPr/>
          <p:nvPr/>
        </p:nvGrpSpPr>
        <p:grpSpPr>
          <a:xfrm>
            <a:off x="1729783" y="61067"/>
            <a:ext cx="351203" cy="324660"/>
            <a:chOff x="5975075" y="2327500"/>
            <a:chExt cx="420100" cy="388350"/>
          </a:xfrm>
        </p:grpSpPr>
        <p:sp>
          <p:nvSpPr>
            <p:cNvPr id="911" name="Shape 911"/>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912" name="Shape 912"/>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913" name="Shape 913"/>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914" name="Shape 914"/>
          <p:cNvGrpSpPr/>
          <p:nvPr/>
        </p:nvGrpSpPr>
        <p:grpSpPr>
          <a:xfrm>
            <a:off x="904276" y="515192"/>
            <a:ext cx="382958" cy="607110"/>
            <a:chOff x="6718575" y="2318625"/>
            <a:chExt cx="256950" cy="407375"/>
          </a:xfrm>
        </p:grpSpPr>
        <p:sp>
          <p:nvSpPr>
            <p:cNvPr id="915" name="Shape 91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6" name="Shape 91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7" name="Shape 91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8" name="Shape 91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9" name="Shape 91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0" name="Shape 92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1" name="Shape 92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2" name="Shape 922"/>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23" name="Shape 923"/>
          <p:cNvGrpSpPr/>
          <p:nvPr/>
        </p:nvGrpSpPr>
        <p:grpSpPr>
          <a:xfrm>
            <a:off x="335759" y="1840530"/>
            <a:ext cx="342881" cy="350068"/>
            <a:chOff x="3951850" y="2985350"/>
            <a:chExt cx="407950" cy="416500"/>
          </a:xfrm>
        </p:grpSpPr>
        <p:sp>
          <p:nvSpPr>
            <p:cNvPr id="924" name="Shape 924"/>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5" name="Shape 925"/>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6" name="Shape 926"/>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7" name="Shape 927"/>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28" name="Shape 928"/>
        <p:cNvGrpSpPr/>
        <p:nvPr/>
      </p:nvGrpSpPr>
      <p:grpSpPr>
        <a:xfrm>
          <a:off x="0" y="0"/>
          <a:ext cx="0" cy="0"/>
          <a:chOff x="0" y="0"/>
          <a:chExt cx="0" cy="0"/>
        </a:xfrm>
      </p:grpSpPr>
      <p:sp>
        <p:nvSpPr>
          <p:cNvPr id="929" name="Shape 929"/>
          <p:cNvSpPr txBox="1"/>
          <p:nvPr>
            <p:ph type="title"/>
          </p:nvPr>
        </p:nvSpPr>
        <p:spPr>
          <a:xfrm>
            <a:off x="1732700" y="821200"/>
            <a:ext cx="4944300" cy="645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930" name="Shape 930"/>
          <p:cNvGrpSpPr/>
          <p:nvPr/>
        </p:nvGrpSpPr>
        <p:grpSpPr>
          <a:xfrm flipH="1" rot="10800000">
            <a:off x="411206" y="245768"/>
            <a:ext cx="1322798" cy="1145959"/>
            <a:chOff x="4088875" y="1431100"/>
            <a:chExt cx="3293000" cy="2852775"/>
          </a:xfrm>
        </p:grpSpPr>
        <p:sp>
          <p:nvSpPr>
            <p:cNvPr id="931" name="Shape 931"/>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932" name="Shape 932"/>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933" name="Shape 933"/>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934" name="Shape 934"/>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935" name="Shape 935"/>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936" name="Shape 936"/>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937" name="Shape 937"/>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938" name="Shape 938"/>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939" name="Shape 939"/>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940" name="Shape 940"/>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941" name="Shape 941"/>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942" name="Shape 942"/>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943" name="Shape 943"/>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944" name="Shape 944"/>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945" name="Shape 945"/>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946" name="Shape 946"/>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947" name="Shape 947"/>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948" name="Shape 948"/>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949" name="Shape 949"/>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950" name="Shape 950"/>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951" name="Shape 951"/>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952" name="Shape 952"/>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953" name="Shape 953"/>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954" name="Shape 954"/>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955" name="Shape 955"/>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956" name="Shape 956"/>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957" name="Shape 957"/>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958" name="Shape 958"/>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959" name="Shape 959"/>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960" name="Shape 960"/>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961" name="Shape 961"/>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962" name="Shape 962"/>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963" name="Shape 963"/>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964" name="Shape 964"/>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965" name="Shape 965"/>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966" name="Shape 966"/>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967" name="Shape 967"/>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968" name="Shape 968"/>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969" name="Shape 969"/>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970" name="Shape 970"/>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971" name="Shape 971"/>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972" name="Shape 972"/>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973" name="Shape 973"/>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974" name="Shape 974"/>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975" name="Shape 975"/>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976" name="Shape 976"/>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977" name="Shape 977"/>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978" name="Shape 978"/>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9" name="Shape 979"/>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980" name="Shape 98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1" name="Shape 981"/>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982" name="Shape 982"/>
          <p:cNvGrpSpPr/>
          <p:nvPr/>
        </p:nvGrpSpPr>
        <p:grpSpPr>
          <a:xfrm>
            <a:off x="1729783" y="61067"/>
            <a:ext cx="351203" cy="324660"/>
            <a:chOff x="5975075" y="2327500"/>
            <a:chExt cx="420100" cy="388350"/>
          </a:xfrm>
        </p:grpSpPr>
        <p:sp>
          <p:nvSpPr>
            <p:cNvPr id="983" name="Shape 983"/>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984" name="Shape 984"/>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985" name="Shape 985"/>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986" name="Shape 986"/>
          <p:cNvGrpSpPr/>
          <p:nvPr/>
        </p:nvGrpSpPr>
        <p:grpSpPr>
          <a:xfrm>
            <a:off x="904276" y="515192"/>
            <a:ext cx="382958" cy="607110"/>
            <a:chOff x="6718575" y="2318625"/>
            <a:chExt cx="256950" cy="407375"/>
          </a:xfrm>
        </p:grpSpPr>
        <p:sp>
          <p:nvSpPr>
            <p:cNvPr id="987" name="Shape 987"/>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8" name="Shape 988"/>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9" name="Shape 989"/>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0" name="Shape 990"/>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1" name="Shape 991"/>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2" name="Shape 992"/>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3" name="Shape 993"/>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4" name="Shape 994"/>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95" name="Shape 995"/>
          <p:cNvGrpSpPr/>
          <p:nvPr/>
        </p:nvGrpSpPr>
        <p:grpSpPr>
          <a:xfrm>
            <a:off x="335759" y="1840530"/>
            <a:ext cx="342881" cy="350068"/>
            <a:chOff x="3951850" y="2985350"/>
            <a:chExt cx="407950" cy="416500"/>
          </a:xfrm>
        </p:grpSpPr>
        <p:sp>
          <p:nvSpPr>
            <p:cNvPr id="996" name="Shape 996"/>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7" name="Shape 997"/>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8" name="Shape 998"/>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9" name="Shape 999"/>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00" name="Shape 1000"/>
          <p:cNvGrpSpPr/>
          <p:nvPr/>
        </p:nvGrpSpPr>
        <p:grpSpPr>
          <a:xfrm flipH="1" rot="10800000">
            <a:off x="7663686" y="3682711"/>
            <a:ext cx="1034724" cy="895486"/>
            <a:chOff x="238125" y="1431100"/>
            <a:chExt cx="3296350" cy="2852775"/>
          </a:xfrm>
        </p:grpSpPr>
        <p:sp>
          <p:nvSpPr>
            <p:cNvPr id="1001" name="Shape 1001"/>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002" name="Shape 1002"/>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003" name="Shape 1003"/>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004" name="Shape 1004"/>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005" name="Shape 1005"/>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006" name="Shape 1006"/>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007" name="Shape 1007"/>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008" name="Shape 1008"/>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009" name="Shape 1009"/>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010" name="Shape 1010"/>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011" name="Shape 1011"/>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012" name="Shape 1012"/>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013" name="Shape 1013"/>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014" name="Shape 1014"/>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015" name="Shape 1015"/>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016" name="Shape 1016"/>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017" name="Shape 1017"/>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018" name="Shape 1018"/>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019" name="Shape 1019"/>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020" name="Shape 1020"/>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021" name="Shape 1021"/>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022" name="Shape 1022"/>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023" name="Shape 1023"/>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024" name="Shape 1024"/>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025" name="Shape 1025"/>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026" name="Shape 1026"/>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027" name="Shape 1027"/>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028" name="Shape 1028"/>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029" name="Shape 1029"/>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030" name="Shape 1030"/>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031" name="Shape 1031"/>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032" name="Shape 1032"/>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033" name="Shape 1033"/>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034" name="Shape 1034"/>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035" name="Shape 1035"/>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036" name="Shape 1036"/>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037" name="Shape 1037"/>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038" name="Shape 1038"/>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039" name="Shape 1039"/>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040" name="Shape 1040"/>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041" name="Shape 1041"/>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042" name="Shape 1042"/>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043" name="Shape 1043"/>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044" name="Shape 1044"/>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045" name="Shape 1045"/>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046" name="Shape 1046"/>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047" name="Shape 1047"/>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048" name="Shape 1048"/>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049" name="Shape 1049"/>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050" name="Shape 1050"/>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051" name="Shape 1051"/>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052" name="Shape 1052"/>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053" name="Shape 1053"/>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054" name="Shape 1054"/>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055" name="Shape 1055"/>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056" name="Shape 1056"/>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057" name="Shape 1057"/>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058" name="Shape 1058"/>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059" name="Shape 1059"/>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060" name="Shape 1060"/>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061" name="Shape 1061"/>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062" name="Shape 1062"/>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063" name="Shape 1063"/>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064" name="Shape 1064"/>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065" name="Shape 1065"/>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066" name="Shape 1066"/>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067" name="Shape 1067"/>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068" name="Shape 1068"/>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069" name="Shape 1069"/>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070" name="Shape 1070"/>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071" name="Shape 1071"/>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072" name="Shape 1072"/>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073" name="Shape 1073"/>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074" name="Shape 1074"/>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075" name="Shape 1075"/>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076" name="Shape 1076"/>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077" name="Shape 1077"/>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078" name="Shape 1078"/>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079" name="Shape 1079"/>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080" name="Shape 1080"/>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081" name="Shape 1081"/>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082" name="Shape 1082"/>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083" name="Shape 1083"/>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4" name="Shape 1084"/>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1085" name="Shape 1085"/>
          <p:cNvSpPr/>
          <p:nvPr/>
        </p:nvSpPr>
        <p:spPr>
          <a:xfrm flipH="1" rot="10800000">
            <a:off x="7821347" y="2935400"/>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86" name="Shape 108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7" name="Shape 1087"/>
          <p:cNvSpPr/>
          <p:nvPr/>
        </p:nvSpPr>
        <p:spPr>
          <a:xfrm>
            <a:off x="8772688" y="44618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1088" name="Shape 1088"/>
          <p:cNvGrpSpPr/>
          <p:nvPr/>
        </p:nvGrpSpPr>
        <p:grpSpPr>
          <a:xfrm>
            <a:off x="7354067" y="3426714"/>
            <a:ext cx="455624" cy="437053"/>
            <a:chOff x="5241175" y="4959100"/>
            <a:chExt cx="539775" cy="517775"/>
          </a:xfrm>
        </p:grpSpPr>
        <p:sp>
          <p:nvSpPr>
            <p:cNvPr id="1089" name="Shape 1089"/>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90" name="Shape 1090"/>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91" name="Shape 1091"/>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92" name="Shape 1092"/>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93" name="Shape 1093"/>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94" name="Shape 1094"/>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095" name="Shape 1095"/>
          <p:cNvSpPr/>
          <p:nvPr/>
        </p:nvSpPr>
        <p:spPr>
          <a:xfrm>
            <a:off x="8081325" y="3153875"/>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96" name="Shape 1096"/>
        <p:cNvGrpSpPr/>
        <p:nvPr/>
      </p:nvGrpSpPr>
      <p:grpSpPr>
        <a:xfrm>
          <a:off x="0" y="0"/>
          <a:ext cx="0" cy="0"/>
          <a:chOff x="0" y="0"/>
          <a:chExt cx="0" cy="0"/>
        </a:xfrm>
      </p:grpSpPr>
      <p:sp>
        <p:nvSpPr>
          <p:cNvPr id="1097" name="Shape 1097"/>
          <p:cNvSpPr txBox="1"/>
          <p:nvPr>
            <p:ph idx="1" type="body"/>
          </p:nvPr>
        </p:nvSpPr>
        <p:spPr>
          <a:xfrm>
            <a:off x="457200" y="4406309"/>
            <a:ext cx="8229600" cy="519600"/>
          </a:xfrm>
          <a:prstGeom prst="rect">
            <a:avLst/>
          </a:prstGeom>
        </p:spPr>
        <p:txBody>
          <a:bodyPr anchorCtr="0" anchor="t" bIns="91425" lIns="91425" rIns="91425" tIns="91425"/>
          <a:lstStyle>
            <a:lvl1pPr lvl="0" algn="ctr">
              <a:spcBef>
                <a:spcPts val="360"/>
              </a:spcBef>
              <a:buNone/>
              <a:defRPr/>
            </a:lvl1pPr>
          </a:lstStyle>
          <a:p/>
        </p:txBody>
      </p:sp>
      <p:grpSp>
        <p:nvGrpSpPr>
          <p:cNvPr id="1098" name="Shape 1098"/>
          <p:cNvGrpSpPr/>
          <p:nvPr/>
        </p:nvGrpSpPr>
        <p:grpSpPr>
          <a:xfrm flipH="1" rot="10800000">
            <a:off x="411206" y="245768"/>
            <a:ext cx="1322798" cy="1145959"/>
            <a:chOff x="4088875" y="1431100"/>
            <a:chExt cx="3293000" cy="2852775"/>
          </a:xfrm>
        </p:grpSpPr>
        <p:sp>
          <p:nvSpPr>
            <p:cNvPr id="1099" name="Shape 1099"/>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100" name="Shape 1100"/>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101" name="Shape 1101"/>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102" name="Shape 1102"/>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103" name="Shape 1103"/>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104" name="Shape 1104"/>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105" name="Shape 1105"/>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106" name="Shape 1106"/>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107" name="Shape 1107"/>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108" name="Shape 1108"/>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109" name="Shape 1109"/>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110" name="Shape 1110"/>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111" name="Shape 1111"/>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112" name="Shape 1112"/>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113" name="Shape 1113"/>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114" name="Shape 1114"/>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115" name="Shape 1115"/>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116" name="Shape 1116"/>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117" name="Shape 1117"/>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118" name="Shape 1118"/>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119" name="Shape 1119"/>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120" name="Shape 1120"/>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121" name="Shape 1121"/>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122" name="Shape 1122"/>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123" name="Shape 1123"/>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124" name="Shape 1124"/>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125" name="Shape 1125"/>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126" name="Shape 1126"/>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127" name="Shape 1127"/>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128" name="Shape 1128"/>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129" name="Shape 1129"/>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130" name="Shape 1130"/>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131" name="Shape 1131"/>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132" name="Shape 1132"/>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133" name="Shape 1133"/>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134" name="Shape 1134"/>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135" name="Shape 1135"/>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136" name="Shape 1136"/>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137" name="Shape 1137"/>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138" name="Shape 1138"/>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139" name="Shape 1139"/>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140" name="Shape 1140"/>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141" name="Shape 1141"/>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142" name="Shape 1142"/>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143" name="Shape 1143"/>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144" name="Shape 1144"/>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145" name="Shape 1145"/>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146" name="Shape 1146"/>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7" name="Shape 1147"/>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48" name="Shape 114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9" name="Shape 1149"/>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1150" name="Shape 1150"/>
          <p:cNvGrpSpPr/>
          <p:nvPr/>
        </p:nvGrpSpPr>
        <p:grpSpPr>
          <a:xfrm>
            <a:off x="1729783" y="61067"/>
            <a:ext cx="351203" cy="324660"/>
            <a:chOff x="5975075" y="2327500"/>
            <a:chExt cx="420100" cy="388350"/>
          </a:xfrm>
        </p:grpSpPr>
        <p:sp>
          <p:nvSpPr>
            <p:cNvPr id="1151" name="Shape 1151"/>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52" name="Shape 1152"/>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153" name="Shape 1153"/>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1154" name="Shape 1154"/>
          <p:cNvGrpSpPr/>
          <p:nvPr/>
        </p:nvGrpSpPr>
        <p:grpSpPr>
          <a:xfrm>
            <a:off x="904276" y="515192"/>
            <a:ext cx="382958" cy="607110"/>
            <a:chOff x="6718575" y="2318625"/>
            <a:chExt cx="256950" cy="407375"/>
          </a:xfrm>
        </p:grpSpPr>
        <p:sp>
          <p:nvSpPr>
            <p:cNvPr id="1155" name="Shape 115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6" name="Shape 115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7" name="Shape 115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8" name="Shape 115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9" name="Shape 115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0" name="Shape 116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1" name="Shape 116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2" name="Shape 1162"/>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163" name="Shape 1163"/>
          <p:cNvGrpSpPr/>
          <p:nvPr/>
        </p:nvGrpSpPr>
        <p:grpSpPr>
          <a:xfrm>
            <a:off x="335759" y="1840530"/>
            <a:ext cx="342881" cy="350068"/>
            <a:chOff x="3951850" y="2985350"/>
            <a:chExt cx="407950" cy="416500"/>
          </a:xfrm>
        </p:grpSpPr>
        <p:sp>
          <p:nvSpPr>
            <p:cNvPr id="1164" name="Shape 1164"/>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5" name="Shape 1165"/>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6" name="Shape 1166"/>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7" name="Shape 1167"/>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168" name="Shape 1168"/>
          <p:cNvGrpSpPr/>
          <p:nvPr/>
        </p:nvGrpSpPr>
        <p:grpSpPr>
          <a:xfrm flipH="1" rot="10800000">
            <a:off x="7663686" y="3682711"/>
            <a:ext cx="1034724" cy="895486"/>
            <a:chOff x="238125" y="1431100"/>
            <a:chExt cx="3296350" cy="2852775"/>
          </a:xfrm>
        </p:grpSpPr>
        <p:sp>
          <p:nvSpPr>
            <p:cNvPr id="1169" name="Shape 1169"/>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170" name="Shape 1170"/>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171" name="Shape 1171"/>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172" name="Shape 1172"/>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173" name="Shape 1173"/>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174" name="Shape 1174"/>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175" name="Shape 1175"/>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176" name="Shape 1176"/>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177" name="Shape 1177"/>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178" name="Shape 1178"/>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179" name="Shape 1179"/>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180" name="Shape 1180"/>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181" name="Shape 1181"/>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182" name="Shape 1182"/>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183" name="Shape 1183"/>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184" name="Shape 1184"/>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185" name="Shape 1185"/>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186" name="Shape 1186"/>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187" name="Shape 1187"/>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188" name="Shape 1188"/>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189" name="Shape 1189"/>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190" name="Shape 1190"/>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191" name="Shape 1191"/>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192" name="Shape 1192"/>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193" name="Shape 1193"/>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194" name="Shape 1194"/>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195" name="Shape 1195"/>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196" name="Shape 1196"/>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197" name="Shape 1197"/>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198" name="Shape 1198"/>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199" name="Shape 1199"/>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200" name="Shape 1200"/>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201" name="Shape 1201"/>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202" name="Shape 1202"/>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203" name="Shape 1203"/>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204" name="Shape 1204"/>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205" name="Shape 1205"/>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206" name="Shape 1206"/>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207" name="Shape 1207"/>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208" name="Shape 1208"/>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209" name="Shape 1209"/>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210" name="Shape 1210"/>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211" name="Shape 1211"/>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212" name="Shape 1212"/>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213" name="Shape 1213"/>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214" name="Shape 1214"/>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215" name="Shape 1215"/>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216" name="Shape 1216"/>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217" name="Shape 1217"/>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218" name="Shape 1218"/>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219" name="Shape 1219"/>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220" name="Shape 1220"/>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221" name="Shape 1221"/>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222" name="Shape 1222"/>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223" name="Shape 1223"/>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224" name="Shape 1224"/>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225" name="Shape 1225"/>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226" name="Shape 1226"/>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227" name="Shape 1227"/>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228" name="Shape 1228"/>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229" name="Shape 1229"/>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230" name="Shape 1230"/>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231" name="Shape 1231"/>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232" name="Shape 1232"/>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233" name="Shape 1233"/>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234" name="Shape 1234"/>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235" name="Shape 1235"/>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236" name="Shape 1236"/>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237" name="Shape 1237"/>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238" name="Shape 1238"/>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239" name="Shape 1239"/>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240" name="Shape 1240"/>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241" name="Shape 1241"/>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242" name="Shape 1242"/>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243" name="Shape 1243"/>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244" name="Shape 1244"/>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245" name="Shape 1245"/>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246" name="Shape 1246"/>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247" name="Shape 1247"/>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248" name="Shape 1248"/>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249" name="Shape 1249"/>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250" name="Shape 1250"/>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251" name="Shape 1251"/>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2" name="Shape 1252"/>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1253" name="Shape 1253"/>
          <p:cNvSpPr/>
          <p:nvPr/>
        </p:nvSpPr>
        <p:spPr>
          <a:xfrm flipH="1" rot="10800000">
            <a:off x="7821347" y="2935400"/>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254" name="Shape 1254"/>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5" name="Shape 1255"/>
          <p:cNvSpPr/>
          <p:nvPr/>
        </p:nvSpPr>
        <p:spPr>
          <a:xfrm>
            <a:off x="8772688" y="44618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1256" name="Shape 1256"/>
          <p:cNvGrpSpPr/>
          <p:nvPr/>
        </p:nvGrpSpPr>
        <p:grpSpPr>
          <a:xfrm>
            <a:off x="7354067" y="3426714"/>
            <a:ext cx="455624" cy="437053"/>
            <a:chOff x="5241175" y="4959100"/>
            <a:chExt cx="539775" cy="517775"/>
          </a:xfrm>
        </p:grpSpPr>
        <p:sp>
          <p:nvSpPr>
            <p:cNvPr id="1257" name="Shape 1257"/>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258" name="Shape 1258"/>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259" name="Shape 1259"/>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260" name="Shape 1260"/>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261" name="Shape 1261"/>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262" name="Shape 1262"/>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263" name="Shape 1263"/>
          <p:cNvSpPr/>
          <p:nvPr/>
        </p:nvSpPr>
        <p:spPr>
          <a:xfrm>
            <a:off x="8081325" y="3153875"/>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64" name="Shape 1264"/>
        <p:cNvGrpSpPr/>
        <p:nvPr/>
      </p:nvGrpSpPr>
      <p:grpSpPr>
        <a:xfrm>
          <a:off x="0" y="0"/>
          <a:ext cx="0" cy="0"/>
          <a:chOff x="0" y="0"/>
          <a:chExt cx="0" cy="0"/>
        </a:xfrm>
      </p:grpSpPr>
      <p:grpSp>
        <p:nvGrpSpPr>
          <p:cNvPr id="1265" name="Shape 1265"/>
          <p:cNvGrpSpPr/>
          <p:nvPr/>
        </p:nvGrpSpPr>
        <p:grpSpPr>
          <a:xfrm flipH="1" rot="10800000">
            <a:off x="316371" y="178887"/>
            <a:ext cx="1088336" cy="942842"/>
            <a:chOff x="4088875" y="1431100"/>
            <a:chExt cx="3293000" cy="2852775"/>
          </a:xfrm>
        </p:grpSpPr>
        <p:sp>
          <p:nvSpPr>
            <p:cNvPr id="1266" name="Shape 1266"/>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267" name="Shape 1267"/>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268" name="Shape 1268"/>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269" name="Shape 1269"/>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270" name="Shape 1270"/>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271" name="Shape 1271"/>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272" name="Shape 1272"/>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273" name="Shape 1273"/>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274" name="Shape 1274"/>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275" name="Shape 1275"/>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276" name="Shape 1276"/>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277" name="Shape 1277"/>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278" name="Shape 1278"/>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279" name="Shape 1279"/>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280" name="Shape 1280"/>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281" name="Shape 1281"/>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282" name="Shape 1282"/>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283" name="Shape 1283"/>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284" name="Shape 1284"/>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285" name="Shape 1285"/>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286" name="Shape 1286"/>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287" name="Shape 1287"/>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288" name="Shape 1288"/>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289" name="Shape 1289"/>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290" name="Shape 1290"/>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291" name="Shape 1291"/>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292" name="Shape 1292"/>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293" name="Shape 1293"/>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294" name="Shape 1294"/>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295" name="Shape 1295"/>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296" name="Shape 1296"/>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297" name="Shape 1297"/>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298" name="Shape 1298"/>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299" name="Shape 1299"/>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300" name="Shape 1300"/>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301" name="Shape 1301"/>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302" name="Shape 1302"/>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303" name="Shape 1303"/>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304" name="Shape 1304"/>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305" name="Shape 1305"/>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306" name="Shape 1306"/>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307" name="Shape 1307"/>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308" name="Shape 1308"/>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309" name="Shape 1309"/>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310" name="Shape 1310"/>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311" name="Shape 1311"/>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312" name="Shape 1312"/>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313" name="Shape 1313"/>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4" name="Shape 1314"/>
          <p:cNvSpPr/>
          <p:nvPr/>
        </p:nvSpPr>
        <p:spPr>
          <a:xfrm flipH="1" rot="10800000">
            <a:off x="503115" y="1161450"/>
            <a:ext cx="352800" cy="3054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315" name="Shape 1315"/>
          <p:cNvSpPr/>
          <p:nvPr/>
        </p:nvSpPr>
        <p:spPr>
          <a:xfrm flipH="1" rot="10800000">
            <a:off x="1208423" y="-131812"/>
            <a:ext cx="674399" cy="5844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6" name="Shape 1316"/>
          <p:cNvSpPr/>
          <p:nvPr/>
        </p:nvSpPr>
        <p:spPr>
          <a:xfrm flipH="1" rot="10800000">
            <a:off x="247753" y="49692"/>
            <a:ext cx="295200" cy="2556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1317" name="Shape 1317"/>
          <p:cNvGrpSpPr/>
          <p:nvPr/>
        </p:nvGrpSpPr>
        <p:grpSpPr>
          <a:xfrm flipH="1" rot="10800000">
            <a:off x="8218342" y="4123089"/>
            <a:ext cx="685311" cy="593091"/>
            <a:chOff x="238125" y="1431100"/>
            <a:chExt cx="3296350" cy="2852775"/>
          </a:xfrm>
        </p:grpSpPr>
        <p:sp>
          <p:nvSpPr>
            <p:cNvPr id="1318" name="Shape 1318"/>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319" name="Shape 1319"/>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320" name="Shape 1320"/>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321" name="Shape 1321"/>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322" name="Shape 1322"/>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323" name="Shape 1323"/>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324" name="Shape 1324"/>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325" name="Shape 1325"/>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326" name="Shape 1326"/>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327" name="Shape 1327"/>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328" name="Shape 1328"/>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329" name="Shape 1329"/>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330" name="Shape 1330"/>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331" name="Shape 1331"/>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332" name="Shape 1332"/>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333" name="Shape 1333"/>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334" name="Shape 1334"/>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335" name="Shape 1335"/>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336" name="Shape 1336"/>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337" name="Shape 1337"/>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338" name="Shape 1338"/>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339" name="Shape 1339"/>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340" name="Shape 1340"/>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341" name="Shape 1341"/>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342" name="Shape 1342"/>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343" name="Shape 1343"/>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344" name="Shape 1344"/>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345" name="Shape 1345"/>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346" name="Shape 1346"/>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347" name="Shape 1347"/>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348" name="Shape 1348"/>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349" name="Shape 1349"/>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350" name="Shape 1350"/>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351" name="Shape 1351"/>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352" name="Shape 1352"/>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353" name="Shape 1353"/>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354" name="Shape 1354"/>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355" name="Shape 1355"/>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356" name="Shape 1356"/>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357" name="Shape 1357"/>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358" name="Shape 1358"/>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359" name="Shape 1359"/>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360" name="Shape 1360"/>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361" name="Shape 1361"/>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362" name="Shape 1362"/>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363" name="Shape 1363"/>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364" name="Shape 1364"/>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365" name="Shape 1365"/>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366" name="Shape 1366"/>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367" name="Shape 1367"/>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368" name="Shape 1368"/>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369" name="Shape 1369"/>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370" name="Shape 1370"/>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371" name="Shape 1371"/>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372" name="Shape 1372"/>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373" name="Shape 1373"/>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374" name="Shape 1374"/>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375" name="Shape 1375"/>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376" name="Shape 1376"/>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377" name="Shape 1377"/>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378" name="Shape 1378"/>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379" name="Shape 1379"/>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380" name="Shape 1380"/>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381" name="Shape 1381"/>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382" name="Shape 1382"/>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383" name="Shape 1383"/>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384" name="Shape 1384"/>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385" name="Shape 1385"/>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386" name="Shape 1386"/>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387" name="Shape 1387"/>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388" name="Shape 1388"/>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389" name="Shape 1389"/>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390" name="Shape 1390"/>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391" name="Shape 1391"/>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392" name="Shape 1392"/>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393" name="Shape 1393"/>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394" name="Shape 1394"/>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395" name="Shape 1395"/>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396" name="Shape 1396"/>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397" name="Shape 1397"/>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398" name="Shape 1398"/>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399" name="Shape 1399"/>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400" name="Shape 1400"/>
          <p:cNvSpPr/>
          <p:nvPr/>
        </p:nvSpPr>
        <p:spPr>
          <a:xfrm flipH="1" rot="10800000">
            <a:off x="8763567" y="4485979"/>
            <a:ext cx="543000" cy="4704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1" name="Shape 1401"/>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1402" name="Shape 1402"/>
          <p:cNvSpPr/>
          <p:nvPr/>
        </p:nvSpPr>
        <p:spPr>
          <a:xfrm flipH="1" rot="10800000">
            <a:off x="8322785" y="3628022"/>
            <a:ext cx="543000" cy="470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403" name="Shape 1403"/>
          <p:cNvSpPr/>
          <p:nvPr/>
        </p:nvSpPr>
        <p:spPr>
          <a:xfrm flipH="1" rot="10800000">
            <a:off x="8763568" y="4009882"/>
            <a:ext cx="237600" cy="2058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E293C"/>
        </a:solidFill>
      </p:bgPr>
    </p:bg>
    <p:spTree>
      <p:nvGrpSpPr>
        <p:cNvPr id="5" name="Shape 5"/>
        <p:cNvGrpSpPr/>
        <p:nvPr/>
      </p:nvGrpSpPr>
      <p:grpSpPr>
        <a:xfrm>
          <a:off x="0" y="0"/>
          <a:ext cx="0" cy="0"/>
          <a:chOff x="0" y="0"/>
          <a:chExt cx="0" cy="0"/>
        </a:xfrm>
      </p:grpSpPr>
      <p:sp>
        <p:nvSpPr>
          <p:cNvPr id="6" name="Shape 6"/>
          <p:cNvSpPr txBox="1"/>
          <p:nvPr>
            <p:ph type="title"/>
          </p:nvPr>
        </p:nvSpPr>
        <p:spPr>
          <a:xfrm>
            <a:off x="1732700" y="1735600"/>
            <a:ext cx="4944300" cy="645300"/>
          </a:xfrm>
          <a:prstGeom prst="rect">
            <a:avLst/>
          </a:prstGeom>
          <a:noFill/>
          <a:ln>
            <a:noFill/>
          </a:ln>
        </p:spPr>
        <p:txBody>
          <a:bodyPr anchorCtr="0" anchor="b" bIns="91425" lIns="91425" rIns="91425" tIns="91425"/>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p:txBody>
      </p:sp>
      <p:sp>
        <p:nvSpPr>
          <p:cNvPr id="7" name="Shape 7"/>
          <p:cNvSpPr txBox="1"/>
          <p:nvPr>
            <p:ph idx="1" type="body"/>
          </p:nvPr>
        </p:nvSpPr>
        <p:spPr>
          <a:xfrm>
            <a:off x="1732700" y="2255124"/>
            <a:ext cx="4944300" cy="1659899"/>
          </a:xfrm>
          <a:prstGeom prst="rect">
            <a:avLst/>
          </a:prstGeom>
          <a:noFill/>
          <a:ln>
            <a:noFill/>
          </a:ln>
        </p:spPr>
        <p:txBody>
          <a:bodyPr anchorCtr="0" anchor="t" bIns="91425" lIns="91425" rIns="91425" tIns="91425"/>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0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1" name="Shape 1411"/>
        <p:cNvGrpSpPr/>
        <p:nvPr/>
      </p:nvGrpSpPr>
      <p:grpSpPr>
        <a:xfrm>
          <a:off x="0" y="0"/>
          <a:ext cx="0" cy="0"/>
          <a:chOff x="0" y="0"/>
          <a:chExt cx="0" cy="0"/>
        </a:xfrm>
      </p:grpSpPr>
      <p:sp>
        <p:nvSpPr>
          <p:cNvPr id="1412" name="Shape 1412"/>
          <p:cNvSpPr txBox="1"/>
          <p:nvPr>
            <p:ph type="ctrTitle"/>
          </p:nvPr>
        </p:nvSpPr>
        <p:spPr>
          <a:xfrm>
            <a:off x="1400175" y="1991825"/>
            <a:ext cx="6343500" cy="1159800"/>
          </a:xfrm>
          <a:prstGeom prst="rect">
            <a:avLst/>
          </a:prstGeom>
        </p:spPr>
        <p:txBody>
          <a:bodyPr anchorCtr="0" anchor="ctr" bIns="91425" lIns="91425" rIns="91425" tIns="91425">
            <a:noAutofit/>
          </a:bodyPr>
          <a:lstStyle/>
          <a:p>
            <a:pPr lvl="0">
              <a:spcBef>
                <a:spcPts val="0"/>
              </a:spcBef>
              <a:buNone/>
            </a:pPr>
            <a:r>
              <a:rPr lang="en"/>
              <a:t>Memory Management in Android Apps</a:t>
            </a:r>
          </a:p>
        </p:txBody>
      </p:sp>
      <p:sp>
        <p:nvSpPr>
          <p:cNvPr id="1413" name="Shape 1413"/>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414" name="Shape 1414"/>
          <p:cNvSpPr txBox="1"/>
          <p:nvPr/>
        </p:nvSpPr>
        <p:spPr>
          <a:xfrm>
            <a:off x="152400" y="152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0" name="Shape 1470"/>
        <p:cNvGrpSpPr/>
        <p:nvPr/>
      </p:nvGrpSpPr>
      <p:grpSpPr>
        <a:xfrm>
          <a:off x="0" y="0"/>
          <a:ext cx="0" cy="0"/>
          <a:chOff x="0" y="0"/>
          <a:chExt cx="0" cy="0"/>
        </a:xfrm>
      </p:grpSpPr>
      <p:sp>
        <p:nvSpPr>
          <p:cNvPr id="1471" name="Shape 1471"/>
          <p:cNvSpPr txBox="1"/>
          <p:nvPr>
            <p:ph type="title"/>
          </p:nvPr>
        </p:nvSpPr>
        <p:spPr>
          <a:xfrm>
            <a:off x="1596550" y="837675"/>
            <a:ext cx="7373700" cy="645300"/>
          </a:xfrm>
          <a:prstGeom prst="rect">
            <a:avLst/>
          </a:prstGeom>
        </p:spPr>
        <p:txBody>
          <a:bodyPr anchorCtr="0" anchor="t" bIns="91425" lIns="91425" rIns="91425" tIns="91425">
            <a:noAutofit/>
          </a:bodyPr>
          <a:lstStyle/>
          <a:p>
            <a:pPr lvl="0" rtl="0">
              <a:spcBef>
                <a:spcPts val="0"/>
              </a:spcBef>
              <a:buNone/>
            </a:pPr>
            <a:r>
              <a:rPr lang="en"/>
              <a:t>adb shell dumpsys meminfo</a:t>
            </a:r>
          </a:p>
        </p:txBody>
      </p:sp>
      <p:pic>
        <p:nvPicPr>
          <p:cNvPr id="1472" name="Shape 1472"/>
          <p:cNvPicPr preferRelativeResize="0"/>
          <p:nvPr/>
        </p:nvPicPr>
        <p:blipFill>
          <a:blip r:embed="rId3">
            <a:alphaModFix/>
          </a:blip>
          <a:stretch>
            <a:fillRect/>
          </a:stretch>
        </p:blipFill>
        <p:spPr>
          <a:xfrm>
            <a:off x="2290750" y="1642512"/>
            <a:ext cx="4562475" cy="3438525"/>
          </a:xfrm>
          <a:prstGeom prst="rect">
            <a:avLst/>
          </a:prstGeom>
          <a:noFill/>
          <a:ln>
            <a:noFill/>
          </a:ln>
        </p:spPr>
      </p:pic>
      <p:sp>
        <p:nvSpPr>
          <p:cNvPr id="1473" name="Shape 1473"/>
          <p:cNvSpPr/>
          <p:nvPr/>
        </p:nvSpPr>
        <p:spPr>
          <a:xfrm>
            <a:off x="2756925" y="1942175"/>
            <a:ext cx="1061700" cy="6009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7" name="Shape 1477"/>
        <p:cNvGrpSpPr/>
        <p:nvPr/>
      </p:nvGrpSpPr>
      <p:grpSpPr>
        <a:xfrm>
          <a:off x="0" y="0"/>
          <a:ext cx="0" cy="0"/>
          <a:chOff x="0" y="0"/>
          <a:chExt cx="0" cy="0"/>
        </a:xfrm>
      </p:grpSpPr>
      <p:sp>
        <p:nvSpPr>
          <p:cNvPr id="1478" name="Shape 1478"/>
          <p:cNvSpPr txBox="1"/>
          <p:nvPr>
            <p:ph type="title"/>
          </p:nvPr>
        </p:nvSpPr>
        <p:spPr>
          <a:xfrm>
            <a:off x="1596550" y="837675"/>
            <a:ext cx="7373700" cy="645300"/>
          </a:xfrm>
          <a:prstGeom prst="rect">
            <a:avLst/>
          </a:prstGeom>
        </p:spPr>
        <p:txBody>
          <a:bodyPr anchorCtr="0" anchor="t" bIns="91425" lIns="91425" rIns="91425" tIns="91425">
            <a:noAutofit/>
          </a:bodyPr>
          <a:lstStyle/>
          <a:p>
            <a:pPr lvl="0" rtl="0">
              <a:spcBef>
                <a:spcPts val="0"/>
              </a:spcBef>
              <a:buNone/>
            </a:pPr>
            <a:r>
              <a:rPr lang="en"/>
              <a:t>adb shell dumpsys meminfo</a:t>
            </a:r>
          </a:p>
        </p:txBody>
      </p:sp>
      <p:pic>
        <p:nvPicPr>
          <p:cNvPr id="1479" name="Shape 1479"/>
          <p:cNvPicPr preferRelativeResize="0"/>
          <p:nvPr/>
        </p:nvPicPr>
        <p:blipFill>
          <a:blip r:embed="rId3">
            <a:alphaModFix/>
          </a:blip>
          <a:stretch>
            <a:fillRect/>
          </a:stretch>
        </p:blipFill>
        <p:spPr>
          <a:xfrm>
            <a:off x="2290750" y="1642512"/>
            <a:ext cx="4562475" cy="3438525"/>
          </a:xfrm>
          <a:prstGeom prst="rect">
            <a:avLst/>
          </a:prstGeom>
          <a:noFill/>
          <a:ln>
            <a:noFill/>
          </a:ln>
        </p:spPr>
      </p:pic>
      <p:sp>
        <p:nvSpPr>
          <p:cNvPr id="1480" name="Shape 1480"/>
          <p:cNvSpPr/>
          <p:nvPr/>
        </p:nvSpPr>
        <p:spPr>
          <a:xfrm>
            <a:off x="3020275" y="2419500"/>
            <a:ext cx="699600" cy="2964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1" name="Shape 1481"/>
          <p:cNvSpPr/>
          <p:nvPr/>
        </p:nvSpPr>
        <p:spPr>
          <a:xfrm>
            <a:off x="2539000" y="2715900"/>
            <a:ext cx="1271400" cy="2964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5" name="Shape 1485"/>
        <p:cNvGrpSpPr/>
        <p:nvPr/>
      </p:nvGrpSpPr>
      <p:grpSpPr>
        <a:xfrm>
          <a:off x="0" y="0"/>
          <a:ext cx="0" cy="0"/>
          <a:chOff x="0" y="0"/>
          <a:chExt cx="0" cy="0"/>
        </a:xfrm>
      </p:grpSpPr>
      <p:sp>
        <p:nvSpPr>
          <p:cNvPr id="1486" name="Shape 1486"/>
          <p:cNvSpPr txBox="1"/>
          <p:nvPr>
            <p:ph type="title"/>
          </p:nvPr>
        </p:nvSpPr>
        <p:spPr>
          <a:xfrm>
            <a:off x="1510500" y="2954700"/>
            <a:ext cx="6612000" cy="645300"/>
          </a:xfrm>
          <a:prstGeom prst="rect">
            <a:avLst/>
          </a:prstGeom>
        </p:spPr>
        <p:txBody>
          <a:bodyPr anchorCtr="0" anchor="b" bIns="91425" lIns="91425" rIns="91425" tIns="91425">
            <a:noAutofit/>
          </a:bodyPr>
          <a:lstStyle/>
          <a:p>
            <a:pPr lvl="0">
              <a:spcBef>
                <a:spcPts val="0"/>
              </a:spcBef>
              <a:buNone/>
            </a:pPr>
            <a:r>
              <a:rPr lang="en"/>
              <a:t>But it’s Java! Doesn’t the garbage collector handle this?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0" name="Shape 1490"/>
        <p:cNvGrpSpPr/>
        <p:nvPr/>
      </p:nvGrpSpPr>
      <p:grpSpPr>
        <a:xfrm>
          <a:off x="0" y="0"/>
          <a:ext cx="0" cy="0"/>
          <a:chOff x="0" y="0"/>
          <a:chExt cx="0" cy="0"/>
        </a:xfrm>
      </p:grpSpPr>
      <p:sp>
        <p:nvSpPr>
          <p:cNvPr id="1491" name="Shape 1491"/>
          <p:cNvSpPr txBox="1"/>
          <p:nvPr>
            <p:ph type="ctrTitle"/>
          </p:nvPr>
        </p:nvSpPr>
        <p:spPr>
          <a:xfrm>
            <a:off x="2743200" y="1735750"/>
            <a:ext cx="5638800" cy="1159800"/>
          </a:xfrm>
          <a:prstGeom prst="rect">
            <a:avLst/>
          </a:prstGeom>
        </p:spPr>
        <p:txBody>
          <a:bodyPr anchorCtr="0" anchor="b" bIns="91425" lIns="91425" rIns="91425" tIns="91425">
            <a:noAutofit/>
          </a:bodyPr>
          <a:lstStyle/>
          <a:p>
            <a:pPr lvl="0">
              <a:spcBef>
                <a:spcPts val="0"/>
              </a:spcBef>
              <a:buNone/>
            </a:pPr>
            <a:r>
              <a:rPr lang="en"/>
              <a:t>Yes! But...</a:t>
            </a:r>
          </a:p>
        </p:txBody>
      </p:sp>
      <p:sp>
        <p:nvSpPr>
          <p:cNvPr id="1492" name="Shape 1492"/>
          <p:cNvSpPr txBox="1"/>
          <p:nvPr>
            <p:ph idx="1" type="subTitle"/>
          </p:nvPr>
        </p:nvSpPr>
        <p:spPr>
          <a:xfrm>
            <a:off x="2743200" y="2821004"/>
            <a:ext cx="5696100" cy="78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6" name="Shape 1496"/>
        <p:cNvGrpSpPr/>
        <p:nvPr/>
      </p:nvGrpSpPr>
      <p:grpSpPr>
        <a:xfrm>
          <a:off x="0" y="0"/>
          <a:ext cx="0" cy="0"/>
          <a:chOff x="0" y="0"/>
          <a:chExt cx="0" cy="0"/>
        </a:xfrm>
      </p:grpSpPr>
      <p:sp>
        <p:nvSpPr>
          <p:cNvPr id="1497" name="Shape 1497"/>
          <p:cNvSpPr txBox="1"/>
          <p:nvPr>
            <p:ph type="title"/>
          </p:nvPr>
        </p:nvSpPr>
        <p:spPr>
          <a:xfrm>
            <a:off x="1732700" y="821200"/>
            <a:ext cx="6603900" cy="645300"/>
          </a:xfrm>
          <a:prstGeom prst="rect">
            <a:avLst/>
          </a:prstGeom>
        </p:spPr>
        <p:txBody>
          <a:bodyPr anchorCtr="0" anchor="t" bIns="91425" lIns="91425" rIns="91425" tIns="91425">
            <a:noAutofit/>
          </a:bodyPr>
          <a:lstStyle/>
          <a:p>
            <a:pPr lvl="0">
              <a:spcBef>
                <a:spcPts val="0"/>
              </a:spcBef>
              <a:buNone/>
            </a:pPr>
            <a:r>
              <a:rPr lang="en"/>
              <a:t>Biggest memory issues</a:t>
            </a:r>
          </a:p>
        </p:txBody>
      </p:sp>
      <p:sp>
        <p:nvSpPr>
          <p:cNvPr id="1498" name="Shape 1498"/>
          <p:cNvSpPr txBox="1"/>
          <p:nvPr/>
        </p:nvSpPr>
        <p:spPr>
          <a:xfrm>
            <a:off x="1711750" y="1752900"/>
            <a:ext cx="5637300" cy="3176700"/>
          </a:xfrm>
          <a:prstGeom prst="rect">
            <a:avLst/>
          </a:prstGeom>
          <a:noFill/>
          <a:ln>
            <a:noFill/>
          </a:ln>
        </p:spPr>
        <p:txBody>
          <a:bodyPr anchorCtr="0" anchor="t" bIns="91425" lIns="91425" rIns="91425" tIns="91425">
            <a:noAutofit/>
          </a:bodyPr>
          <a:lstStyle/>
          <a:p>
            <a:pPr indent="-381000" lvl="0" marL="457200" rtl="0">
              <a:spcBef>
                <a:spcPts val="0"/>
              </a:spcBef>
              <a:buClr>
                <a:schemeClr val="lt2"/>
              </a:buClr>
              <a:buSzPct val="100000"/>
              <a:buAutoNum type="arabicPeriod"/>
            </a:pPr>
            <a:r>
              <a:rPr lang="en" sz="2400">
                <a:solidFill>
                  <a:schemeClr val="lt2"/>
                </a:solidFill>
              </a:rPr>
              <a:t>Anonymous Inner classes (leak)</a:t>
            </a:r>
          </a:p>
          <a:p>
            <a:pPr indent="-381000" lvl="0" marL="457200" rtl="0">
              <a:spcBef>
                <a:spcPts val="0"/>
              </a:spcBef>
              <a:buClr>
                <a:schemeClr val="lt2"/>
              </a:buClr>
              <a:buSzPct val="100000"/>
              <a:buAutoNum type="arabicPeriod"/>
            </a:pPr>
            <a:r>
              <a:rPr lang="en" sz="2400">
                <a:solidFill>
                  <a:schemeClr val="lt2"/>
                </a:solidFill>
              </a:rPr>
              <a:t>Hard references to Activities (leak)</a:t>
            </a:r>
          </a:p>
          <a:p>
            <a:pPr indent="-381000" lvl="0" marL="457200" rtl="0">
              <a:spcBef>
                <a:spcPts val="0"/>
              </a:spcBef>
              <a:buClr>
                <a:schemeClr val="lt2"/>
              </a:buClr>
              <a:buSzPct val="100000"/>
              <a:buAutoNum type="arabicPeriod"/>
            </a:pPr>
            <a:r>
              <a:rPr lang="en" sz="2400">
                <a:solidFill>
                  <a:schemeClr val="lt2"/>
                </a:solidFill>
              </a:rPr>
              <a:t>Bitmaps scaled UP</a:t>
            </a:r>
          </a:p>
          <a:p>
            <a:pPr indent="-381000" lvl="0" marL="457200" rtl="0">
              <a:spcBef>
                <a:spcPts val="0"/>
              </a:spcBef>
              <a:buClr>
                <a:schemeClr val="lt2"/>
              </a:buClr>
              <a:buSzPct val="100000"/>
              <a:buAutoNum type="arabicPeriod"/>
            </a:pPr>
            <a:r>
              <a:rPr lang="en" sz="2400">
                <a:solidFill>
                  <a:schemeClr val="lt2"/>
                </a:solidFill>
              </a:rPr>
              <a:t>Services running in the background</a:t>
            </a:r>
          </a:p>
          <a:p>
            <a:pPr lvl="0">
              <a:spcBef>
                <a:spcPts val="0"/>
              </a:spcBef>
              <a:buNone/>
            </a:pPr>
            <a:r>
              <a:t/>
            </a:r>
            <a:endParaRPr sz="2400">
              <a:solidFill>
                <a:schemeClr val="lt2"/>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2" name="Shape 1502"/>
        <p:cNvGrpSpPr/>
        <p:nvPr/>
      </p:nvGrpSpPr>
      <p:grpSpPr>
        <a:xfrm>
          <a:off x="0" y="0"/>
          <a:ext cx="0" cy="0"/>
          <a:chOff x="0" y="0"/>
          <a:chExt cx="0" cy="0"/>
        </a:xfrm>
      </p:grpSpPr>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6" name="Shape 1506"/>
        <p:cNvGrpSpPr/>
        <p:nvPr/>
      </p:nvGrpSpPr>
      <p:grpSpPr>
        <a:xfrm>
          <a:off x="0" y="0"/>
          <a:ext cx="0" cy="0"/>
          <a:chOff x="0" y="0"/>
          <a:chExt cx="0" cy="0"/>
        </a:xfrm>
      </p:grpSpPr>
      <p:sp>
        <p:nvSpPr>
          <p:cNvPr id="1507" name="Shape 1507"/>
          <p:cNvSpPr txBox="1"/>
          <p:nvPr>
            <p:ph type="ctrTitle"/>
          </p:nvPr>
        </p:nvSpPr>
        <p:spPr>
          <a:xfrm>
            <a:off x="1400175" y="1991825"/>
            <a:ext cx="6343500" cy="1159800"/>
          </a:xfrm>
          <a:prstGeom prst="rect">
            <a:avLst/>
          </a:prstGeom>
        </p:spPr>
        <p:txBody>
          <a:bodyPr anchorCtr="0" anchor="ctr" bIns="91425" lIns="91425" rIns="91425" tIns="91425">
            <a:noAutofit/>
          </a:bodyPr>
          <a:lstStyle/>
          <a:p>
            <a:pPr lvl="0">
              <a:spcBef>
                <a:spcPts val="0"/>
              </a:spcBef>
              <a:buNone/>
            </a:pPr>
            <a:r>
              <a:rPr lang="en"/>
              <a:t>Thanks!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8" name="Shape 1418"/>
        <p:cNvGrpSpPr/>
        <p:nvPr/>
      </p:nvGrpSpPr>
      <p:grpSpPr>
        <a:xfrm>
          <a:off x="0" y="0"/>
          <a:ext cx="0" cy="0"/>
          <a:chOff x="0" y="0"/>
          <a:chExt cx="0" cy="0"/>
        </a:xfrm>
      </p:grpSpPr>
      <p:sp>
        <p:nvSpPr>
          <p:cNvPr id="1419" name="Shape 1419"/>
          <p:cNvSpPr txBox="1"/>
          <p:nvPr>
            <p:ph idx="4294967295" type="ctrTitle"/>
          </p:nvPr>
        </p:nvSpPr>
        <p:spPr>
          <a:xfrm>
            <a:off x="3152775" y="1354750"/>
            <a:ext cx="4562100" cy="1159800"/>
          </a:xfrm>
          <a:prstGeom prst="rect">
            <a:avLst/>
          </a:prstGeom>
        </p:spPr>
        <p:txBody>
          <a:bodyPr anchorCtr="0" anchor="b" bIns="91425" lIns="91425" rIns="91425" tIns="91425">
            <a:noAutofit/>
          </a:bodyPr>
          <a:lstStyle/>
          <a:p>
            <a:pPr lvl="0">
              <a:spcBef>
                <a:spcPts val="0"/>
              </a:spcBef>
              <a:buNone/>
            </a:pPr>
            <a:r>
              <a:rPr lang="en" sz="12000"/>
              <a:t>Hello!</a:t>
            </a:r>
          </a:p>
        </p:txBody>
      </p:sp>
      <p:sp>
        <p:nvSpPr>
          <p:cNvPr id="1420" name="Shape 1420"/>
          <p:cNvSpPr txBox="1"/>
          <p:nvPr>
            <p:ph idx="4294967295" type="body"/>
          </p:nvPr>
        </p:nvSpPr>
        <p:spPr>
          <a:xfrm>
            <a:off x="3286467" y="2400250"/>
            <a:ext cx="4562100" cy="2461500"/>
          </a:xfrm>
          <a:prstGeom prst="rect">
            <a:avLst/>
          </a:prstGeom>
        </p:spPr>
        <p:txBody>
          <a:bodyPr anchorCtr="0" anchor="t" bIns="91425" lIns="91425" rIns="91425" tIns="91425">
            <a:noAutofit/>
          </a:bodyPr>
          <a:lstStyle/>
          <a:p>
            <a:pPr lvl="0" rtl="0">
              <a:spcBef>
                <a:spcPts val="0"/>
              </a:spcBef>
              <a:buNone/>
            </a:pPr>
            <a:r>
              <a:rPr b="1" lang="en" sz="3600"/>
              <a:t>I’m Lee McCauley</a:t>
            </a:r>
          </a:p>
          <a:p>
            <a:pPr lvl="0">
              <a:spcBef>
                <a:spcPts val="0"/>
              </a:spcBef>
              <a:buNone/>
            </a:pPr>
            <a:r>
              <a:rPr lang="en"/>
              <a:t>I am a software developer and agile practitioner at</a:t>
            </a:r>
          </a:p>
          <a:p>
            <a:pPr lvl="0">
              <a:spcBef>
                <a:spcPts val="0"/>
              </a:spcBef>
              <a:buNone/>
            </a:pPr>
            <a:r>
              <a:t/>
            </a:r>
            <a:endParaRPr/>
          </a:p>
          <a:p>
            <a:pPr lvl="0" rtl="0">
              <a:spcBef>
                <a:spcPts val="0"/>
              </a:spcBef>
              <a:buNone/>
            </a:pPr>
            <a:r>
              <a:rPr lang="en"/>
              <a:t> </a:t>
            </a:r>
          </a:p>
          <a:p>
            <a:pPr lvl="0">
              <a:spcBef>
                <a:spcPts val="0"/>
              </a:spcBef>
              <a:buNone/>
            </a:pPr>
            <a:r>
              <a:rPr lang="en"/>
              <a:t>You can find me at @agileatheist</a:t>
            </a:r>
          </a:p>
        </p:txBody>
      </p:sp>
      <p:pic>
        <p:nvPicPr>
          <p:cNvPr id="1421" name="Shape 1421"/>
          <p:cNvPicPr preferRelativeResize="0"/>
          <p:nvPr/>
        </p:nvPicPr>
        <p:blipFill rotWithShape="1">
          <a:blip r:embed="rId3">
            <a:alphaModFix/>
          </a:blip>
          <a:srcRect b="0" l="1746" r="1756" t="0"/>
          <a:stretch/>
        </p:blipFill>
        <p:spPr>
          <a:xfrm>
            <a:off x="951000" y="677875"/>
            <a:ext cx="1883100" cy="1693800"/>
          </a:xfrm>
          <a:prstGeom prst="hexagon">
            <a:avLst>
              <a:gd fmla="val 28393" name="adj"/>
              <a:gd fmla="val 115470" name="vf"/>
            </a:avLst>
          </a:prstGeom>
          <a:noFill/>
          <a:ln>
            <a:noFill/>
          </a:ln>
        </p:spPr>
      </p:pic>
      <p:pic>
        <p:nvPicPr>
          <p:cNvPr id="1422" name="Shape 1422"/>
          <p:cNvPicPr preferRelativeResize="0"/>
          <p:nvPr/>
        </p:nvPicPr>
        <p:blipFill rotWithShape="1">
          <a:blip r:embed="rId4">
            <a:alphaModFix/>
          </a:blip>
          <a:srcRect b="238" l="0" r="0" t="228"/>
          <a:stretch/>
        </p:blipFill>
        <p:spPr>
          <a:xfrm>
            <a:off x="3434312" y="4076822"/>
            <a:ext cx="2275375" cy="4416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6" name="Shape 1426"/>
        <p:cNvGrpSpPr/>
        <p:nvPr/>
      </p:nvGrpSpPr>
      <p:grpSpPr>
        <a:xfrm>
          <a:off x="0" y="0"/>
          <a:ext cx="0" cy="0"/>
          <a:chOff x="0" y="0"/>
          <a:chExt cx="0" cy="0"/>
        </a:xfrm>
      </p:grpSpPr>
      <p:sp>
        <p:nvSpPr>
          <p:cNvPr id="1427" name="Shape 1427"/>
          <p:cNvSpPr/>
          <p:nvPr/>
        </p:nvSpPr>
        <p:spPr>
          <a:xfrm>
            <a:off x="5375409"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8" name="Shape 1428"/>
          <p:cNvSpPr txBox="1"/>
          <p:nvPr>
            <p:ph idx="4294967295" type="body"/>
          </p:nvPr>
        </p:nvSpPr>
        <p:spPr>
          <a:xfrm>
            <a:off x="457200" y="1476374"/>
            <a:ext cx="4101900" cy="2718600"/>
          </a:xfrm>
          <a:prstGeom prst="rect">
            <a:avLst/>
          </a:prstGeom>
        </p:spPr>
        <p:txBody>
          <a:bodyPr anchorCtr="0" anchor="b" bIns="91425" lIns="91425" rIns="91425" tIns="91425">
            <a:noAutofit/>
          </a:bodyPr>
          <a:lstStyle/>
          <a:p>
            <a:pPr lvl="0">
              <a:spcBef>
                <a:spcPts val="0"/>
              </a:spcBef>
              <a:buNone/>
            </a:pPr>
            <a:r>
              <a:rPr lang="en" sz="1800"/>
              <a:t>I was part of the team that built the first Android app for Panera Bread and have recently been helping </a:t>
            </a:r>
          </a:p>
          <a:p>
            <a:pPr lvl="0">
              <a:spcBef>
                <a:spcPts val="0"/>
              </a:spcBef>
              <a:buNone/>
            </a:pPr>
            <a:r>
              <a:t/>
            </a:r>
            <a:endParaRPr sz="1800"/>
          </a:p>
          <a:p>
            <a:pPr lvl="0">
              <a:spcBef>
                <a:spcPts val="0"/>
              </a:spcBef>
              <a:buNone/>
            </a:pPr>
            <a:r>
              <a:t/>
            </a:r>
            <a:endParaRPr sz="1800"/>
          </a:p>
          <a:p>
            <a:pPr lvl="0" rtl="0">
              <a:spcBef>
                <a:spcPts val="0"/>
              </a:spcBef>
              <a:buNone/>
            </a:pPr>
            <a:r>
              <a:rPr lang="en" sz="1800"/>
              <a:t>Enterprise Rent-a-Car create a tablet app to make renting a car that much easier.</a:t>
            </a:r>
          </a:p>
        </p:txBody>
      </p:sp>
      <p:sp>
        <p:nvSpPr>
          <p:cNvPr id="1429" name="Shape 1429"/>
          <p:cNvSpPr/>
          <p:nvPr/>
        </p:nvSpPr>
        <p:spPr>
          <a:xfrm>
            <a:off x="5468725" y="839000"/>
            <a:ext cx="1888500" cy="33561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C6DAEC"/>
                </a:solidFill>
                <a:latin typeface="Muli"/>
                <a:ea typeface="Muli"/>
                <a:cs typeface="Muli"/>
                <a:sym typeface="Muli"/>
              </a:rPr>
              <a:t>Place your screenshot here</a:t>
            </a:r>
          </a:p>
        </p:txBody>
      </p:sp>
      <p:sp>
        <p:nvSpPr>
          <p:cNvPr id="1430" name="Shape 1430"/>
          <p:cNvSpPr/>
          <p:nvPr/>
        </p:nvSpPr>
        <p:spPr>
          <a:xfrm>
            <a:off x="764398" y="480276"/>
            <a:ext cx="204520" cy="35433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431" name="Shape 1431"/>
          <p:cNvPicPr preferRelativeResize="0"/>
          <p:nvPr/>
        </p:nvPicPr>
        <p:blipFill>
          <a:blip r:embed="rId3">
            <a:alphaModFix/>
          </a:blip>
          <a:stretch>
            <a:fillRect/>
          </a:stretch>
        </p:blipFill>
        <p:spPr>
          <a:xfrm>
            <a:off x="5468725" y="839000"/>
            <a:ext cx="1888499" cy="3358984"/>
          </a:xfrm>
          <a:prstGeom prst="rect">
            <a:avLst/>
          </a:prstGeom>
          <a:noFill/>
          <a:ln>
            <a:noFill/>
          </a:ln>
        </p:spPr>
      </p:pic>
      <p:pic>
        <p:nvPicPr>
          <p:cNvPr id="1432" name="Shape 1432"/>
          <p:cNvPicPr preferRelativeResize="0"/>
          <p:nvPr/>
        </p:nvPicPr>
        <p:blipFill>
          <a:blip r:embed="rId4">
            <a:alphaModFix/>
          </a:blip>
          <a:stretch>
            <a:fillRect/>
          </a:stretch>
        </p:blipFill>
        <p:spPr>
          <a:xfrm>
            <a:off x="764400" y="2665200"/>
            <a:ext cx="2642524" cy="5181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6" name="Shape 1436"/>
        <p:cNvGrpSpPr/>
        <p:nvPr/>
      </p:nvGrpSpPr>
      <p:grpSpPr>
        <a:xfrm>
          <a:off x="0" y="0"/>
          <a:ext cx="0" cy="0"/>
          <a:chOff x="0" y="0"/>
          <a:chExt cx="0" cy="0"/>
        </a:xfrm>
      </p:grpSpPr>
      <p:sp>
        <p:nvSpPr>
          <p:cNvPr id="1437" name="Shape 1437"/>
          <p:cNvSpPr txBox="1"/>
          <p:nvPr>
            <p:ph idx="1" type="subTitle"/>
          </p:nvPr>
        </p:nvSpPr>
        <p:spPr>
          <a:xfrm>
            <a:off x="2743200" y="2821004"/>
            <a:ext cx="5696100" cy="784800"/>
          </a:xfrm>
          <a:prstGeom prst="rect">
            <a:avLst/>
          </a:prstGeom>
        </p:spPr>
        <p:txBody>
          <a:bodyPr anchorCtr="0" anchor="t" bIns="91425" lIns="91425" rIns="91425" tIns="91425">
            <a:noAutofit/>
          </a:bodyPr>
          <a:lstStyle/>
          <a:p>
            <a:pPr lvl="0">
              <a:spcBef>
                <a:spcPts val="0"/>
              </a:spcBef>
              <a:buNone/>
            </a:pPr>
            <a:r>
              <a:rPr lang="en"/>
              <a:t>(and not Java)</a:t>
            </a:r>
          </a:p>
        </p:txBody>
      </p:sp>
      <p:sp>
        <p:nvSpPr>
          <p:cNvPr id="1438" name="Shape 1438"/>
          <p:cNvSpPr txBox="1"/>
          <p:nvPr>
            <p:ph type="ctrTitle"/>
          </p:nvPr>
        </p:nvSpPr>
        <p:spPr>
          <a:xfrm>
            <a:off x="2743200" y="1735750"/>
            <a:ext cx="5638800" cy="1159800"/>
          </a:xfrm>
          <a:prstGeom prst="rect">
            <a:avLst/>
          </a:prstGeom>
        </p:spPr>
        <p:txBody>
          <a:bodyPr anchorCtr="0" anchor="b" bIns="91425" lIns="91425" rIns="91425" tIns="91425">
            <a:noAutofit/>
          </a:bodyPr>
          <a:lstStyle/>
          <a:p>
            <a:pPr lvl="0">
              <a:spcBef>
                <a:spcPts val="0"/>
              </a:spcBef>
              <a:buNone/>
            </a:pPr>
            <a:r>
              <a:rPr lang="en"/>
              <a:t>Android is Java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2" name="Shape 1442"/>
        <p:cNvGrpSpPr/>
        <p:nvPr/>
      </p:nvGrpSpPr>
      <p:grpSpPr>
        <a:xfrm>
          <a:off x="0" y="0"/>
          <a:ext cx="0" cy="0"/>
          <a:chOff x="0" y="0"/>
          <a:chExt cx="0" cy="0"/>
        </a:xfrm>
      </p:grpSpPr>
      <p:sp>
        <p:nvSpPr>
          <p:cNvPr id="1443" name="Shape 1443"/>
          <p:cNvSpPr txBox="1"/>
          <p:nvPr>
            <p:ph type="ctrTitle"/>
          </p:nvPr>
        </p:nvSpPr>
        <p:spPr>
          <a:xfrm>
            <a:off x="2743200" y="1735750"/>
            <a:ext cx="5638800" cy="1159800"/>
          </a:xfrm>
          <a:prstGeom prst="rect">
            <a:avLst/>
          </a:prstGeom>
        </p:spPr>
        <p:txBody>
          <a:bodyPr anchorCtr="0" anchor="b" bIns="91425" lIns="91425" rIns="91425" tIns="91425">
            <a:noAutofit/>
          </a:bodyPr>
          <a:lstStyle/>
          <a:p>
            <a:pPr lvl="0">
              <a:spcBef>
                <a:spcPts val="0"/>
              </a:spcBef>
              <a:buNone/>
            </a:pPr>
            <a:r>
              <a:rPr lang="en"/>
              <a:t>Android is Linux </a:t>
            </a:r>
          </a:p>
        </p:txBody>
      </p:sp>
      <p:sp>
        <p:nvSpPr>
          <p:cNvPr id="1444" name="Shape 1444"/>
          <p:cNvSpPr txBox="1"/>
          <p:nvPr>
            <p:ph idx="1" type="subTitle"/>
          </p:nvPr>
        </p:nvSpPr>
        <p:spPr>
          <a:xfrm>
            <a:off x="2743200" y="2821004"/>
            <a:ext cx="5696100" cy="784800"/>
          </a:xfrm>
          <a:prstGeom prst="rect">
            <a:avLst/>
          </a:prstGeom>
        </p:spPr>
        <p:txBody>
          <a:bodyPr anchorCtr="0" anchor="t" bIns="91425" lIns="91425" rIns="91425" tIns="91425">
            <a:noAutofit/>
          </a:bodyPr>
          <a:lstStyle/>
          <a:p>
            <a:pPr lvl="0">
              <a:spcBef>
                <a:spcPts val="0"/>
              </a:spcBef>
              <a:buNone/>
            </a:pPr>
            <a:r>
              <a:rPr lang="en"/>
              <a:t>(kinda)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8" name="Shape 1448"/>
        <p:cNvGrpSpPr/>
        <p:nvPr/>
      </p:nvGrpSpPr>
      <p:grpSpPr>
        <a:xfrm>
          <a:off x="0" y="0"/>
          <a:ext cx="0" cy="0"/>
          <a:chOff x="0" y="0"/>
          <a:chExt cx="0" cy="0"/>
        </a:xfrm>
      </p:grpSpPr>
      <p:sp>
        <p:nvSpPr>
          <p:cNvPr id="1449" name="Shape 1449"/>
          <p:cNvSpPr txBox="1"/>
          <p:nvPr>
            <p:ph idx="1" type="body"/>
          </p:nvPr>
        </p:nvSpPr>
        <p:spPr>
          <a:xfrm>
            <a:off x="2051200" y="2085600"/>
            <a:ext cx="6282300" cy="819900"/>
          </a:xfrm>
          <a:prstGeom prst="rect">
            <a:avLst/>
          </a:prstGeom>
        </p:spPr>
        <p:txBody>
          <a:bodyPr anchorCtr="0" anchor="ctr" bIns="91425" lIns="91425" rIns="91425" tIns="91425">
            <a:noAutofit/>
          </a:bodyPr>
          <a:lstStyle/>
          <a:p>
            <a:pPr lvl="0">
              <a:spcBef>
                <a:spcPts val="0"/>
              </a:spcBef>
              <a:buNone/>
            </a:pPr>
            <a:r>
              <a:rPr lang="en"/>
              <a:t>How much memory a process uses is really not clear. Add on top of that paging out to disk (let alone swap which we don't use on Android) and it is even less clear. Thus if you were to take all of the physical RAM actually mapped into each process, and add up all of the processes, you would probably end up with a number much greater than the actual total RAM.</a:t>
            </a:r>
          </a:p>
          <a:p>
            <a:pPr lvl="0">
              <a:spcBef>
                <a:spcPts val="0"/>
              </a:spcBef>
              <a:buNone/>
            </a:pPr>
            <a:r>
              <a:rPr lang="en"/>
              <a:t>					-Kyle, Stack Overflow</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3" name="Shape 1453"/>
        <p:cNvGrpSpPr/>
        <p:nvPr/>
      </p:nvGrpSpPr>
      <p:grpSpPr>
        <a:xfrm>
          <a:off x="0" y="0"/>
          <a:ext cx="0" cy="0"/>
          <a:chOff x="0" y="0"/>
          <a:chExt cx="0" cy="0"/>
        </a:xfrm>
      </p:grpSpPr>
      <p:pic>
        <p:nvPicPr>
          <p:cNvPr id="1454" name="Shape 1454"/>
          <p:cNvPicPr preferRelativeResize="0"/>
          <p:nvPr/>
        </p:nvPicPr>
        <p:blipFill>
          <a:blip r:embed="rId3">
            <a:alphaModFix/>
          </a:blip>
          <a:stretch>
            <a:fillRect/>
          </a:stretch>
        </p:blipFill>
        <p:spPr>
          <a:xfrm>
            <a:off x="1968960" y="848149"/>
            <a:ext cx="5206074" cy="39579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8" name="Shape 1458"/>
        <p:cNvGrpSpPr/>
        <p:nvPr/>
      </p:nvGrpSpPr>
      <p:grpSpPr>
        <a:xfrm>
          <a:off x="0" y="0"/>
          <a:ext cx="0" cy="0"/>
          <a:chOff x="0" y="0"/>
          <a:chExt cx="0" cy="0"/>
        </a:xfrm>
      </p:grpSpPr>
      <p:sp>
        <p:nvSpPr>
          <p:cNvPr id="1459" name="Shape 1459"/>
          <p:cNvSpPr txBox="1"/>
          <p:nvPr>
            <p:ph type="title"/>
          </p:nvPr>
        </p:nvSpPr>
        <p:spPr>
          <a:xfrm>
            <a:off x="1732700" y="821200"/>
            <a:ext cx="4944300" cy="645300"/>
          </a:xfrm>
          <a:prstGeom prst="rect">
            <a:avLst/>
          </a:prstGeom>
        </p:spPr>
        <p:txBody>
          <a:bodyPr anchorCtr="0" anchor="t" bIns="91425" lIns="91425" rIns="91425" tIns="91425">
            <a:noAutofit/>
          </a:bodyPr>
          <a:lstStyle/>
          <a:p>
            <a:pPr lvl="0">
              <a:spcBef>
                <a:spcPts val="0"/>
              </a:spcBef>
              <a:buNone/>
            </a:pPr>
            <a:r>
              <a:rPr lang="en"/>
              <a:t>adb (Android Debug Bridge)</a:t>
            </a:r>
          </a:p>
        </p:txBody>
      </p:sp>
      <p:sp>
        <p:nvSpPr>
          <p:cNvPr id="1460" name="Shape 1460"/>
          <p:cNvSpPr txBox="1"/>
          <p:nvPr/>
        </p:nvSpPr>
        <p:spPr>
          <a:xfrm>
            <a:off x="1571850" y="2394825"/>
            <a:ext cx="5472600" cy="2337300"/>
          </a:xfrm>
          <a:prstGeom prst="rect">
            <a:avLst/>
          </a:prstGeom>
          <a:noFill/>
          <a:ln>
            <a:noFill/>
          </a:ln>
        </p:spPr>
        <p:txBody>
          <a:bodyPr anchorCtr="0" anchor="t" bIns="91425" lIns="91425" rIns="91425" tIns="91425">
            <a:noAutofit/>
          </a:bodyPr>
          <a:lstStyle/>
          <a:p>
            <a:pPr lvl="0">
              <a:spcBef>
                <a:spcPts val="0"/>
              </a:spcBef>
              <a:buNone/>
            </a:pPr>
            <a:r>
              <a:rPr lang="en">
                <a:solidFill>
                  <a:schemeClr val="lt2"/>
                </a:solidFill>
              </a:rPr>
              <a:t>Android’s command line interface to your device from another computer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4" name="Shape 1464"/>
        <p:cNvGrpSpPr/>
        <p:nvPr/>
      </p:nvGrpSpPr>
      <p:grpSpPr>
        <a:xfrm>
          <a:off x="0" y="0"/>
          <a:ext cx="0" cy="0"/>
          <a:chOff x="0" y="0"/>
          <a:chExt cx="0" cy="0"/>
        </a:xfrm>
      </p:grpSpPr>
      <p:sp>
        <p:nvSpPr>
          <p:cNvPr id="1465" name="Shape 1465"/>
          <p:cNvSpPr txBox="1"/>
          <p:nvPr>
            <p:ph type="title"/>
          </p:nvPr>
        </p:nvSpPr>
        <p:spPr>
          <a:xfrm>
            <a:off x="1596550" y="837675"/>
            <a:ext cx="7373700" cy="645300"/>
          </a:xfrm>
          <a:prstGeom prst="rect">
            <a:avLst/>
          </a:prstGeom>
        </p:spPr>
        <p:txBody>
          <a:bodyPr anchorCtr="0" anchor="t" bIns="91425" lIns="91425" rIns="91425" tIns="91425">
            <a:noAutofit/>
          </a:bodyPr>
          <a:lstStyle/>
          <a:p>
            <a:pPr lvl="0">
              <a:spcBef>
                <a:spcPts val="0"/>
              </a:spcBef>
              <a:buNone/>
            </a:pPr>
            <a:r>
              <a:rPr lang="en"/>
              <a:t>adb shell dumpsys meminfo</a:t>
            </a:r>
          </a:p>
        </p:txBody>
      </p:sp>
      <p:pic>
        <p:nvPicPr>
          <p:cNvPr id="1466" name="Shape 1466"/>
          <p:cNvPicPr preferRelativeResize="0"/>
          <p:nvPr/>
        </p:nvPicPr>
        <p:blipFill>
          <a:blip r:embed="rId3">
            <a:alphaModFix/>
          </a:blip>
          <a:stretch>
            <a:fillRect/>
          </a:stretch>
        </p:blipFill>
        <p:spPr>
          <a:xfrm>
            <a:off x="2290750" y="1642512"/>
            <a:ext cx="4562475" cy="34385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