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94" d="100"/>
          <a:sy n="94" d="100"/>
        </p:scale>
        <p:origin x="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8B2A-C23C-C4A6-EA6F-46D2BDEDD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F2A89-8E3E-8AA7-EDFB-83ACBB20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626C-FB2D-CADB-B06E-20EB0752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2ADF-609C-AA48-7C0A-A35CF31D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9E12-5EEE-DA0A-603C-E97FE5EA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5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5B3E-685A-C723-F3A0-3A51951F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9A1E8-26CB-C0FC-A47B-BE41378F8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B3315-475D-625E-BC6D-6C17E00F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54CE-C03D-5991-3235-7000EDAC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71BE-4D36-5107-4F72-F1588F9B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B69D6-35ED-97BA-F9EF-791CF2F45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8993-0010-C3ED-F355-EBC5D654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7190D-CF54-1281-24A3-32B1FCEB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6E09-0007-CDF3-0B44-C6DC87BF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4F573-C775-4DD6-1BD9-3596EF32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D050-0E6F-AE94-8225-A8E9B52B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60DF-4AC2-EA1B-9D3E-69823ABF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51FC-2EED-4FDB-C33E-772E6DAC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30BA-DE48-F5FF-C59F-0B0A601E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43FE-3F9F-5DB5-F275-078E7B52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CDC9-5B85-68D1-14E7-F9C46098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553E-DB22-ED78-0488-696613E6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5B4A-9902-082D-F4CF-C0A8E948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07E1-15F4-E69F-096D-7F385B6F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AED7-3566-823B-BC4A-7C6984BF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1785-0C28-33DE-8D27-67EF1B74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9D34-A0F7-ACD1-DCB7-BDD192FAF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83C3D-6548-847C-788C-0BF083B4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8AF83-1A85-D8E9-803B-B1FF3DBA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E44A8-7B49-8D01-2694-CE099366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F7D8E-C182-A5D0-3453-986EA596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5643-F4EF-7DB2-7AC2-A015F5CC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C28D5-2E00-9075-A857-AA1B3F82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89E84-F7E5-017B-B06E-CB0CE0FBF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E6041-73AF-8405-217B-9B1116BAD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8AF1A-B927-92BA-FDB1-DD15CB358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3D07F-86AD-8B1B-3546-9C2A3E3B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5C537-7F38-CDB2-BA50-775943FA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4F392-694F-42AF-C584-207EB02A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5C8D-BE23-EBE3-BB51-DE451874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22C2C-568E-F024-739A-FF34E728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23C9-4F29-A214-56ED-71AA7224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11D98-C989-6083-E807-33B0103E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51643-F7AB-20B6-4E3E-FDA9689D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D16FB-E300-2C5F-DF73-D8135B28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B162A-74CC-F563-85B5-364B2260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93FA-9B52-1264-3B94-21DCA79D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15DA-122A-09D1-0C37-08DDDA7D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7641-86D9-137B-6787-A4FBC356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70D03-C984-A1A3-85AB-5033DA1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4E7C-1429-E495-D4A8-23480AEC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8E4AB-18C9-4BA1-6F60-6DFD4E36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5FAC-EEDB-F6F6-C36F-0D440FF0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6EBB8-EAD2-1095-AA09-5FCBBD4E0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84DD-2E5A-1421-8D0C-09060EDD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0E639-67E3-168B-CEB2-99C3DF54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7DBC8-2269-CC58-88A0-8F49CC56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35D5-61BF-20EB-9927-31ACA2F4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60A18-0A83-1995-FB1A-EF4AD247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7462-D7E8-4276-A1DA-AE50E582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2890-9E63-6BE7-F195-4CC7FA37F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36691-7434-6649-A742-2949B44A07B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ACFFC-EAAC-946C-FADB-78F3AD9A4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A6DF-7A68-0017-D3CF-3A2A7DF01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D5A6-AC26-8949-A7AD-20934273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7F753308-1CD6-1889-E640-88E0D3138505}"/>
              </a:ext>
            </a:extLst>
          </p:cNvPr>
          <p:cNvSpPr/>
          <p:nvPr/>
        </p:nvSpPr>
        <p:spPr>
          <a:xfrm rot="5400000">
            <a:off x="1068619" y="878567"/>
            <a:ext cx="454530" cy="1900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Kafka</a:t>
            </a:r>
          </a:p>
        </p:txBody>
      </p:sp>
      <p:pic>
        <p:nvPicPr>
          <p:cNvPr id="1026" name="Picture 2" descr="Apache Flume: Data Collection, Aggregation &amp; Transporting Tool">
            <a:extLst>
              <a:ext uri="{FF2B5EF4-FFF2-40B4-BE49-F238E27FC236}">
                <a16:creationId xmlns:a16="http://schemas.microsoft.com/office/drawing/2014/main" id="{8EC6B1FE-A87F-E8DF-4042-7FFF90BF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51" y="1601564"/>
            <a:ext cx="1830944" cy="12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6388F169-C494-6923-7CF1-D23E671A073A}"/>
              </a:ext>
            </a:extLst>
          </p:cNvPr>
          <p:cNvSpPr/>
          <p:nvPr/>
        </p:nvSpPr>
        <p:spPr>
          <a:xfrm>
            <a:off x="3091774" y="3487761"/>
            <a:ext cx="3808746" cy="139857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HADOOP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ABE22-EF97-7A00-0200-93C83BF28DA1}"/>
              </a:ext>
            </a:extLst>
          </p:cNvPr>
          <p:cNvSpPr txBox="1"/>
          <p:nvPr/>
        </p:nvSpPr>
        <p:spPr>
          <a:xfrm>
            <a:off x="3362325" y="257175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Ingestion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D965C2-7727-F83C-0415-407662503559}"/>
              </a:ext>
            </a:extLst>
          </p:cNvPr>
          <p:cNvCxnSpPr>
            <a:cxnSpLocks/>
          </p:cNvCxnSpPr>
          <p:nvPr/>
        </p:nvCxnSpPr>
        <p:spPr>
          <a:xfrm>
            <a:off x="3091773" y="0"/>
            <a:ext cx="0" cy="3455213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A1A616-F8B7-AB13-A436-89D229F3B920}"/>
              </a:ext>
            </a:extLst>
          </p:cNvPr>
          <p:cNvSpPr txBox="1"/>
          <p:nvPr/>
        </p:nvSpPr>
        <p:spPr>
          <a:xfrm>
            <a:off x="629560" y="257175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28E8B-8B59-BB67-911F-E1527B7F0466}"/>
              </a:ext>
            </a:extLst>
          </p:cNvPr>
          <p:cNvSpPr txBox="1"/>
          <p:nvPr/>
        </p:nvSpPr>
        <p:spPr>
          <a:xfrm>
            <a:off x="4036050" y="3789642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File Storage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4BA39-BC3C-43D0-83B3-7F4E0CAFE622}"/>
              </a:ext>
            </a:extLst>
          </p:cNvPr>
          <p:cNvCxnSpPr>
            <a:cxnSpLocks/>
          </p:cNvCxnSpPr>
          <p:nvPr/>
        </p:nvCxnSpPr>
        <p:spPr>
          <a:xfrm>
            <a:off x="5086351" y="16687"/>
            <a:ext cx="0" cy="343852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pache Spark - Wikipedia">
            <a:extLst>
              <a:ext uri="{FF2B5EF4-FFF2-40B4-BE49-F238E27FC236}">
                <a16:creationId xmlns:a16="http://schemas.microsoft.com/office/drawing/2014/main" id="{A7D6FF59-E338-0008-7C57-F418702F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75" y="1735411"/>
            <a:ext cx="1613577" cy="8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EC8D01-41BB-D9EF-CA34-ED5666938754}"/>
              </a:ext>
            </a:extLst>
          </p:cNvPr>
          <p:cNvSpPr txBox="1"/>
          <p:nvPr/>
        </p:nvSpPr>
        <p:spPr>
          <a:xfrm>
            <a:off x="5437866" y="297675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Processing</a:t>
            </a:r>
          </a:p>
        </p:txBody>
      </p:sp>
      <p:pic>
        <p:nvPicPr>
          <p:cNvPr id="1030" name="Picture 6" descr="Apache Airflow">
            <a:extLst>
              <a:ext uri="{FF2B5EF4-FFF2-40B4-BE49-F238E27FC236}">
                <a16:creationId xmlns:a16="http://schemas.microsoft.com/office/drawing/2014/main" id="{C290C4B8-8F75-7FB6-17B7-E07DD9143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594" y="5667859"/>
            <a:ext cx="2568002" cy="108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A81EB6-0161-064B-015B-7789080C5996}"/>
              </a:ext>
            </a:extLst>
          </p:cNvPr>
          <p:cNvSpPr txBox="1"/>
          <p:nvPr/>
        </p:nvSpPr>
        <p:spPr>
          <a:xfrm>
            <a:off x="3654087" y="5339027"/>
            <a:ext cx="314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Orchestration/ Scheduler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CE366E-E9EF-FA17-253A-E9469935915E}"/>
              </a:ext>
            </a:extLst>
          </p:cNvPr>
          <p:cNvCxnSpPr>
            <a:cxnSpLocks/>
          </p:cNvCxnSpPr>
          <p:nvPr/>
        </p:nvCxnSpPr>
        <p:spPr>
          <a:xfrm>
            <a:off x="6973489" y="16687"/>
            <a:ext cx="0" cy="343852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368417-6D14-B343-6B58-C483BAB39B3E}"/>
              </a:ext>
            </a:extLst>
          </p:cNvPr>
          <p:cNvSpPr txBox="1"/>
          <p:nvPr/>
        </p:nvSpPr>
        <p:spPr>
          <a:xfrm>
            <a:off x="7453313" y="297675"/>
            <a:ext cx="99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Storage</a:t>
            </a:r>
          </a:p>
        </p:txBody>
      </p:sp>
      <p:pic>
        <p:nvPicPr>
          <p:cNvPr id="1032" name="Picture 8" descr="What is Apache HBase? | AWS">
            <a:extLst>
              <a:ext uri="{FF2B5EF4-FFF2-40B4-BE49-F238E27FC236}">
                <a16:creationId xmlns:a16="http://schemas.microsoft.com/office/drawing/2014/main" id="{4998BE3A-6933-2EC1-C73C-578A3E2D6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60" y="834123"/>
            <a:ext cx="1680929" cy="12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RDS for MySQL – Amazon Web Services (AWS)">
            <a:extLst>
              <a:ext uri="{FF2B5EF4-FFF2-40B4-BE49-F238E27FC236}">
                <a16:creationId xmlns:a16="http://schemas.microsoft.com/office/drawing/2014/main" id="{27FCEBFD-3961-46C5-37A7-52D9D5F7B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620" y="2404654"/>
            <a:ext cx="1373641" cy="71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9228A8-93B5-B40A-FFFD-482000F84E79}"/>
              </a:ext>
            </a:extLst>
          </p:cNvPr>
          <p:cNvCxnSpPr>
            <a:cxnSpLocks/>
          </p:cNvCxnSpPr>
          <p:nvPr/>
        </p:nvCxnSpPr>
        <p:spPr>
          <a:xfrm>
            <a:off x="8983264" y="16687"/>
            <a:ext cx="0" cy="343852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Top 10 Tableau Open Source Alternatives for 2022: A Comprehensive List">
            <a:extLst>
              <a:ext uri="{FF2B5EF4-FFF2-40B4-BE49-F238E27FC236}">
                <a16:creationId xmlns:a16="http://schemas.microsoft.com/office/drawing/2014/main" id="{8A696601-D886-7911-E4A0-F681A5320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455" y="1189070"/>
            <a:ext cx="1492584" cy="149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FCE71E-C04F-54B8-B67C-F87EF759E220}"/>
              </a:ext>
            </a:extLst>
          </p:cNvPr>
          <p:cNvSpPr txBox="1"/>
          <p:nvPr/>
        </p:nvSpPr>
        <p:spPr>
          <a:xfrm>
            <a:off x="9357349" y="288836"/>
            <a:ext cx="168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Visualisation</a:t>
            </a:r>
            <a:endParaRPr lang="en-US" b="1" u="sng" dirty="0"/>
          </a:p>
        </p:txBody>
      </p:sp>
      <p:pic>
        <p:nvPicPr>
          <p:cNvPr id="1040" name="Picture 16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3DF3FC27-24D8-5139-D2F8-B238F4E43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12" y="2439899"/>
            <a:ext cx="1684736" cy="12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CFE6B2-E442-B2AE-D950-49AC637D01CF}"/>
              </a:ext>
            </a:extLst>
          </p:cNvPr>
          <p:cNvCxnSpPr>
            <a:cxnSpLocks/>
          </p:cNvCxnSpPr>
          <p:nvPr/>
        </p:nvCxnSpPr>
        <p:spPr>
          <a:xfrm>
            <a:off x="2500313" y="1869300"/>
            <a:ext cx="862012" cy="186795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5A7CE8-D945-1A1B-F669-A9A38B68E898}"/>
              </a:ext>
            </a:extLst>
          </p:cNvPr>
          <p:cNvCxnSpPr>
            <a:cxnSpLocks/>
          </p:cNvCxnSpPr>
          <p:nvPr/>
        </p:nvCxnSpPr>
        <p:spPr>
          <a:xfrm>
            <a:off x="4255922" y="2979146"/>
            <a:ext cx="151063" cy="468115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rved Right Arrow 28">
            <a:extLst>
              <a:ext uri="{FF2B5EF4-FFF2-40B4-BE49-F238E27FC236}">
                <a16:creationId xmlns:a16="http://schemas.microsoft.com/office/drawing/2014/main" id="{EE71DDA6-EF3A-48F3-DE85-B96168EEF7D9}"/>
              </a:ext>
            </a:extLst>
          </p:cNvPr>
          <p:cNvSpPr/>
          <p:nvPr/>
        </p:nvSpPr>
        <p:spPr>
          <a:xfrm>
            <a:off x="2685014" y="4951248"/>
            <a:ext cx="885825" cy="13247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urved Right Arrow 30">
            <a:extLst>
              <a:ext uri="{FF2B5EF4-FFF2-40B4-BE49-F238E27FC236}">
                <a16:creationId xmlns:a16="http://schemas.microsoft.com/office/drawing/2014/main" id="{8C38136A-4393-85A6-15DD-8EC865EEA774}"/>
              </a:ext>
            </a:extLst>
          </p:cNvPr>
          <p:cNvSpPr/>
          <p:nvPr/>
        </p:nvSpPr>
        <p:spPr>
          <a:xfrm rot="10800000">
            <a:off x="6381857" y="4824911"/>
            <a:ext cx="885825" cy="132471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F4F312-634C-B6E3-F98E-756F32082FD5}"/>
              </a:ext>
            </a:extLst>
          </p:cNvPr>
          <p:cNvCxnSpPr>
            <a:cxnSpLocks/>
          </p:cNvCxnSpPr>
          <p:nvPr/>
        </p:nvCxnSpPr>
        <p:spPr>
          <a:xfrm flipH="1">
            <a:off x="5774945" y="2655590"/>
            <a:ext cx="218808" cy="832171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0278C6-A9FB-8EBF-6F3C-ADFEC15EA46A}"/>
              </a:ext>
            </a:extLst>
          </p:cNvPr>
          <p:cNvCxnSpPr>
            <a:cxnSpLocks/>
          </p:cNvCxnSpPr>
          <p:nvPr/>
        </p:nvCxnSpPr>
        <p:spPr>
          <a:xfrm flipV="1">
            <a:off x="6628491" y="1445109"/>
            <a:ext cx="629617" cy="300813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A2CF4B-7AA3-B4CB-7D2E-8D9331447AA3}"/>
              </a:ext>
            </a:extLst>
          </p:cNvPr>
          <p:cNvCxnSpPr>
            <a:cxnSpLocks/>
          </p:cNvCxnSpPr>
          <p:nvPr/>
        </p:nvCxnSpPr>
        <p:spPr>
          <a:xfrm>
            <a:off x="6900520" y="2356908"/>
            <a:ext cx="446934" cy="167116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1E144E-3795-640A-F2E1-04CFF8ED1D44}"/>
              </a:ext>
            </a:extLst>
          </p:cNvPr>
          <p:cNvCxnSpPr>
            <a:cxnSpLocks/>
          </p:cNvCxnSpPr>
          <p:nvPr/>
        </p:nvCxnSpPr>
        <p:spPr>
          <a:xfrm flipH="1" flipV="1">
            <a:off x="8732606" y="1432707"/>
            <a:ext cx="624743" cy="529990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6C821D-6752-29C2-E2A0-8479BF71AECE}"/>
              </a:ext>
            </a:extLst>
          </p:cNvPr>
          <p:cNvCxnSpPr>
            <a:cxnSpLocks/>
          </p:cNvCxnSpPr>
          <p:nvPr/>
        </p:nvCxnSpPr>
        <p:spPr>
          <a:xfrm flipH="1">
            <a:off x="8676924" y="2404654"/>
            <a:ext cx="680425" cy="470695"/>
          </a:xfrm>
          <a:prstGeom prst="straightConnector1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BB42E2A-A040-F121-A229-C9FAE20CD130}"/>
              </a:ext>
            </a:extLst>
          </p:cNvPr>
          <p:cNvSpPr txBox="1"/>
          <p:nvPr/>
        </p:nvSpPr>
        <p:spPr>
          <a:xfrm>
            <a:off x="2685014" y="1595515"/>
            <a:ext cx="44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8E84BB-1441-C78A-AA5B-098E2F8D1731}"/>
              </a:ext>
            </a:extLst>
          </p:cNvPr>
          <p:cNvSpPr txBox="1"/>
          <p:nvPr/>
        </p:nvSpPr>
        <p:spPr>
          <a:xfrm>
            <a:off x="4342766" y="2937158"/>
            <a:ext cx="44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9CCCEA-34F3-3889-32FD-AA2439C8F705}"/>
              </a:ext>
            </a:extLst>
          </p:cNvPr>
          <p:cNvSpPr txBox="1"/>
          <p:nvPr/>
        </p:nvSpPr>
        <p:spPr>
          <a:xfrm>
            <a:off x="5973654" y="2885260"/>
            <a:ext cx="44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86E1D0-0390-AD43-4563-2C7EC3A6972F}"/>
              </a:ext>
            </a:extLst>
          </p:cNvPr>
          <p:cNvSpPr txBox="1"/>
          <p:nvPr/>
        </p:nvSpPr>
        <p:spPr>
          <a:xfrm>
            <a:off x="7347454" y="5333011"/>
            <a:ext cx="44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EFE4E3-8144-E46F-614A-D11DE46C7817}"/>
              </a:ext>
            </a:extLst>
          </p:cNvPr>
          <p:cNvSpPr txBox="1"/>
          <p:nvPr/>
        </p:nvSpPr>
        <p:spPr>
          <a:xfrm>
            <a:off x="2329298" y="5361178"/>
            <a:ext cx="44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217EE-946B-4202-A935-049C6117B863}"/>
              </a:ext>
            </a:extLst>
          </p:cNvPr>
          <p:cNvSpPr txBox="1"/>
          <p:nvPr/>
        </p:nvSpPr>
        <p:spPr>
          <a:xfrm>
            <a:off x="6923876" y="1803903"/>
            <a:ext cx="44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4DE25A-BD1B-AF43-1C62-CE7B4F131B4B}"/>
              </a:ext>
            </a:extLst>
          </p:cNvPr>
          <p:cNvSpPr txBox="1"/>
          <p:nvPr/>
        </p:nvSpPr>
        <p:spPr>
          <a:xfrm>
            <a:off x="8961400" y="1996588"/>
            <a:ext cx="44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3080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 Wei Quan</dc:creator>
  <cp:lastModifiedBy>Soo Wei Quan</cp:lastModifiedBy>
  <cp:revision>1</cp:revision>
  <dcterms:created xsi:type="dcterms:W3CDTF">2022-09-11T05:49:16Z</dcterms:created>
  <dcterms:modified xsi:type="dcterms:W3CDTF">2022-09-11T07:11:06Z</dcterms:modified>
</cp:coreProperties>
</file>