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7" r:id="rId3"/>
    <p:sldId id="268" r:id="rId4"/>
    <p:sldId id="270" r:id="rId5"/>
    <p:sldId id="271" r:id="rId6"/>
    <p:sldId id="269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2"/>
    <p:restoredTop sz="94674"/>
  </p:normalViewPr>
  <p:slideViewPr>
    <p:cSldViewPr snapToGrid="0" snapToObjects="1">
      <p:cViewPr>
        <p:scale>
          <a:sx n="120" d="100"/>
          <a:sy n="120" d="100"/>
        </p:scale>
        <p:origin x="78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dirty="0" err="1"/>
              <a:t>Centerpoint</a:t>
            </a:r>
            <a:r>
              <a:rPr lang="en-US" dirty="0"/>
              <a:t> Communications, LLC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/>
              <a:t>centerpointcc.com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</a:t>
            </a:r>
            <a:r>
              <a:rPr lang="en-US" dirty="0" err="1"/>
              <a:t>Centerpoint</a:t>
            </a:r>
            <a:r>
              <a:rPr lang="en-US" dirty="0"/>
              <a:t> Communications, LLC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centerpointcc.com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</a:t>
            </a:r>
            <a:r>
              <a:rPr lang="en-US" dirty="0" err="1"/>
              <a:t>Centerpoint</a:t>
            </a:r>
            <a:r>
              <a:rPr lang="en-US" dirty="0"/>
              <a:t> Communications, LLC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centerpointcc.com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dirty="0" err="1"/>
              <a:t>Centerpoint</a:t>
            </a:r>
            <a:r>
              <a:rPr lang="en-US" dirty="0"/>
              <a:t> Communications, LLC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/>
              <a:t>centerpointcc.com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dirty="0" err="1"/>
              <a:t>Centerpoint</a:t>
            </a:r>
            <a:r>
              <a:rPr lang="en-US" dirty="0"/>
              <a:t> Communications, LLC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/>
              <a:t>centerpointcc.com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dirty="0" err="1"/>
              <a:t>Centerpoint</a:t>
            </a:r>
            <a:r>
              <a:rPr lang="en-US" dirty="0"/>
              <a:t> Communications, LLC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/>
              <a:t>centerpointcc.com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dirty="0" err="1"/>
              <a:t>Centerpoint</a:t>
            </a:r>
            <a:r>
              <a:rPr lang="en-US" dirty="0"/>
              <a:t> Communications, LLC 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/>
              <a:t>centerpointcc.com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dirty="0" err="1"/>
              <a:t>Centerpoint</a:t>
            </a:r>
            <a:r>
              <a:rPr lang="en-US" dirty="0"/>
              <a:t> Communications, LLC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/>
              <a:t>centerpointcc.com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Copyright </a:t>
            </a:r>
            <a:r>
              <a:rPr lang="en-US" dirty="0" err="1"/>
              <a:t>Centerpoint</a:t>
            </a:r>
            <a:r>
              <a:rPr lang="en-US" dirty="0"/>
              <a:t> Communications, LLC 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centerpointcc.com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062652-1061-3341-90AA-58E50DEAA3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77449" y="2087946"/>
            <a:ext cx="7485231" cy="2060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Copyright </a:t>
            </a:r>
            <a:r>
              <a:rPr lang="en-US" dirty="0" err="1"/>
              <a:t>Centerpoint</a:t>
            </a:r>
            <a:r>
              <a:rPr lang="en-US" dirty="0"/>
              <a:t> Communications, LLC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err="1"/>
              <a:t>centerpointcc.com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</a:t>
            </a:r>
            <a:r>
              <a:rPr lang="en-US" dirty="0" err="1"/>
              <a:t>Centerpoint</a:t>
            </a:r>
            <a:r>
              <a:rPr lang="en-US" dirty="0"/>
              <a:t> Communications, LLC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centerpointcc.com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Copyright </a:t>
            </a:r>
            <a:r>
              <a:rPr lang="en-US" dirty="0" err="1"/>
              <a:t>Centerpoint</a:t>
            </a:r>
            <a:r>
              <a:rPr lang="en-US" dirty="0"/>
              <a:t> Communications, LLC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 err="1"/>
              <a:t>centerpointcc.com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B3DE1C0-9BA9-FC48-98C3-2EF15EEF31B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3896" y="5861896"/>
            <a:ext cx="478057" cy="45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4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ReUnite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Helping families find each other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98B22B-E97F-3B44-9A1C-BBEDD59A7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128" y="5683396"/>
            <a:ext cx="22606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4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EBDB0B1-52F0-5146-9A5D-977571B4C975}"/>
              </a:ext>
            </a:extLst>
          </p:cNvPr>
          <p:cNvSpPr/>
          <p:nvPr/>
        </p:nvSpPr>
        <p:spPr>
          <a:xfrm>
            <a:off x="4221126" y="1988288"/>
            <a:ext cx="3120656" cy="4295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2E5E71F-C20E-0A41-A381-558C9B917354}"/>
              </a:ext>
            </a:extLst>
          </p:cNvPr>
          <p:cNvSpPr/>
          <p:nvPr/>
        </p:nvSpPr>
        <p:spPr>
          <a:xfrm>
            <a:off x="4894704" y="3333042"/>
            <a:ext cx="1275422" cy="941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an 47">
            <a:extLst>
              <a:ext uri="{FF2B5EF4-FFF2-40B4-BE49-F238E27FC236}">
                <a16:creationId xmlns:a16="http://schemas.microsoft.com/office/drawing/2014/main" id="{A6820457-BA29-5641-8DF5-9AD104AED102}"/>
              </a:ext>
            </a:extLst>
          </p:cNvPr>
          <p:cNvSpPr/>
          <p:nvPr/>
        </p:nvSpPr>
        <p:spPr>
          <a:xfrm flipH="1">
            <a:off x="5046126" y="3645692"/>
            <a:ext cx="314149" cy="315989"/>
          </a:xfrm>
          <a:prstGeom prst="can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chemeClr val="tx1"/>
                </a:solidFill>
              </a:rPr>
              <a:t>dbn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76297-87CA-7547-9950-075A0D43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ReUnite</a:t>
            </a:r>
            <a:r>
              <a:rPr lang="en-US" dirty="0"/>
              <a:t> - Overview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22C7BF-3E84-114C-BD80-12D5C9CAFC4E}"/>
              </a:ext>
            </a:extLst>
          </p:cNvPr>
          <p:cNvGrpSpPr/>
          <p:nvPr/>
        </p:nvGrpSpPr>
        <p:grpSpPr>
          <a:xfrm>
            <a:off x="4678140" y="1822941"/>
            <a:ext cx="2316550" cy="1383495"/>
            <a:chOff x="8412480" y="2095996"/>
            <a:chExt cx="1828800" cy="10922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311F31A-AF3F-CA4B-818C-2758E204E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2480" y="2095996"/>
              <a:ext cx="1828800" cy="10922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999C61-1D13-114C-A3CD-6BAA7FDA8F70}"/>
                </a:ext>
              </a:extLst>
            </p:cNvPr>
            <p:cNvSpPr txBox="1"/>
            <p:nvPr/>
          </p:nvSpPr>
          <p:spPr>
            <a:xfrm>
              <a:off x="8769228" y="2541865"/>
              <a:ext cx="1115302" cy="51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Centerpoint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Secure Cloud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DCB885B-6EFD-7548-B60C-ED7FAE35D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72" y="2402361"/>
            <a:ext cx="1153922" cy="7665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C48702-8A31-5545-B8BA-3AA37D042524}"/>
              </a:ext>
            </a:extLst>
          </p:cNvPr>
          <p:cNvSpPr txBox="1"/>
          <p:nvPr/>
        </p:nvSpPr>
        <p:spPr>
          <a:xfrm>
            <a:off x="795091" y="2924219"/>
            <a:ext cx="1490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Secure Facility or </a:t>
            </a:r>
          </a:p>
          <a:p>
            <a:pPr algn="ctr"/>
            <a:r>
              <a:rPr lang="en-US" sz="1200" b="1" dirty="0"/>
              <a:t>approved center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8BDC3D-72E5-6641-95E4-646EEC685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135" y="3523213"/>
            <a:ext cx="1123895" cy="9365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C32590-485F-3E46-8EAA-F024F9277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1563" y="2085912"/>
            <a:ext cx="1302047" cy="13891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3EFB12-D853-D945-935A-5AF4B15081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9030" y="3745215"/>
            <a:ext cx="420919" cy="13170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67B776-49DA-5248-B6FD-5FCAD92910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2730" y="4053164"/>
            <a:ext cx="420919" cy="11677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0C00A0-DDC9-1B42-95FE-3D00D1E3CF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6430" y="3888137"/>
            <a:ext cx="420918" cy="13578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444D36-82E5-714D-BDDF-9BA5293C7D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26572" y="4123929"/>
            <a:ext cx="407341" cy="11812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9AC00A-F3DB-5343-956F-AF82737722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98881" y="3690545"/>
            <a:ext cx="605932" cy="137633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D01C367-A965-D247-B04D-0E1F3E4646B5}"/>
              </a:ext>
            </a:extLst>
          </p:cNvPr>
          <p:cNvSpPr/>
          <p:nvPr/>
        </p:nvSpPr>
        <p:spPr>
          <a:xfrm>
            <a:off x="9716178" y="3168924"/>
            <a:ext cx="12671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Detention center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BBDE27-8B2D-5D4A-9135-0BA3710E8E30}"/>
              </a:ext>
            </a:extLst>
          </p:cNvPr>
          <p:cNvSpPr/>
          <p:nvPr/>
        </p:nvSpPr>
        <p:spPr>
          <a:xfrm>
            <a:off x="9548278" y="5022478"/>
            <a:ext cx="5036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/>
              <a:t>Admin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38FB6D-3E06-4544-86D0-B2B5C42AACC2}"/>
              </a:ext>
            </a:extLst>
          </p:cNvPr>
          <p:cNvSpPr/>
          <p:nvPr/>
        </p:nvSpPr>
        <p:spPr>
          <a:xfrm>
            <a:off x="2650553" y="5270486"/>
            <a:ext cx="5517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/>
              <a:t>Parents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4E57F7-47DA-C448-8830-5168A725DB00}"/>
              </a:ext>
            </a:extLst>
          </p:cNvPr>
          <p:cNvSpPr/>
          <p:nvPr/>
        </p:nvSpPr>
        <p:spPr>
          <a:xfrm>
            <a:off x="1292519" y="4392959"/>
            <a:ext cx="5036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/>
              <a:t>Admin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9887798-6B01-D847-BA50-52AA10FB44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92394" y="3457429"/>
            <a:ext cx="249913" cy="7064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8427D38-2445-C049-A0C5-11D1644FDB8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35816" y="3420774"/>
            <a:ext cx="336550" cy="7430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441A384-A4A3-2643-BFC9-4A5EF3E85D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72898" y="3475068"/>
            <a:ext cx="256578" cy="84304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6103134-5126-EC49-9ADE-E14C3D9E9A3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99071" y="3686625"/>
            <a:ext cx="259910" cy="80638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6EC701D-D8F6-684E-8CDC-FD6944F03CD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34327" y="3773174"/>
            <a:ext cx="246581" cy="763068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F44BF068-FFA0-9547-B87C-2D2AB043C760}"/>
              </a:ext>
            </a:extLst>
          </p:cNvPr>
          <p:cNvGrpSpPr/>
          <p:nvPr/>
        </p:nvGrpSpPr>
        <p:grpSpPr>
          <a:xfrm>
            <a:off x="2035511" y="3001201"/>
            <a:ext cx="1698402" cy="729840"/>
            <a:chOff x="2032938" y="3402496"/>
            <a:chExt cx="1698402" cy="72984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CB57837-3131-D542-838C-3171B579BC8D}"/>
                </a:ext>
              </a:extLst>
            </p:cNvPr>
            <p:cNvGrpSpPr/>
            <p:nvPr/>
          </p:nvGrpSpPr>
          <p:grpSpPr>
            <a:xfrm>
              <a:off x="2032938" y="3402496"/>
              <a:ext cx="1698402" cy="729840"/>
              <a:chOff x="4172004" y="3505786"/>
              <a:chExt cx="1698402" cy="72984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E4884DD-AE6E-2B44-B18E-D0706839FA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72004" y="3505786"/>
                <a:ext cx="1698402" cy="729840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an 32">
                <a:extLst>
                  <a:ext uri="{FF2B5EF4-FFF2-40B4-BE49-F238E27FC236}">
                    <a16:creationId xmlns:a16="http://schemas.microsoft.com/office/drawing/2014/main" id="{4F0D34D5-A084-9B44-8945-DF41D976739F}"/>
                  </a:ext>
                </a:extLst>
              </p:cNvPr>
              <p:cNvSpPr/>
              <p:nvPr/>
            </p:nvSpPr>
            <p:spPr>
              <a:xfrm rot="14828103">
                <a:off x="4852420" y="3273453"/>
                <a:ext cx="330740" cy="1203521"/>
              </a:xfrm>
              <a:prstGeom prst="can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92FD576-21B3-164B-A919-625A97ED4A27}"/>
                  </a:ext>
                </a:extLst>
              </p:cNvPr>
              <p:cNvCxnSpPr>
                <a:cxnSpLocks/>
                <a:stCxn id="33" idx="1"/>
                <a:endCxn id="33" idx="3"/>
              </p:cNvCxnSpPr>
              <p:nvPr/>
            </p:nvCxnSpPr>
            <p:spPr>
              <a:xfrm flipV="1">
                <a:off x="4463314" y="3641393"/>
                <a:ext cx="1108952" cy="467641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73F33F7-44CC-1D46-9569-730CE15D7743}"/>
                  </a:ext>
                </a:extLst>
              </p:cNvPr>
              <p:cNvSpPr txBox="1"/>
              <p:nvPr/>
            </p:nvSpPr>
            <p:spPr>
              <a:xfrm rot="20273173">
                <a:off x="4907732" y="3791184"/>
                <a:ext cx="4924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002060"/>
                    </a:solidFill>
                  </a:rPr>
                  <a:t>VPN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C43329-2366-A245-A33E-FFB4776BBAD5}"/>
                </a:ext>
              </a:extLst>
            </p:cNvPr>
            <p:cNvSpPr txBox="1"/>
            <p:nvPr/>
          </p:nvSpPr>
          <p:spPr>
            <a:xfrm rot="20273173">
              <a:off x="2623318" y="3533586"/>
              <a:ext cx="567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2060"/>
                  </a:solidFill>
                </a:rPr>
                <a:t>IPSEC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16B1818-1E6A-634B-B6B7-7D44DAC0FF59}"/>
              </a:ext>
            </a:extLst>
          </p:cNvPr>
          <p:cNvGrpSpPr/>
          <p:nvPr/>
        </p:nvGrpSpPr>
        <p:grpSpPr>
          <a:xfrm>
            <a:off x="7684629" y="3417938"/>
            <a:ext cx="1698402" cy="729840"/>
            <a:chOff x="5530897" y="3352885"/>
            <a:chExt cx="1698402" cy="72984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AF8FA10-E28C-D84F-8B7C-2EDEE9A3ECEA}"/>
                </a:ext>
              </a:extLst>
            </p:cNvPr>
            <p:cNvGrpSpPr/>
            <p:nvPr/>
          </p:nvGrpSpPr>
          <p:grpSpPr>
            <a:xfrm>
              <a:off x="5530897" y="3352885"/>
              <a:ext cx="1698402" cy="729840"/>
              <a:chOff x="4172004" y="3505786"/>
              <a:chExt cx="1698402" cy="729840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948EF77-31F4-DE48-82EE-500C0EFEA9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72004" y="3505786"/>
                <a:ext cx="1698402" cy="729840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Can 39">
                <a:extLst>
                  <a:ext uri="{FF2B5EF4-FFF2-40B4-BE49-F238E27FC236}">
                    <a16:creationId xmlns:a16="http://schemas.microsoft.com/office/drawing/2014/main" id="{BB4F4339-671B-D843-9874-46ECB17EE847}"/>
                  </a:ext>
                </a:extLst>
              </p:cNvPr>
              <p:cNvSpPr/>
              <p:nvPr/>
            </p:nvSpPr>
            <p:spPr>
              <a:xfrm rot="6771897" flipH="1">
                <a:off x="4852420" y="3273453"/>
                <a:ext cx="330740" cy="1203521"/>
              </a:xfrm>
              <a:prstGeom prst="can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2B56A9C-6B50-6548-867F-8E9A1797D2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63314" y="3641393"/>
                <a:ext cx="1108952" cy="467641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426E32-2BBC-1348-8578-52478C22FF7C}"/>
                  </a:ext>
                </a:extLst>
              </p:cNvPr>
              <p:cNvSpPr txBox="1"/>
              <p:nvPr/>
            </p:nvSpPr>
            <p:spPr>
              <a:xfrm rot="1326827" flipH="1">
                <a:off x="4702983" y="3799152"/>
                <a:ext cx="4924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002060"/>
                    </a:solidFill>
                  </a:rPr>
                  <a:t>VPN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FA1F9A4-9864-EC49-8027-F4C8AF820DD0}"/>
                </a:ext>
              </a:extLst>
            </p:cNvPr>
            <p:cNvSpPr txBox="1"/>
            <p:nvPr/>
          </p:nvSpPr>
          <p:spPr>
            <a:xfrm rot="1336429">
              <a:off x="6103474" y="3491450"/>
              <a:ext cx="567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2060"/>
                  </a:solidFill>
                </a:rPr>
                <a:t>IPSEC</a:t>
              </a:r>
            </a:p>
          </p:txBody>
        </p:sp>
      </p:grpSp>
      <p:sp>
        <p:nvSpPr>
          <p:cNvPr id="47" name="Can 46">
            <a:extLst>
              <a:ext uri="{FF2B5EF4-FFF2-40B4-BE49-F238E27FC236}">
                <a16:creationId xmlns:a16="http://schemas.microsoft.com/office/drawing/2014/main" id="{278E2896-6AB4-6644-8E36-280A87824389}"/>
              </a:ext>
            </a:extLst>
          </p:cNvPr>
          <p:cNvSpPr/>
          <p:nvPr/>
        </p:nvSpPr>
        <p:spPr>
          <a:xfrm flipH="1">
            <a:off x="5707053" y="3645691"/>
            <a:ext cx="314149" cy="315989"/>
          </a:xfrm>
          <a:prstGeom prst="can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db2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B3416123-DB88-EF4B-8584-9C9ED330A4CF}"/>
              </a:ext>
            </a:extLst>
          </p:cNvPr>
          <p:cNvSpPr/>
          <p:nvPr/>
        </p:nvSpPr>
        <p:spPr>
          <a:xfrm flipH="1">
            <a:off x="5378555" y="3406596"/>
            <a:ext cx="314149" cy="315989"/>
          </a:xfrm>
          <a:prstGeom prst="can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db1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5D81D4-19E0-154D-A565-13C949DDCAE2}"/>
              </a:ext>
            </a:extLst>
          </p:cNvPr>
          <p:cNvSpPr txBox="1"/>
          <p:nvPr/>
        </p:nvSpPr>
        <p:spPr>
          <a:xfrm>
            <a:off x="4990439" y="3907268"/>
            <a:ext cx="108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Secured </a:t>
            </a:r>
          </a:p>
          <a:p>
            <a:pPr algn="ctr"/>
            <a:r>
              <a:rPr lang="en-US" sz="1000" b="1" dirty="0"/>
              <a:t>Database Cluster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47E89F7-EB29-494C-BF6B-135D0E00930D}"/>
              </a:ext>
            </a:extLst>
          </p:cNvPr>
          <p:cNvSpPr/>
          <p:nvPr/>
        </p:nvSpPr>
        <p:spPr>
          <a:xfrm>
            <a:off x="10363997" y="4198586"/>
            <a:ext cx="5902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/>
              <a:t>Children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F7A5D8A-1054-F64C-A54B-83C6D6D07C2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75704" y="4138442"/>
            <a:ext cx="765945" cy="797442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186237B3-1A52-DF48-BEDC-1160DBAF97C0}"/>
              </a:ext>
            </a:extLst>
          </p:cNvPr>
          <p:cNvSpPr/>
          <p:nvPr/>
        </p:nvSpPr>
        <p:spPr>
          <a:xfrm>
            <a:off x="5902341" y="4843077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 dirty="0"/>
              <a:t>All servers implement</a:t>
            </a:r>
          </a:p>
          <a:p>
            <a:pPr algn="ctr"/>
            <a:r>
              <a:rPr lang="en-US" sz="900" b="1" dirty="0"/>
              <a:t>Strict firewall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C70E6A53-2AB2-7146-8F63-81B183E31E5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79583" y="4392959"/>
            <a:ext cx="423655" cy="423655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89C3352D-23DF-D844-8F21-17288FC180C3}"/>
              </a:ext>
            </a:extLst>
          </p:cNvPr>
          <p:cNvSpPr/>
          <p:nvPr/>
        </p:nvSpPr>
        <p:spPr>
          <a:xfrm>
            <a:off x="4440678" y="4797384"/>
            <a:ext cx="136447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 dirty="0"/>
              <a:t>DDoS protection</a:t>
            </a:r>
          </a:p>
          <a:p>
            <a:pPr algn="ctr"/>
            <a:r>
              <a:rPr lang="en-US" sz="900" b="1" dirty="0"/>
              <a:t>In place to avoid outage </a:t>
            </a:r>
          </a:p>
          <a:p>
            <a:pPr algn="ctr"/>
            <a:r>
              <a:rPr lang="en-US" sz="900" b="1" dirty="0"/>
              <a:t>or loss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8F07EA-1F5D-2F4F-9FD6-AD92D2DAF70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613388" y="5181111"/>
            <a:ext cx="922003" cy="608252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E42CE4D9-ED73-5041-833B-48CF7C1292F8}"/>
              </a:ext>
            </a:extLst>
          </p:cNvPr>
          <p:cNvSpPr/>
          <p:nvPr/>
        </p:nvSpPr>
        <p:spPr>
          <a:xfrm>
            <a:off x="5298674" y="5749860"/>
            <a:ext cx="1534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 dirty="0"/>
              <a:t>Secure Website is</a:t>
            </a:r>
          </a:p>
          <a:p>
            <a:pPr algn="ctr"/>
            <a:r>
              <a:rPr lang="en-US" sz="900" b="1" dirty="0"/>
              <a:t>Only accessible through </a:t>
            </a:r>
            <a:r>
              <a:rPr lang="en-US" sz="900" b="1" dirty="0" err="1"/>
              <a:t>vpn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65142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D892E-A68F-2444-A43F-41447F2B4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ReUnite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AD3AB-C8F2-3C4A-BABB-C3C85D20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What is it?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technology that securely enables reunification of families</a:t>
            </a:r>
          </a:p>
          <a:p>
            <a:r>
              <a:rPr lang="en-US" b="1" dirty="0"/>
              <a:t>How it works? – High level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Parents and Children register themselves (or are registered if too young) on a secured tablet or desktop computer at a secured or approved location.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The registration includes pictures of the parents and children along with a 30 second video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Upon finding the family member, the child can click “Claim this person” to indicate a familial connection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A ticket is issued but all of the information remains internal to the db. Only name and other approved info will be displayed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facilities/Orgs access the central database and start working on the potential matches to reunite families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Verification of the match is completely up to the organization or facility. The application merely provides the data on potential matches </a:t>
            </a:r>
          </a:p>
        </p:txBody>
      </p:sp>
    </p:spTree>
    <p:extLst>
      <p:ext uri="{BB962C8B-B14F-4D97-AF65-F5344CB8AC3E}">
        <p14:creationId xmlns:p14="http://schemas.microsoft.com/office/powerpoint/2010/main" val="177974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192C-7721-B84F-9F07-38156320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ReUnite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BE215-BBF7-6648-9613-2A8E56A4A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the admin does (Walk-through):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Child or validated parent approaches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Registration information is taken 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Photo is taken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Short 30 second video is taken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(”</a:t>
            </a:r>
            <a:r>
              <a:rPr lang="en-US" dirty="0" err="1"/>
              <a:t>Hola</a:t>
            </a:r>
            <a:r>
              <a:rPr lang="en-US" dirty="0"/>
              <a:t> </a:t>
            </a:r>
            <a:r>
              <a:rPr lang="en-US" dirty="0" err="1"/>
              <a:t>papi</a:t>
            </a:r>
            <a:r>
              <a:rPr lang="en-US" dirty="0"/>
              <a:t>,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extrano</a:t>
            </a:r>
            <a:r>
              <a:rPr lang="en-US" dirty="0"/>
              <a:t>!”)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Child is allowed to search for their relatives by name or browse photos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ticket is issued if a child has found a potential match for their parent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Validation process begins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NOTE</a:t>
            </a:r>
            <a:r>
              <a:rPr lang="en-US" dirty="0"/>
              <a:t>: This is all done in-facility and under supervision</a:t>
            </a:r>
          </a:p>
        </p:txBody>
      </p:sp>
    </p:spTree>
    <p:extLst>
      <p:ext uri="{BB962C8B-B14F-4D97-AF65-F5344CB8AC3E}">
        <p14:creationId xmlns:p14="http://schemas.microsoft.com/office/powerpoint/2010/main" val="149719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313C-A334-4F48-A953-3A4C46DF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F4560-FB08-F24A-BB0F-219E0736C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If a child or validated parent finds their family member, the tap or click a button that says “claim” or something similar.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This sends the claim to a </a:t>
            </a:r>
            <a:r>
              <a:rPr lang="en-US" dirty="0" err="1"/>
              <a:t>db</a:t>
            </a:r>
            <a:r>
              <a:rPr lang="en-US" dirty="0"/>
              <a:t> where all the claims are held. It also opens a ticket.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 algorithm goes through and identifies instances when people have claimed each other and marks these claims as “potential-matches” along with opening up a ticket for an admin to work through.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Once a ticket is generated, the application only has a way of closing the ticket or adding status to it.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The reunite system is not responsible for validating a match. Only identifying potential matches.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 admin can also look through the claims database and find claims that may not be matched but they know from experience and they can open up a ticket to work it. </a:t>
            </a:r>
          </a:p>
        </p:txBody>
      </p:sp>
    </p:spTree>
    <p:extLst>
      <p:ext uri="{BB962C8B-B14F-4D97-AF65-F5344CB8AC3E}">
        <p14:creationId xmlns:p14="http://schemas.microsoft.com/office/powerpoint/2010/main" val="100744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403A-6B13-5D4D-9524-EF700CC2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B79EA-465B-4946-8C22-FAAA2A793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tablet or PC will have a secure certificate to ensure that it is approved to connect to the VPN</a:t>
            </a:r>
          </a:p>
          <a:p>
            <a:pPr marL="292608" lvl="1" indent="0">
              <a:buNone/>
            </a:pPr>
            <a:r>
              <a:rPr lang="en-US" dirty="0"/>
              <a:t>    No other device will have access to this </a:t>
            </a:r>
            <a:r>
              <a:rPr lang="en-US" dirty="0" err="1"/>
              <a:t>vpn</a:t>
            </a:r>
            <a:r>
              <a:rPr lang="en-US" dirty="0"/>
              <a:t> outside of the facilities.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Each administrator approved will have a secure username and password to connect to the </a:t>
            </a:r>
            <a:r>
              <a:rPr lang="en-US" dirty="0" err="1"/>
              <a:t>vpn</a:t>
            </a:r>
            <a:r>
              <a:rPr lang="en-US" dirty="0"/>
              <a:t> (think of it as being clocked in)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Each administrator approved will have a secure username and password to log into the application (second level of verification of who’s accessing the system)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website is tablet/phone/pc friendly (responsive) and is ONLY accessible through the VPN. (Access from an address on the internet or any other address outside of the </a:t>
            </a:r>
            <a:r>
              <a:rPr lang="en-US" dirty="0" err="1"/>
              <a:t>vpn</a:t>
            </a:r>
            <a:r>
              <a:rPr lang="en-US" dirty="0"/>
              <a:t> is strictly disallowed)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data displayed as people browse is the minimal amount for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Images taken by administrators will only be saved on Centerpoint cloud servers. No exports allowed unless clearance is provided.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Videos will be moderated by the admins so they do not reveal location of the person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0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2964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3831</TotalTime>
  <Words>606</Words>
  <Application>Microsoft Macintosh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ReUnite</vt:lpstr>
      <vt:lpstr>ReUnite - Overview</vt:lpstr>
      <vt:lpstr>ReUnite</vt:lpstr>
      <vt:lpstr>ReUnite</vt:lpstr>
      <vt:lpstr>What happens next</vt:lpstr>
      <vt:lpstr>Security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Elliott Castillo</dc:creator>
  <cp:lastModifiedBy>Elliott Castillo</cp:lastModifiedBy>
  <cp:revision>13</cp:revision>
  <cp:lastPrinted>2018-06-04T19:04:06Z</cp:lastPrinted>
  <dcterms:created xsi:type="dcterms:W3CDTF">2017-08-28T14:55:58Z</dcterms:created>
  <dcterms:modified xsi:type="dcterms:W3CDTF">2018-07-03T17:12:49Z</dcterms:modified>
</cp:coreProperties>
</file>