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uv Panchal" initials="DP" lastIdx="2" clrIdx="0">
    <p:extLst>
      <p:ext uri="{19B8F6BF-5375-455C-9EA6-DF929625EA0E}">
        <p15:presenceInfo xmlns:p15="http://schemas.microsoft.com/office/powerpoint/2012/main" userId="58141e8f8f4e4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37B9"/>
    <a:srgbClr val="E00000"/>
    <a:srgbClr val="896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C75B2-DD96-4324-BC30-DB59E644AEC0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0DBC7-FB32-468D-BD50-365F78C4630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05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F55954-585A-46B8-BCA6-FA726EAA9D64}"/>
              </a:ext>
            </a:extLst>
          </p:cNvPr>
          <p:cNvSpPr/>
          <p:nvPr userDrawn="1"/>
        </p:nvSpPr>
        <p:spPr>
          <a:xfrm>
            <a:off x="0" y="0"/>
            <a:ext cx="12192001" cy="757238"/>
          </a:xfrm>
          <a:prstGeom prst="rect">
            <a:avLst/>
          </a:prstGeom>
          <a:solidFill>
            <a:srgbClr val="5937B9"/>
          </a:solidFill>
          <a:ln>
            <a:solidFill>
              <a:srgbClr val="593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2CEDD-0EE4-4546-BD9C-9CAA0EE1DF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66" t="4836" r="1761" b="8871"/>
          <a:stretch/>
        </p:blipFill>
        <p:spPr>
          <a:xfrm>
            <a:off x="10893957" y="11289"/>
            <a:ext cx="1295402" cy="2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BDF7-15D2-4D43-AF34-3DB498EE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8462-D5A1-4710-98A3-85308CBB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D2D45-A2F8-4879-B7BC-906E39AD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A6C5-900C-40DC-83EA-07D6DE5B9C9B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313AD-545D-4C9B-8655-DBDE8B34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0395-A2A2-460E-A0B5-22C1E264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B96-409C-49F5-8B8D-C850889B50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10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BBAAE-689B-4AFD-85CC-8B691C169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E22F8-82F0-45EA-85D4-BE4F1695F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817D8-36D3-4714-AE49-2F39A69A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A6C5-900C-40DC-83EA-07D6DE5B9C9B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FCE2-B375-4609-B95A-A4032DA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A733-D9C3-4390-B9AC-88E12E96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B96-409C-49F5-8B8D-C850889B50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04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8E72-465A-4BEF-AB5D-7A3502C3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92C4A-7527-4CFA-A92A-8E75DF7B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8D9D-8D73-428B-92AA-9350456B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A6C5-900C-40DC-83EA-07D6DE5B9C9B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0647-7BDC-43A2-BF6E-88FB42D4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EA63-29DD-4E71-AFA1-37D2DD10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B96-409C-49F5-8B8D-C850889B50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17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89CE-1810-45F9-8218-1A332F0F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D639F-1CB0-454D-9108-9680DA5BE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191C-9776-4D60-A9B8-36541263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A6C5-900C-40DC-83EA-07D6DE5B9C9B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761F-B229-40BD-866B-512ACE2B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39FE-177C-4E8E-A022-5BCFDA0E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B96-409C-49F5-8B8D-C850889B50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30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F17D-4644-4A5B-8656-10F92BBE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D7D2-A184-4FCE-BE30-5362DBC38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05750-B300-49AE-8AEF-F95B2A68C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A43F9-424C-4860-90FF-0B2C4E78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A6C5-900C-40DC-83EA-07D6DE5B9C9B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7FE97-B294-4B73-B42F-DC676C79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1271-6D4E-4765-94AF-FBF1B9F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B96-409C-49F5-8B8D-C850889B50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4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2FD5-590E-4E98-B06B-D36B9C07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459A9-8816-41D9-AB92-3062AA4FD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B9AB5-7411-4E9A-B839-E36B11B09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A5A9F-0521-47F6-9688-C798A2150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57EF7-F9B9-42C4-8472-5F53A12BB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D599E-A6E6-46DC-9EEF-63E294B8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A6C5-900C-40DC-83EA-07D6DE5B9C9B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A3CF6-0EB9-4821-ACEA-E68E7227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77953-4C8F-4BD6-83C9-81A30BDF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B96-409C-49F5-8B8D-C850889B50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8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5C57-D343-4662-98C7-F3076ED5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CCD50-1194-4EE3-A2AC-2A987B71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A6C5-900C-40DC-83EA-07D6DE5B9C9B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E1D3E-BB72-42D8-B3AC-D8A4D69E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98796-42C0-402D-8CBD-1EEDADE5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B96-409C-49F5-8B8D-C850889B50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91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63BA5-D369-45F3-AD67-21FC6439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A6C5-900C-40DC-83EA-07D6DE5B9C9B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7A70F-3CCC-4F75-BDA8-1629C191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55C5-54E6-4F04-A6C2-81BF5159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B96-409C-49F5-8B8D-C850889B50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07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947C-A82D-490D-997D-CAD0A0CE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07871-8FE7-45BF-BC3B-C8B22BDFF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82523-5F72-4C59-A3B2-1C0AB4633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4782A-B33D-4B4F-8376-1E9D9F4F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A6C5-900C-40DC-83EA-07D6DE5B9C9B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E2C0-FCD9-4924-AC4E-D979F864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22A97-89C1-4C2D-855C-5EB4E4AE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B96-409C-49F5-8B8D-C850889B50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82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4C67-2B65-49FA-9C80-8FDC89EA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B1E2A-F3EF-47A8-9EFB-CCDECA0C2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CC52A-90B7-4B05-9674-ADB4FF7FC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8BC92-A8D4-4E2D-842E-F16FB27C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A6C5-900C-40DC-83EA-07D6DE5B9C9B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E39FC-940A-4FF7-83E4-478FAA54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600A-51CF-45F8-8F0F-A77DF407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1B96-409C-49F5-8B8D-C850889B50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25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570C0-4A39-4C53-A3E0-FBA13BDB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DEB3D-7BD3-4B22-BFE0-E66127E4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1711-328B-4748-AC64-8082BB4B1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A6C5-900C-40DC-83EA-07D6DE5B9C9B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B4CB-7F98-4768-A6BF-F92B8B299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57440-1065-41F2-A529-A02B85677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1B96-409C-49F5-8B8D-C850889B50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20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09A8C-1ABC-4AA7-BD3F-DC8B46BDA7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37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FED7D-FE6B-4A8A-A019-5122B83D7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" t="4836" r="1761" b="8871"/>
          <a:stretch/>
        </p:blipFill>
        <p:spPr>
          <a:xfrm>
            <a:off x="10893957" y="11289"/>
            <a:ext cx="1295402" cy="2547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F067430-6CDA-4057-9FB5-AE3C8980CE4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b="1" dirty="0"/>
              <a:t>UrbanPiper Assignment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E5FE4B-BFF8-4777-94B8-3880DCBF3C4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/>
              <a:t>- Dhruv Panchal &lt;dhruvpanchal1491@gmail.com&gt;</a:t>
            </a:r>
          </a:p>
        </p:txBody>
      </p:sp>
    </p:spTree>
    <p:extLst>
      <p:ext uri="{BB962C8B-B14F-4D97-AF65-F5344CB8AC3E}">
        <p14:creationId xmlns:p14="http://schemas.microsoft.com/office/powerpoint/2010/main" val="251622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92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021A08-05E9-487C-80B4-A0E2DE420DEA}"/>
              </a:ext>
            </a:extLst>
          </p:cNvPr>
          <p:cNvSpPr/>
          <p:nvPr/>
        </p:nvSpPr>
        <p:spPr>
          <a:xfrm>
            <a:off x="-3444" y="1"/>
            <a:ext cx="12195443" cy="705545"/>
          </a:xfrm>
          <a:prstGeom prst="rect">
            <a:avLst/>
          </a:prstGeom>
          <a:solidFill>
            <a:srgbClr val="5937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638DD-8774-453D-92CD-C90DD6102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" t="4836" r="1761" b="8871"/>
          <a:stretch/>
        </p:blipFill>
        <p:spPr>
          <a:xfrm>
            <a:off x="10893957" y="11289"/>
            <a:ext cx="1295402" cy="254793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74BC029-A2D5-4C87-BC4A-D66115CB3D24}"/>
              </a:ext>
            </a:extLst>
          </p:cNvPr>
          <p:cNvGrpSpPr/>
          <p:nvPr/>
        </p:nvGrpSpPr>
        <p:grpSpPr>
          <a:xfrm>
            <a:off x="11274186" y="6453249"/>
            <a:ext cx="917814" cy="404751"/>
            <a:chOff x="9549970" y="4694842"/>
            <a:chExt cx="1110555" cy="489749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E85DD14-F6C4-44E9-8F68-CEC9F46B5731}"/>
                </a:ext>
              </a:extLst>
            </p:cNvPr>
            <p:cNvSpPr/>
            <p:nvPr/>
          </p:nvSpPr>
          <p:spPr>
            <a:xfrm>
              <a:off x="9549970" y="4694842"/>
              <a:ext cx="1110555" cy="169423"/>
            </a:xfrm>
            <a:prstGeom prst="rect">
              <a:avLst/>
            </a:prstGeom>
            <a:solidFill>
              <a:srgbClr val="593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Open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EB88F50-7151-4FE3-873C-55D935C8F3C8}"/>
                </a:ext>
              </a:extLst>
            </p:cNvPr>
            <p:cNvSpPr/>
            <p:nvPr/>
          </p:nvSpPr>
          <p:spPr>
            <a:xfrm>
              <a:off x="9549970" y="4848996"/>
              <a:ext cx="1110555" cy="16942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Won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7412A51-BA56-4DAD-AD03-6D85ED946E8B}"/>
                </a:ext>
              </a:extLst>
            </p:cNvPr>
            <p:cNvSpPr/>
            <p:nvPr/>
          </p:nvSpPr>
          <p:spPr>
            <a:xfrm>
              <a:off x="9549970" y="5015168"/>
              <a:ext cx="1110555" cy="16942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Deferred/Lost</a:t>
              </a: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1F6C5628-79F3-41CC-8D73-5F875D11ADBF}"/>
              </a:ext>
            </a:extLst>
          </p:cNvPr>
          <p:cNvSpPr txBox="1"/>
          <p:nvPr/>
        </p:nvSpPr>
        <p:spPr>
          <a:xfrm>
            <a:off x="157911" y="289035"/>
            <a:ext cx="11987785" cy="52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Sales Cycle at UrbanPiper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036645-0F2E-4426-8806-81AE681E1AAB}"/>
              </a:ext>
            </a:extLst>
          </p:cNvPr>
          <p:cNvGrpSpPr/>
          <p:nvPr/>
        </p:nvGrpSpPr>
        <p:grpSpPr>
          <a:xfrm>
            <a:off x="244513" y="1401930"/>
            <a:ext cx="11702974" cy="4341452"/>
            <a:chOff x="244513" y="1401930"/>
            <a:chExt cx="11702974" cy="4341452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3213A77-8DAD-4063-AC84-00A282B15673}"/>
                </a:ext>
              </a:extLst>
            </p:cNvPr>
            <p:cNvCxnSpPr>
              <a:cxnSpLocks/>
              <a:stCxn id="96" idx="1"/>
              <a:endCxn id="91" idx="5"/>
            </p:cNvCxnSpPr>
            <p:nvPr/>
          </p:nvCxnSpPr>
          <p:spPr>
            <a:xfrm flipH="1" flipV="1">
              <a:off x="9420155" y="2983845"/>
              <a:ext cx="638011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E348CD-A625-4126-BA16-5D4307B332FA}"/>
                </a:ext>
              </a:extLst>
            </p:cNvPr>
            <p:cNvCxnSpPr>
              <a:cxnSpLocks/>
              <a:stCxn id="19" idx="1"/>
              <a:endCxn id="20" idx="1"/>
            </p:cNvCxnSpPr>
            <p:nvPr/>
          </p:nvCxnSpPr>
          <p:spPr>
            <a:xfrm>
              <a:off x="7601149" y="1800418"/>
              <a:ext cx="2452213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6CE89C7-64F2-442E-A62F-892AF27925E9}"/>
                </a:ext>
              </a:extLst>
            </p:cNvPr>
            <p:cNvCxnSpPr>
              <a:cxnSpLocks/>
              <a:stCxn id="18" idx="1"/>
              <a:endCxn id="19" idx="1"/>
            </p:cNvCxnSpPr>
            <p:nvPr/>
          </p:nvCxnSpPr>
          <p:spPr>
            <a:xfrm>
              <a:off x="5148937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E729D99-3CFF-4A60-801F-23FF64A34BB9}"/>
                </a:ext>
              </a:extLst>
            </p:cNvPr>
            <p:cNvCxnSpPr>
              <a:cxnSpLocks/>
              <a:stCxn id="17" idx="1"/>
              <a:endCxn id="18" idx="1"/>
            </p:cNvCxnSpPr>
            <p:nvPr/>
          </p:nvCxnSpPr>
          <p:spPr>
            <a:xfrm>
              <a:off x="2696725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A95A1C9-F5E2-4663-8B22-E1FBEF1F3295}"/>
                </a:ext>
              </a:extLst>
            </p:cNvPr>
            <p:cNvCxnSpPr>
              <a:cxnSpLocks/>
              <a:stCxn id="13" idx="1"/>
              <a:endCxn id="17" idx="1"/>
            </p:cNvCxnSpPr>
            <p:nvPr/>
          </p:nvCxnSpPr>
          <p:spPr>
            <a:xfrm>
              <a:off x="244513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0952D1B-464E-4602-90DA-D7E99EC835D2}"/>
                </a:ext>
              </a:extLst>
            </p:cNvPr>
            <p:cNvSpPr/>
            <p:nvPr/>
          </p:nvSpPr>
          <p:spPr>
            <a:xfrm>
              <a:off x="2696725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 Made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CB74BD1-650A-46F4-947C-E65D0A2E7834}"/>
                </a:ext>
              </a:extLst>
            </p:cNvPr>
            <p:cNvSpPr/>
            <p:nvPr/>
          </p:nvSpPr>
          <p:spPr>
            <a:xfrm>
              <a:off x="5148937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Demo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508CA13-793D-4A4A-92BC-B98061734BDA}"/>
                </a:ext>
              </a:extLst>
            </p:cNvPr>
            <p:cNvSpPr/>
            <p:nvPr/>
          </p:nvSpPr>
          <p:spPr>
            <a:xfrm>
              <a:off x="7601149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Proposal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0EB69B-CADF-4D2C-9488-45962A5B46BB}"/>
                </a:ext>
              </a:extLst>
            </p:cNvPr>
            <p:cNvSpPr/>
            <p:nvPr/>
          </p:nvSpPr>
          <p:spPr>
            <a:xfrm>
              <a:off x="10053362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Negotiation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FAEA39E-C7DF-486E-9218-2C04EBCD39C3}"/>
                </a:ext>
              </a:extLst>
            </p:cNvPr>
            <p:cNvSpPr/>
            <p:nvPr/>
          </p:nvSpPr>
          <p:spPr>
            <a:xfrm>
              <a:off x="4082503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59448EF-B349-4826-8C0F-405D72E17E6B}"/>
                </a:ext>
              </a:extLst>
            </p:cNvPr>
            <p:cNvSpPr/>
            <p:nvPr/>
          </p:nvSpPr>
          <p:spPr>
            <a:xfrm>
              <a:off x="6535916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4AA7133-7E01-4C86-A3C1-685648EC35B7}"/>
                </a:ext>
              </a:extLst>
            </p:cNvPr>
            <p:cNvSpPr/>
            <p:nvPr/>
          </p:nvSpPr>
          <p:spPr>
            <a:xfrm>
              <a:off x="244513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New Deal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59108C7-B0C2-405C-9D3C-1F6DD56B3CE2}"/>
                </a:ext>
              </a:extLst>
            </p:cNvPr>
            <p:cNvSpPr/>
            <p:nvPr/>
          </p:nvSpPr>
          <p:spPr>
            <a:xfrm>
              <a:off x="1629090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539F182-1078-4625-88F5-0353856D7C95}"/>
                </a:ext>
              </a:extLst>
            </p:cNvPr>
            <p:cNvSpPr/>
            <p:nvPr/>
          </p:nvSpPr>
          <p:spPr>
            <a:xfrm>
              <a:off x="8989329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4DC34E2-065B-4508-B385-34F2E9AF4954}"/>
                </a:ext>
              </a:extLst>
            </p:cNvPr>
            <p:cNvSpPr/>
            <p:nvPr/>
          </p:nvSpPr>
          <p:spPr>
            <a:xfrm>
              <a:off x="11442743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0DF7964-4446-4B1C-8DA1-12652A6DAF8D}"/>
                </a:ext>
              </a:extLst>
            </p:cNvPr>
            <p:cNvSpPr/>
            <p:nvPr/>
          </p:nvSpPr>
          <p:spPr>
            <a:xfrm>
              <a:off x="244513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Development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F672C4F-B9A5-4B3F-B75A-AD4FE9C7B545}"/>
                </a:ext>
              </a:extLst>
            </p:cNvPr>
            <p:cNvSpPr/>
            <p:nvPr/>
          </p:nvSpPr>
          <p:spPr>
            <a:xfrm>
              <a:off x="1629090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8F2BFD6-A7AD-4C70-ADB9-8C34B54F6439}"/>
                </a:ext>
              </a:extLst>
            </p:cNvPr>
            <p:cNvSpPr/>
            <p:nvPr/>
          </p:nvSpPr>
          <p:spPr>
            <a:xfrm>
              <a:off x="244513" y="394279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Development Complete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D4C119-1259-476C-81DB-51C9DA4B1FA9}"/>
                </a:ext>
              </a:extLst>
            </p:cNvPr>
            <p:cNvSpPr/>
            <p:nvPr/>
          </p:nvSpPr>
          <p:spPr>
            <a:xfrm>
              <a:off x="1629090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67F5D09A-2181-4C44-9F2C-FD04EE308680}"/>
                </a:ext>
              </a:extLst>
            </p:cNvPr>
            <p:cNvSpPr/>
            <p:nvPr/>
          </p:nvSpPr>
          <p:spPr>
            <a:xfrm>
              <a:off x="2701528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Onboarding Merchants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B7535E2-2EB4-4FF3-8706-0E9B4E4C8E38}"/>
                </a:ext>
              </a:extLst>
            </p:cNvPr>
            <p:cNvSpPr/>
            <p:nvPr/>
          </p:nvSpPr>
          <p:spPr>
            <a:xfrm>
              <a:off x="4082503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8D0192EF-80F6-47E2-BA6C-9390A0714083}"/>
                </a:ext>
              </a:extLst>
            </p:cNvPr>
            <p:cNvSpPr/>
            <p:nvPr/>
          </p:nvSpPr>
          <p:spPr>
            <a:xfrm>
              <a:off x="2701528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POS Churned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9C7320C-F660-43AA-A32D-8C9D04D012F1}"/>
                </a:ext>
              </a:extLst>
            </p:cNvPr>
            <p:cNvSpPr/>
            <p:nvPr/>
          </p:nvSpPr>
          <p:spPr>
            <a:xfrm>
              <a:off x="4082503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AC4FF5C5-7FE2-4E12-B658-AE004E98F634}"/>
                </a:ext>
              </a:extLst>
            </p:cNvPr>
            <p:cNvSpPr/>
            <p:nvPr/>
          </p:nvSpPr>
          <p:spPr>
            <a:xfrm>
              <a:off x="5148937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Signed up for Integration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C56D79E-298C-46F0-BEEE-00DAAFAE3EA0}"/>
                </a:ext>
              </a:extLst>
            </p:cNvPr>
            <p:cNvSpPr/>
            <p:nvPr/>
          </p:nvSpPr>
          <p:spPr>
            <a:xfrm>
              <a:off x="6535916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5F2D4664-C210-4E59-9417-028DF85A2DE6}"/>
                </a:ext>
              </a:extLst>
            </p:cNvPr>
            <p:cNvSpPr/>
            <p:nvPr/>
          </p:nvSpPr>
          <p:spPr>
            <a:xfrm>
              <a:off x="5148937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POS Integration Deferred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D76134-6F1C-4CAC-88C0-C5D60DB364E9}"/>
                </a:ext>
              </a:extLst>
            </p:cNvPr>
            <p:cNvSpPr/>
            <p:nvPr/>
          </p:nvSpPr>
          <p:spPr>
            <a:xfrm>
              <a:off x="6535916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CE8FDD3-E848-4CA6-8334-0EAF56AE0C1E}"/>
                </a:ext>
              </a:extLst>
            </p:cNvPr>
            <p:cNvSpPr/>
            <p:nvPr/>
          </p:nvSpPr>
          <p:spPr>
            <a:xfrm>
              <a:off x="7601149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Won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1CA20ED-BCB1-4F30-AFF3-65A160DC47D9}"/>
                </a:ext>
              </a:extLst>
            </p:cNvPr>
            <p:cNvSpPr/>
            <p:nvPr/>
          </p:nvSpPr>
          <p:spPr>
            <a:xfrm>
              <a:off x="8989329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794E5DB-A90E-4B24-8FBC-7881AF236B81}"/>
                </a:ext>
              </a:extLst>
            </p:cNvPr>
            <p:cNvSpPr/>
            <p:nvPr/>
          </p:nvSpPr>
          <p:spPr>
            <a:xfrm>
              <a:off x="7601149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Deferred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8915700-32BE-4F2A-A64A-E611BC93E064}"/>
                </a:ext>
              </a:extLst>
            </p:cNvPr>
            <p:cNvSpPr/>
            <p:nvPr/>
          </p:nvSpPr>
          <p:spPr>
            <a:xfrm>
              <a:off x="8989329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0E69284F-F04F-45BB-9F84-27494B94882E}"/>
                </a:ext>
              </a:extLst>
            </p:cNvPr>
            <p:cNvSpPr/>
            <p:nvPr/>
          </p:nvSpPr>
          <p:spPr>
            <a:xfrm>
              <a:off x="10058166" y="275730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Agreement Sent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F0BA08D-D6BB-4523-9346-67FB32A648A4}"/>
                </a:ext>
              </a:extLst>
            </p:cNvPr>
            <p:cNvSpPr/>
            <p:nvPr/>
          </p:nvSpPr>
          <p:spPr>
            <a:xfrm>
              <a:off x="11442743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BC8CB910-AC7F-40E2-BD8D-C8E2283EE5EF}"/>
                </a:ext>
              </a:extLst>
            </p:cNvPr>
            <p:cNvSpPr/>
            <p:nvPr/>
          </p:nvSpPr>
          <p:spPr>
            <a:xfrm>
              <a:off x="10058166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Lost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732C320-847D-45CF-88DF-2887734A0D97}"/>
                </a:ext>
              </a:extLst>
            </p:cNvPr>
            <p:cNvSpPr/>
            <p:nvPr/>
          </p:nvSpPr>
          <p:spPr>
            <a:xfrm>
              <a:off x="11442743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5874EEA-5F2A-4566-ABDB-5371369A6879}"/>
                </a:ext>
              </a:extLst>
            </p:cNvPr>
            <p:cNvCxnSpPr>
              <a:cxnSpLocks/>
              <a:stCxn id="20" idx="2"/>
              <a:endCxn id="96" idx="0"/>
            </p:cNvCxnSpPr>
            <p:nvPr/>
          </p:nvCxnSpPr>
          <p:spPr>
            <a:xfrm>
              <a:off x="10829162" y="2029018"/>
              <a:ext cx="4804" cy="72829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2B6C34D-BEA8-42CC-B9AE-452E94769713}"/>
                </a:ext>
              </a:extLst>
            </p:cNvPr>
            <p:cNvCxnSpPr>
              <a:cxnSpLocks/>
              <a:stCxn id="96" idx="2"/>
              <a:endCxn id="99" idx="0"/>
            </p:cNvCxnSpPr>
            <p:nvPr/>
          </p:nvCxnSpPr>
          <p:spPr>
            <a:xfrm>
              <a:off x="10833966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CBED8E2-4D74-4398-AB00-8750BFE1F23E}"/>
                </a:ext>
              </a:extLst>
            </p:cNvPr>
            <p:cNvCxnSpPr>
              <a:cxnSpLocks/>
              <a:stCxn id="90" idx="1"/>
              <a:endCxn id="85" idx="5"/>
            </p:cNvCxnSpPr>
            <p:nvPr/>
          </p:nvCxnSpPr>
          <p:spPr>
            <a:xfrm flipH="1" flipV="1">
              <a:off x="6966742" y="2983845"/>
              <a:ext cx="634407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306E1F8-DEEF-4196-9787-892054C5C6DB}"/>
                </a:ext>
              </a:extLst>
            </p:cNvPr>
            <p:cNvCxnSpPr>
              <a:cxnSpLocks/>
              <a:stCxn id="84" idx="1"/>
              <a:endCxn id="79" idx="5"/>
            </p:cNvCxnSpPr>
            <p:nvPr/>
          </p:nvCxnSpPr>
          <p:spPr>
            <a:xfrm flipH="1" flipV="1">
              <a:off x="4513329" y="2983845"/>
              <a:ext cx="635608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7CDC5AB-EFD8-45D4-9677-A43D8526918B}"/>
                </a:ext>
              </a:extLst>
            </p:cNvPr>
            <p:cNvCxnSpPr>
              <a:cxnSpLocks/>
              <a:stCxn id="72" idx="2"/>
              <a:endCxn id="75" idx="0"/>
            </p:cNvCxnSpPr>
            <p:nvPr/>
          </p:nvCxnSpPr>
          <p:spPr>
            <a:xfrm>
              <a:off x="1020313" y="3214508"/>
              <a:ext cx="0" cy="72829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EB949BB-364D-42A9-8C19-D8253CD69CC9}"/>
                </a:ext>
              </a:extLst>
            </p:cNvPr>
            <p:cNvCxnSpPr>
              <a:cxnSpLocks/>
              <a:stCxn id="90" idx="2"/>
              <a:endCxn id="93" idx="0"/>
            </p:cNvCxnSpPr>
            <p:nvPr/>
          </p:nvCxnSpPr>
          <p:spPr>
            <a:xfrm>
              <a:off x="8376949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45454FC-AB90-4523-996A-AFD798BAFD7B}"/>
                </a:ext>
              </a:extLst>
            </p:cNvPr>
            <p:cNvCxnSpPr>
              <a:cxnSpLocks/>
              <a:stCxn id="84" idx="2"/>
              <a:endCxn id="87" idx="0"/>
            </p:cNvCxnSpPr>
            <p:nvPr/>
          </p:nvCxnSpPr>
          <p:spPr>
            <a:xfrm>
              <a:off x="5924737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EF99456-1E47-4317-897F-FE8BC0F0D5AD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>
            <a:xfrm>
              <a:off x="3477328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EEED721B-855B-4140-AFAD-368CCB893BEF}"/>
                </a:ext>
              </a:extLst>
            </p:cNvPr>
            <p:cNvCxnSpPr>
              <a:stCxn id="84" idx="1"/>
              <a:endCxn id="72" idx="0"/>
            </p:cNvCxnSpPr>
            <p:nvPr/>
          </p:nvCxnSpPr>
          <p:spPr>
            <a:xfrm rot="10800000">
              <a:off x="1020313" y="2757308"/>
              <a:ext cx="4128624" cy="228600"/>
            </a:xfrm>
            <a:prstGeom prst="bentConnector4">
              <a:avLst>
                <a:gd name="adj1" fmla="val 6915"/>
                <a:gd name="adj2" fmla="val 312676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49082230-28EB-44E5-B249-8B4DE86B7275}"/>
                </a:ext>
              </a:extLst>
            </p:cNvPr>
            <p:cNvSpPr/>
            <p:nvPr/>
          </p:nvSpPr>
          <p:spPr>
            <a:xfrm>
              <a:off x="5148937" y="5286182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 Again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49C082D-1B6D-4D93-B6F6-AD6AF3BA13E6}"/>
                </a:ext>
              </a:extLst>
            </p:cNvPr>
            <p:cNvSpPr/>
            <p:nvPr/>
          </p:nvSpPr>
          <p:spPr>
            <a:xfrm>
              <a:off x="6535916" y="5116294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11</a:t>
              </a:r>
            </a:p>
          </p:txBody>
        </p:sp>
        <p:cxnSp>
          <p:nvCxnSpPr>
            <p:cNvPr id="165" name="Connector: Elbow 164">
              <a:extLst>
                <a:ext uri="{FF2B5EF4-FFF2-40B4-BE49-F238E27FC236}">
                  <a16:creationId xmlns:a16="http://schemas.microsoft.com/office/drawing/2014/main" id="{E36C7442-4BB4-4BCB-96FA-5FF47A6D6691}"/>
                </a:ext>
              </a:extLst>
            </p:cNvPr>
            <p:cNvCxnSpPr>
              <a:stCxn id="81" idx="2"/>
              <a:endCxn id="162" idx="0"/>
            </p:cNvCxnSpPr>
            <p:nvPr/>
          </p:nvCxnSpPr>
          <p:spPr>
            <a:xfrm rot="16200000" flipH="1">
              <a:off x="4257940" y="3619385"/>
              <a:ext cx="886184" cy="2447409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or: Elbow 166">
              <a:extLst>
                <a:ext uri="{FF2B5EF4-FFF2-40B4-BE49-F238E27FC236}">
                  <a16:creationId xmlns:a16="http://schemas.microsoft.com/office/drawing/2014/main" id="{3F55C7C0-0504-4DFE-8C64-65E7BF5D4BF5}"/>
                </a:ext>
              </a:extLst>
            </p:cNvPr>
            <p:cNvCxnSpPr>
              <a:stCxn id="99" idx="2"/>
              <a:endCxn id="162" idx="0"/>
            </p:cNvCxnSpPr>
            <p:nvPr/>
          </p:nvCxnSpPr>
          <p:spPr>
            <a:xfrm rot="5400000">
              <a:off x="7936260" y="2388476"/>
              <a:ext cx="886184" cy="4909229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or: Elbow 168">
              <a:extLst>
                <a:ext uri="{FF2B5EF4-FFF2-40B4-BE49-F238E27FC236}">
                  <a16:creationId xmlns:a16="http://schemas.microsoft.com/office/drawing/2014/main" id="{53479785-0901-4CCE-B257-2969E17E259E}"/>
                </a:ext>
              </a:extLst>
            </p:cNvPr>
            <p:cNvCxnSpPr>
              <a:stCxn id="93" idx="2"/>
              <a:endCxn id="162" idx="0"/>
            </p:cNvCxnSpPr>
            <p:nvPr/>
          </p:nvCxnSpPr>
          <p:spPr>
            <a:xfrm rot="5400000">
              <a:off x="6707751" y="3616984"/>
              <a:ext cx="886184" cy="2452212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5121B41-3839-49BC-A020-09EB9F46240B}"/>
                </a:ext>
              </a:extLst>
            </p:cNvPr>
            <p:cNvCxnSpPr>
              <a:stCxn id="87" idx="2"/>
              <a:endCxn id="162" idx="0"/>
            </p:cNvCxnSpPr>
            <p:nvPr/>
          </p:nvCxnSpPr>
          <p:spPr>
            <a:xfrm>
              <a:off x="5924737" y="4399998"/>
              <a:ext cx="0" cy="886184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C8880C8-F99D-49C0-9E5D-2DD923292105}"/>
              </a:ext>
            </a:extLst>
          </p:cNvPr>
          <p:cNvSpPr txBox="1"/>
          <p:nvPr/>
        </p:nvSpPr>
        <p:spPr>
          <a:xfrm>
            <a:off x="-32507" y="6584911"/>
            <a:ext cx="2608891" cy="229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900" i="1" dirty="0">
                <a:solidFill>
                  <a:schemeClr val="bg1">
                    <a:lumMod val="50000"/>
                  </a:schemeClr>
                </a:solidFill>
              </a:rPr>
              <a:t>Dhruv Panchal &lt;dhruvpanchal1491@gmail.com&gt;</a:t>
            </a:r>
          </a:p>
        </p:txBody>
      </p:sp>
    </p:spTree>
    <p:extLst>
      <p:ext uri="{BB962C8B-B14F-4D97-AF65-F5344CB8AC3E}">
        <p14:creationId xmlns:p14="http://schemas.microsoft.com/office/powerpoint/2010/main" val="303295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ExtraBold"/>
        <a:ea typeface=""/>
        <a:cs typeface=""/>
      </a:majorFont>
      <a:minorFont>
        <a:latin typeface="Montserra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76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Montserrat</vt:lpstr>
      <vt:lpstr>Montserrat ExtraBold</vt:lpstr>
      <vt:lpstr>Montserrat Medium</vt:lpstr>
      <vt:lpstr>Office Theme</vt:lpstr>
      <vt:lpstr>UrbanPiper Assignment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Panchal</dc:creator>
  <cp:lastModifiedBy>Dhruv Panchal</cp:lastModifiedBy>
  <cp:revision>65</cp:revision>
  <dcterms:created xsi:type="dcterms:W3CDTF">2021-04-15T07:06:53Z</dcterms:created>
  <dcterms:modified xsi:type="dcterms:W3CDTF">2021-04-15T14:48:07Z</dcterms:modified>
</cp:coreProperties>
</file>