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25628"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E03894-DF90-45F3-BCDE-34FE451E6A9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40F18C2-3878-463E-86EC-286EC31FB5A1}">
      <dgm:prSet/>
      <dgm:spPr/>
      <dgm:t>
        <a:bodyPr/>
        <a:lstStyle/>
        <a:p>
          <a:r>
            <a:rPr lang="en-US"/>
            <a:t>1. Planning</a:t>
          </a:r>
        </a:p>
      </dgm:t>
    </dgm:pt>
    <dgm:pt modelId="{A428D268-C4D9-40E9-8624-B2C9EDEED21C}" type="parTrans" cxnId="{D310B6BC-8432-4CC5-BE92-8911F1DD0ADF}">
      <dgm:prSet/>
      <dgm:spPr/>
      <dgm:t>
        <a:bodyPr/>
        <a:lstStyle/>
        <a:p>
          <a:endParaRPr lang="en-US"/>
        </a:p>
      </dgm:t>
    </dgm:pt>
    <dgm:pt modelId="{D480849B-298B-411A-9345-E408254ED382}" type="sibTrans" cxnId="{D310B6BC-8432-4CC5-BE92-8911F1DD0ADF}">
      <dgm:prSet/>
      <dgm:spPr/>
      <dgm:t>
        <a:bodyPr/>
        <a:lstStyle/>
        <a:p>
          <a:endParaRPr lang="en-US"/>
        </a:p>
      </dgm:t>
    </dgm:pt>
    <dgm:pt modelId="{8D45BAE0-BE0C-4EF9-8A8B-11762A86E4A6}">
      <dgm:prSet/>
      <dgm:spPr/>
      <dgm:t>
        <a:bodyPr/>
        <a:lstStyle/>
        <a:p>
          <a:r>
            <a:rPr lang="en-US"/>
            <a:t>Invision the Idea</a:t>
          </a:r>
        </a:p>
      </dgm:t>
    </dgm:pt>
    <dgm:pt modelId="{14A153F1-4AF2-4894-8DDA-EF0E6CDD984D}" type="parTrans" cxnId="{C054252C-CBEF-4964-AA30-F577F0DF6E05}">
      <dgm:prSet/>
      <dgm:spPr/>
      <dgm:t>
        <a:bodyPr/>
        <a:lstStyle/>
        <a:p>
          <a:endParaRPr lang="en-US"/>
        </a:p>
      </dgm:t>
    </dgm:pt>
    <dgm:pt modelId="{AE39DAE2-FC84-4D78-A5E1-8B25FE0F9C71}" type="sibTrans" cxnId="{C054252C-CBEF-4964-AA30-F577F0DF6E05}">
      <dgm:prSet/>
      <dgm:spPr/>
      <dgm:t>
        <a:bodyPr/>
        <a:lstStyle/>
        <a:p>
          <a:endParaRPr lang="en-US"/>
        </a:p>
      </dgm:t>
    </dgm:pt>
    <dgm:pt modelId="{EC4EB88A-9C02-4322-B290-4D7F352FFED8}">
      <dgm:prSet/>
      <dgm:spPr/>
      <dgm:t>
        <a:bodyPr/>
        <a:lstStyle/>
        <a:p>
          <a:r>
            <a:rPr lang="en-US"/>
            <a:t>2. Analysis</a:t>
          </a:r>
        </a:p>
      </dgm:t>
    </dgm:pt>
    <dgm:pt modelId="{0EA9E076-05FE-4C61-BE5F-EE1A901E4C96}" type="parTrans" cxnId="{153F6644-4412-4143-940D-A4A5479C8D53}">
      <dgm:prSet/>
      <dgm:spPr/>
      <dgm:t>
        <a:bodyPr/>
        <a:lstStyle/>
        <a:p>
          <a:endParaRPr lang="en-US"/>
        </a:p>
      </dgm:t>
    </dgm:pt>
    <dgm:pt modelId="{5A8594BC-D6E0-4CAB-BD6F-BF5734B16BCC}" type="sibTrans" cxnId="{153F6644-4412-4143-940D-A4A5479C8D53}">
      <dgm:prSet/>
      <dgm:spPr/>
      <dgm:t>
        <a:bodyPr/>
        <a:lstStyle/>
        <a:p>
          <a:endParaRPr lang="en-US"/>
        </a:p>
      </dgm:t>
    </dgm:pt>
    <dgm:pt modelId="{A687269A-9768-4DB5-8558-5452C846D5AA}">
      <dgm:prSet/>
      <dgm:spPr/>
      <dgm:t>
        <a:bodyPr/>
        <a:lstStyle/>
        <a:p>
          <a:r>
            <a:rPr lang="en-US"/>
            <a:t>Collaborate with Stakeholders and gather information</a:t>
          </a:r>
        </a:p>
      </dgm:t>
    </dgm:pt>
    <dgm:pt modelId="{4CDDA55C-9593-4C2F-B876-AAEB567282A7}" type="parTrans" cxnId="{C6D33C70-5687-49DA-BFDB-6E594877E9FC}">
      <dgm:prSet/>
      <dgm:spPr/>
      <dgm:t>
        <a:bodyPr/>
        <a:lstStyle/>
        <a:p>
          <a:endParaRPr lang="en-US"/>
        </a:p>
      </dgm:t>
    </dgm:pt>
    <dgm:pt modelId="{48EBA61C-A383-4657-AAEF-1EB77C6735FF}" type="sibTrans" cxnId="{C6D33C70-5687-49DA-BFDB-6E594877E9FC}">
      <dgm:prSet/>
      <dgm:spPr/>
      <dgm:t>
        <a:bodyPr/>
        <a:lstStyle/>
        <a:p>
          <a:endParaRPr lang="en-US"/>
        </a:p>
      </dgm:t>
    </dgm:pt>
    <dgm:pt modelId="{C3D75019-38D8-4EEE-A7EF-AC60253F207F}">
      <dgm:prSet/>
      <dgm:spPr/>
      <dgm:t>
        <a:bodyPr/>
        <a:lstStyle/>
        <a:p>
          <a:r>
            <a:rPr lang="en-US"/>
            <a:t>3. Design</a:t>
          </a:r>
        </a:p>
      </dgm:t>
    </dgm:pt>
    <dgm:pt modelId="{3C25E11D-3826-4781-95AC-3402641CF942}" type="parTrans" cxnId="{5DDBAD50-9604-44D6-A67B-629EDACC169B}">
      <dgm:prSet/>
      <dgm:spPr/>
      <dgm:t>
        <a:bodyPr/>
        <a:lstStyle/>
        <a:p>
          <a:endParaRPr lang="en-US"/>
        </a:p>
      </dgm:t>
    </dgm:pt>
    <dgm:pt modelId="{B9E56F4F-AB34-4177-94CD-51F753EFEA5B}" type="sibTrans" cxnId="{5DDBAD50-9604-44D6-A67B-629EDACC169B}">
      <dgm:prSet/>
      <dgm:spPr/>
      <dgm:t>
        <a:bodyPr/>
        <a:lstStyle/>
        <a:p>
          <a:endParaRPr lang="en-US"/>
        </a:p>
      </dgm:t>
    </dgm:pt>
    <dgm:pt modelId="{587F92BD-5C27-4299-B63D-99BACC79DB7E}">
      <dgm:prSet/>
      <dgm:spPr/>
      <dgm:t>
        <a:bodyPr/>
        <a:lstStyle/>
        <a:p>
          <a:r>
            <a:rPr lang="en-US"/>
            <a:t>Start bringing in ideas and have a time frame planned </a:t>
          </a:r>
        </a:p>
      </dgm:t>
    </dgm:pt>
    <dgm:pt modelId="{FE0BC98A-9B86-4D9D-9A0B-3643B3E321F3}" type="parTrans" cxnId="{6DB8E301-97A0-4813-BC7D-641CC01A4497}">
      <dgm:prSet/>
      <dgm:spPr/>
      <dgm:t>
        <a:bodyPr/>
        <a:lstStyle/>
        <a:p>
          <a:endParaRPr lang="en-US"/>
        </a:p>
      </dgm:t>
    </dgm:pt>
    <dgm:pt modelId="{BED287E8-7BFD-456E-B143-753DB931DAE9}" type="sibTrans" cxnId="{6DB8E301-97A0-4813-BC7D-641CC01A4497}">
      <dgm:prSet/>
      <dgm:spPr/>
      <dgm:t>
        <a:bodyPr/>
        <a:lstStyle/>
        <a:p>
          <a:endParaRPr lang="en-US"/>
        </a:p>
      </dgm:t>
    </dgm:pt>
    <dgm:pt modelId="{33EBFC8D-7396-4E5F-9D20-7ED2A0B1DD8C}">
      <dgm:prSet/>
      <dgm:spPr/>
      <dgm:t>
        <a:bodyPr/>
        <a:lstStyle/>
        <a:p>
          <a:r>
            <a:rPr lang="en-US"/>
            <a:t>4. Implementation</a:t>
          </a:r>
        </a:p>
      </dgm:t>
    </dgm:pt>
    <dgm:pt modelId="{8727A54D-FD51-420F-8663-F9DF955D3C34}" type="parTrans" cxnId="{05840E68-C68F-4ABF-AA87-B0C7A02061FD}">
      <dgm:prSet/>
      <dgm:spPr/>
      <dgm:t>
        <a:bodyPr/>
        <a:lstStyle/>
        <a:p>
          <a:endParaRPr lang="en-US"/>
        </a:p>
      </dgm:t>
    </dgm:pt>
    <dgm:pt modelId="{2246DA30-443E-47A2-8640-3C045F01E7BD}" type="sibTrans" cxnId="{05840E68-C68F-4ABF-AA87-B0C7A02061FD}">
      <dgm:prSet/>
      <dgm:spPr/>
      <dgm:t>
        <a:bodyPr/>
        <a:lstStyle/>
        <a:p>
          <a:endParaRPr lang="en-US"/>
        </a:p>
      </dgm:t>
    </dgm:pt>
    <dgm:pt modelId="{E05D2927-80D7-490A-880E-6F73E94D87E8}">
      <dgm:prSet/>
      <dgm:spPr/>
      <dgm:t>
        <a:bodyPr/>
        <a:lstStyle/>
        <a:p>
          <a:r>
            <a:rPr lang="en-US"/>
            <a:t>The development really starts</a:t>
          </a:r>
        </a:p>
      </dgm:t>
    </dgm:pt>
    <dgm:pt modelId="{A9EA9DED-3EB1-4AEB-9013-0445A18A72A4}" type="parTrans" cxnId="{F88D69F2-5FAF-457F-BB7B-3946EC660442}">
      <dgm:prSet/>
      <dgm:spPr/>
      <dgm:t>
        <a:bodyPr/>
        <a:lstStyle/>
        <a:p>
          <a:endParaRPr lang="en-US"/>
        </a:p>
      </dgm:t>
    </dgm:pt>
    <dgm:pt modelId="{447FF4A0-2EF3-4339-A2EB-5121872EFF40}" type="sibTrans" cxnId="{F88D69F2-5FAF-457F-BB7B-3946EC660442}">
      <dgm:prSet/>
      <dgm:spPr/>
      <dgm:t>
        <a:bodyPr/>
        <a:lstStyle/>
        <a:p>
          <a:endParaRPr lang="en-US"/>
        </a:p>
      </dgm:t>
    </dgm:pt>
    <dgm:pt modelId="{E2EFD77A-D4EA-4840-AD93-4C04EA4FC9F3}">
      <dgm:prSet/>
      <dgm:spPr/>
      <dgm:t>
        <a:bodyPr/>
        <a:lstStyle/>
        <a:p>
          <a:r>
            <a:rPr lang="en-US"/>
            <a:t>5. Testing and Integration</a:t>
          </a:r>
        </a:p>
      </dgm:t>
    </dgm:pt>
    <dgm:pt modelId="{91B0AF4D-F1F1-4ED0-A420-7A0BC0EE3FF6}" type="parTrans" cxnId="{8B19F779-DF29-4692-8E2D-EBB1CF880529}">
      <dgm:prSet/>
      <dgm:spPr/>
      <dgm:t>
        <a:bodyPr/>
        <a:lstStyle/>
        <a:p>
          <a:endParaRPr lang="en-US"/>
        </a:p>
      </dgm:t>
    </dgm:pt>
    <dgm:pt modelId="{1D67F450-64BD-4DC9-B6EE-36E97D3528B8}" type="sibTrans" cxnId="{8B19F779-DF29-4692-8E2D-EBB1CF880529}">
      <dgm:prSet/>
      <dgm:spPr/>
      <dgm:t>
        <a:bodyPr/>
        <a:lstStyle/>
        <a:p>
          <a:endParaRPr lang="en-US"/>
        </a:p>
      </dgm:t>
    </dgm:pt>
    <dgm:pt modelId="{5026FF75-04B9-4E49-A492-BDD0D866FCE1}">
      <dgm:prSet/>
      <dgm:spPr/>
      <dgm:t>
        <a:bodyPr/>
        <a:lstStyle/>
        <a:p>
          <a:r>
            <a:rPr lang="en-US"/>
            <a:t>Test if it works</a:t>
          </a:r>
        </a:p>
      </dgm:t>
    </dgm:pt>
    <dgm:pt modelId="{81407736-41A8-4A47-B3AA-0A6F9A3C09C2}" type="parTrans" cxnId="{3DD40FB3-A01E-4301-B2D9-D6475E2DEEF8}">
      <dgm:prSet/>
      <dgm:spPr/>
      <dgm:t>
        <a:bodyPr/>
        <a:lstStyle/>
        <a:p>
          <a:endParaRPr lang="en-US"/>
        </a:p>
      </dgm:t>
    </dgm:pt>
    <dgm:pt modelId="{759E6126-E38A-4972-B12B-97E73AA0FDF1}" type="sibTrans" cxnId="{3DD40FB3-A01E-4301-B2D9-D6475E2DEEF8}">
      <dgm:prSet/>
      <dgm:spPr/>
      <dgm:t>
        <a:bodyPr/>
        <a:lstStyle/>
        <a:p>
          <a:endParaRPr lang="en-US"/>
        </a:p>
      </dgm:t>
    </dgm:pt>
    <dgm:pt modelId="{99762163-E1FB-4DF7-81CA-D63D87B1D1A3}">
      <dgm:prSet/>
      <dgm:spPr/>
      <dgm:t>
        <a:bodyPr/>
        <a:lstStyle/>
        <a:p>
          <a:r>
            <a:rPr lang="en-US"/>
            <a:t>6. Deployment </a:t>
          </a:r>
        </a:p>
      </dgm:t>
    </dgm:pt>
    <dgm:pt modelId="{7506D488-744B-4AE8-ACEC-B36524F38B13}" type="parTrans" cxnId="{CCF63928-A323-434C-B583-750E411CC4D2}">
      <dgm:prSet/>
      <dgm:spPr/>
      <dgm:t>
        <a:bodyPr/>
        <a:lstStyle/>
        <a:p>
          <a:endParaRPr lang="en-US"/>
        </a:p>
      </dgm:t>
    </dgm:pt>
    <dgm:pt modelId="{0C941AC8-44F1-4899-8F0A-2B368517B1F8}" type="sibTrans" cxnId="{CCF63928-A323-434C-B583-750E411CC4D2}">
      <dgm:prSet/>
      <dgm:spPr/>
      <dgm:t>
        <a:bodyPr/>
        <a:lstStyle/>
        <a:p>
          <a:endParaRPr lang="en-US"/>
        </a:p>
      </dgm:t>
    </dgm:pt>
    <dgm:pt modelId="{E3F6F42E-DD1D-4816-B492-A03FA1124D6B}">
      <dgm:prSet/>
      <dgm:spPr/>
      <dgm:t>
        <a:bodyPr/>
        <a:lstStyle/>
        <a:p>
          <a:r>
            <a:rPr lang="en-US"/>
            <a:t>Test the completion of the product</a:t>
          </a:r>
        </a:p>
      </dgm:t>
    </dgm:pt>
    <dgm:pt modelId="{C54F282C-77AC-47BF-86A0-05F9EEC2965D}" type="parTrans" cxnId="{65A349D0-7B0B-4EF6-8872-AE22301CD977}">
      <dgm:prSet/>
      <dgm:spPr/>
      <dgm:t>
        <a:bodyPr/>
        <a:lstStyle/>
        <a:p>
          <a:endParaRPr lang="en-US"/>
        </a:p>
      </dgm:t>
    </dgm:pt>
    <dgm:pt modelId="{4ECF4104-8851-4C25-A070-3587CE292C59}" type="sibTrans" cxnId="{65A349D0-7B0B-4EF6-8872-AE22301CD977}">
      <dgm:prSet/>
      <dgm:spPr/>
      <dgm:t>
        <a:bodyPr/>
        <a:lstStyle/>
        <a:p>
          <a:endParaRPr lang="en-US"/>
        </a:p>
      </dgm:t>
    </dgm:pt>
    <dgm:pt modelId="{0D0E6658-92E4-4B33-94E7-E8C6B9A17211}">
      <dgm:prSet/>
      <dgm:spPr/>
      <dgm:t>
        <a:bodyPr/>
        <a:lstStyle/>
        <a:p>
          <a:r>
            <a:rPr lang="en-US"/>
            <a:t>7.Maintenance</a:t>
          </a:r>
        </a:p>
      </dgm:t>
    </dgm:pt>
    <dgm:pt modelId="{21CD2E93-EB09-40CA-9974-8AD6986C9982}" type="parTrans" cxnId="{01056727-D805-4C78-9BA0-CD553B1B07C1}">
      <dgm:prSet/>
      <dgm:spPr/>
      <dgm:t>
        <a:bodyPr/>
        <a:lstStyle/>
        <a:p>
          <a:endParaRPr lang="en-US"/>
        </a:p>
      </dgm:t>
    </dgm:pt>
    <dgm:pt modelId="{BCFAFA93-7BBA-4CE8-8A5E-84EC3D5F9B30}" type="sibTrans" cxnId="{01056727-D805-4C78-9BA0-CD553B1B07C1}">
      <dgm:prSet/>
      <dgm:spPr/>
      <dgm:t>
        <a:bodyPr/>
        <a:lstStyle/>
        <a:p>
          <a:endParaRPr lang="en-US"/>
        </a:p>
      </dgm:t>
    </dgm:pt>
    <dgm:pt modelId="{DED88FD6-9392-4143-A09B-ECEC39109A53}">
      <dgm:prSet/>
      <dgm:spPr/>
      <dgm:t>
        <a:bodyPr/>
        <a:lstStyle/>
        <a:p>
          <a:r>
            <a:rPr lang="en-US"/>
            <a:t>Fix bugs and update it</a:t>
          </a:r>
        </a:p>
      </dgm:t>
    </dgm:pt>
    <dgm:pt modelId="{39B032DE-0909-4BE0-ADDA-714E11D4EBBE}" type="parTrans" cxnId="{EC1F30B8-643D-4CC3-8E55-527397885A1B}">
      <dgm:prSet/>
      <dgm:spPr/>
      <dgm:t>
        <a:bodyPr/>
        <a:lstStyle/>
        <a:p>
          <a:endParaRPr lang="en-US"/>
        </a:p>
      </dgm:t>
    </dgm:pt>
    <dgm:pt modelId="{49FA7D19-82F7-4BC6-94D6-6637A4D3103F}" type="sibTrans" cxnId="{EC1F30B8-643D-4CC3-8E55-527397885A1B}">
      <dgm:prSet/>
      <dgm:spPr/>
      <dgm:t>
        <a:bodyPr/>
        <a:lstStyle/>
        <a:p>
          <a:endParaRPr lang="en-US"/>
        </a:p>
      </dgm:t>
    </dgm:pt>
    <dgm:pt modelId="{E398C2E0-D193-49F6-B602-497ED850955D}" type="pres">
      <dgm:prSet presAssocID="{BAE03894-DF90-45F3-BCDE-34FE451E6A94}" presName="linear" presStyleCnt="0">
        <dgm:presLayoutVars>
          <dgm:animLvl val="lvl"/>
          <dgm:resizeHandles val="exact"/>
        </dgm:presLayoutVars>
      </dgm:prSet>
      <dgm:spPr/>
    </dgm:pt>
    <dgm:pt modelId="{D62F470A-1FC5-4E2F-A8B4-928BD72B4E3E}" type="pres">
      <dgm:prSet presAssocID="{040F18C2-3878-463E-86EC-286EC31FB5A1}" presName="parentText" presStyleLbl="node1" presStyleIdx="0" presStyleCnt="14" custLinFactY="-6666" custLinFactNeighborX="201" custLinFactNeighborY="-100000">
        <dgm:presLayoutVars>
          <dgm:chMax val="0"/>
          <dgm:bulletEnabled val="1"/>
        </dgm:presLayoutVars>
      </dgm:prSet>
      <dgm:spPr/>
    </dgm:pt>
    <dgm:pt modelId="{3AD37A7A-4CEC-4DB2-AA58-4AA3C68147F0}" type="pres">
      <dgm:prSet presAssocID="{D480849B-298B-411A-9345-E408254ED382}" presName="spacer" presStyleCnt="0"/>
      <dgm:spPr/>
    </dgm:pt>
    <dgm:pt modelId="{E5F2BCB4-A42E-4ED5-9368-C0803293F52D}" type="pres">
      <dgm:prSet presAssocID="{8D45BAE0-BE0C-4EF9-8A8B-11762A86E4A6}" presName="parentText" presStyleLbl="node1" presStyleIdx="1" presStyleCnt="14">
        <dgm:presLayoutVars>
          <dgm:chMax val="0"/>
          <dgm:bulletEnabled val="1"/>
        </dgm:presLayoutVars>
      </dgm:prSet>
      <dgm:spPr/>
    </dgm:pt>
    <dgm:pt modelId="{D87F97C8-7115-43E6-9422-F363DDF33B8D}" type="pres">
      <dgm:prSet presAssocID="{AE39DAE2-FC84-4D78-A5E1-8B25FE0F9C71}" presName="spacer" presStyleCnt="0"/>
      <dgm:spPr/>
    </dgm:pt>
    <dgm:pt modelId="{F75CA9A0-98C1-44A2-88D8-4C661D4651F4}" type="pres">
      <dgm:prSet presAssocID="{EC4EB88A-9C02-4322-B290-4D7F352FFED8}" presName="parentText" presStyleLbl="node1" presStyleIdx="2" presStyleCnt="14">
        <dgm:presLayoutVars>
          <dgm:chMax val="0"/>
          <dgm:bulletEnabled val="1"/>
        </dgm:presLayoutVars>
      </dgm:prSet>
      <dgm:spPr/>
    </dgm:pt>
    <dgm:pt modelId="{2EFD658F-C77F-4FB6-A542-1EBE70BFF100}" type="pres">
      <dgm:prSet presAssocID="{5A8594BC-D6E0-4CAB-BD6F-BF5734B16BCC}" presName="spacer" presStyleCnt="0"/>
      <dgm:spPr/>
    </dgm:pt>
    <dgm:pt modelId="{0CF7EE1B-6C13-48A1-9BDC-FD5E4D196B2D}" type="pres">
      <dgm:prSet presAssocID="{A687269A-9768-4DB5-8558-5452C846D5AA}" presName="parentText" presStyleLbl="node1" presStyleIdx="3" presStyleCnt="14">
        <dgm:presLayoutVars>
          <dgm:chMax val="0"/>
          <dgm:bulletEnabled val="1"/>
        </dgm:presLayoutVars>
      </dgm:prSet>
      <dgm:spPr/>
    </dgm:pt>
    <dgm:pt modelId="{2838891B-10BF-4022-9B1B-458713D68B42}" type="pres">
      <dgm:prSet presAssocID="{48EBA61C-A383-4657-AAEF-1EB77C6735FF}" presName="spacer" presStyleCnt="0"/>
      <dgm:spPr/>
    </dgm:pt>
    <dgm:pt modelId="{0FF3C1EC-85B5-44A3-AAA7-A3CC6B77466D}" type="pres">
      <dgm:prSet presAssocID="{C3D75019-38D8-4EEE-A7EF-AC60253F207F}" presName="parentText" presStyleLbl="node1" presStyleIdx="4" presStyleCnt="14">
        <dgm:presLayoutVars>
          <dgm:chMax val="0"/>
          <dgm:bulletEnabled val="1"/>
        </dgm:presLayoutVars>
      </dgm:prSet>
      <dgm:spPr/>
    </dgm:pt>
    <dgm:pt modelId="{00B6E670-A8F2-4B1B-825F-2959686791BE}" type="pres">
      <dgm:prSet presAssocID="{B9E56F4F-AB34-4177-94CD-51F753EFEA5B}" presName="spacer" presStyleCnt="0"/>
      <dgm:spPr/>
    </dgm:pt>
    <dgm:pt modelId="{5C59B9F2-989B-4B38-93D2-E93DC727891C}" type="pres">
      <dgm:prSet presAssocID="{587F92BD-5C27-4299-B63D-99BACC79DB7E}" presName="parentText" presStyleLbl="node1" presStyleIdx="5" presStyleCnt="14">
        <dgm:presLayoutVars>
          <dgm:chMax val="0"/>
          <dgm:bulletEnabled val="1"/>
        </dgm:presLayoutVars>
      </dgm:prSet>
      <dgm:spPr/>
    </dgm:pt>
    <dgm:pt modelId="{E3BC1C09-7DA2-4C91-A219-F088754B8510}" type="pres">
      <dgm:prSet presAssocID="{BED287E8-7BFD-456E-B143-753DB931DAE9}" presName="spacer" presStyleCnt="0"/>
      <dgm:spPr/>
    </dgm:pt>
    <dgm:pt modelId="{0A223C63-41AB-498D-A7AF-BF06B6709EDB}" type="pres">
      <dgm:prSet presAssocID="{33EBFC8D-7396-4E5F-9D20-7ED2A0B1DD8C}" presName="parentText" presStyleLbl="node1" presStyleIdx="6" presStyleCnt="14">
        <dgm:presLayoutVars>
          <dgm:chMax val="0"/>
          <dgm:bulletEnabled val="1"/>
        </dgm:presLayoutVars>
      </dgm:prSet>
      <dgm:spPr/>
    </dgm:pt>
    <dgm:pt modelId="{3BEEE74B-FE95-4B9E-B531-F97BA8B13374}" type="pres">
      <dgm:prSet presAssocID="{2246DA30-443E-47A2-8640-3C045F01E7BD}" presName="spacer" presStyleCnt="0"/>
      <dgm:spPr/>
    </dgm:pt>
    <dgm:pt modelId="{8E25BA4A-D1D2-4429-A66E-CDBED1E5AC93}" type="pres">
      <dgm:prSet presAssocID="{E05D2927-80D7-490A-880E-6F73E94D87E8}" presName="parentText" presStyleLbl="node1" presStyleIdx="7" presStyleCnt="14">
        <dgm:presLayoutVars>
          <dgm:chMax val="0"/>
          <dgm:bulletEnabled val="1"/>
        </dgm:presLayoutVars>
      </dgm:prSet>
      <dgm:spPr/>
    </dgm:pt>
    <dgm:pt modelId="{BB2C2046-247A-47CA-9E8E-0F14C1E40DE6}" type="pres">
      <dgm:prSet presAssocID="{447FF4A0-2EF3-4339-A2EB-5121872EFF40}" presName="spacer" presStyleCnt="0"/>
      <dgm:spPr/>
    </dgm:pt>
    <dgm:pt modelId="{AA214BE5-70C3-4926-87C8-80A84E576CB2}" type="pres">
      <dgm:prSet presAssocID="{E2EFD77A-D4EA-4840-AD93-4C04EA4FC9F3}" presName="parentText" presStyleLbl="node1" presStyleIdx="8" presStyleCnt="14">
        <dgm:presLayoutVars>
          <dgm:chMax val="0"/>
          <dgm:bulletEnabled val="1"/>
        </dgm:presLayoutVars>
      </dgm:prSet>
      <dgm:spPr/>
    </dgm:pt>
    <dgm:pt modelId="{528112FC-C1AA-460A-AAE6-EB462EAEA260}" type="pres">
      <dgm:prSet presAssocID="{1D67F450-64BD-4DC9-B6EE-36E97D3528B8}" presName="spacer" presStyleCnt="0"/>
      <dgm:spPr/>
    </dgm:pt>
    <dgm:pt modelId="{1AD3F4AB-925B-45FB-A0FF-CEE59BACC060}" type="pres">
      <dgm:prSet presAssocID="{5026FF75-04B9-4E49-A492-BDD0D866FCE1}" presName="parentText" presStyleLbl="node1" presStyleIdx="9" presStyleCnt="14">
        <dgm:presLayoutVars>
          <dgm:chMax val="0"/>
          <dgm:bulletEnabled val="1"/>
        </dgm:presLayoutVars>
      </dgm:prSet>
      <dgm:spPr/>
    </dgm:pt>
    <dgm:pt modelId="{2161EFF7-4AFD-4DFA-82D8-C6A5ABE42F51}" type="pres">
      <dgm:prSet presAssocID="{759E6126-E38A-4972-B12B-97E73AA0FDF1}" presName="spacer" presStyleCnt="0"/>
      <dgm:spPr/>
    </dgm:pt>
    <dgm:pt modelId="{D75836FD-A824-48C5-9E01-5C354A69CD57}" type="pres">
      <dgm:prSet presAssocID="{99762163-E1FB-4DF7-81CA-D63D87B1D1A3}" presName="parentText" presStyleLbl="node1" presStyleIdx="10" presStyleCnt="14">
        <dgm:presLayoutVars>
          <dgm:chMax val="0"/>
          <dgm:bulletEnabled val="1"/>
        </dgm:presLayoutVars>
      </dgm:prSet>
      <dgm:spPr/>
    </dgm:pt>
    <dgm:pt modelId="{CEB7857F-9BCF-4C0A-93C4-715F9DCB65D1}" type="pres">
      <dgm:prSet presAssocID="{0C941AC8-44F1-4899-8F0A-2B368517B1F8}" presName="spacer" presStyleCnt="0"/>
      <dgm:spPr/>
    </dgm:pt>
    <dgm:pt modelId="{E5ECD238-7CEE-4F30-A15B-0087DDB038D8}" type="pres">
      <dgm:prSet presAssocID="{E3F6F42E-DD1D-4816-B492-A03FA1124D6B}" presName="parentText" presStyleLbl="node1" presStyleIdx="11" presStyleCnt="14">
        <dgm:presLayoutVars>
          <dgm:chMax val="0"/>
          <dgm:bulletEnabled val="1"/>
        </dgm:presLayoutVars>
      </dgm:prSet>
      <dgm:spPr/>
    </dgm:pt>
    <dgm:pt modelId="{6AFA9716-F029-409E-95FD-32A3C51800DC}" type="pres">
      <dgm:prSet presAssocID="{4ECF4104-8851-4C25-A070-3587CE292C59}" presName="spacer" presStyleCnt="0"/>
      <dgm:spPr/>
    </dgm:pt>
    <dgm:pt modelId="{A11258DD-0DC5-4787-985B-66830D092557}" type="pres">
      <dgm:prSet presAssocID="{0D0E6658-92E4-4B33-94E7-E8C6B9A17211}" presName="parentText" presStyleLbl="node1" presStyleIdx="12" presStyleCnt="14">
        <dgm:presLayoutVars>
          <dgm:chMax val="0"/>
          <dgm:bulletEnabled val="1"/>
        </dgm:presLayoutVars>
      </dgm:prSet>
      <dgm:spPr/>
    </dgm:pt>
    <dgm:pt modelId="{1AA73888-7144-4139-AEB4-93D7A1B78926}" type="pres">
      <dgm:prSet presAssocID="{BCFAFA93-7BBA-4CE8-8A5E-84EC3D5F9B30}" presName="spacer" presStyleCnt="0"/>
      <dgm:spPr/>
    </dgm:pt>
    <dgm:pt modelId="{02600E21-296E-47DA-9E7C-7F87F9143D7B}" type="pres">
      <dgm:prSet presAssocID="{DED88FD6-9392-4143-A09B-ECEC39109A53}" presName="parentText" presStyleLbl="node1" presStyleIdx="13" presStyleCnt="14">
        <dgm:presLayoutVars>
          <dgm:chMax val="0"/>
          <dgm:bulletEnabled val="1"/>
        </dgm:presLayoutVars>
      </dgm:prSet>
      <dgm:spPr/>
    </dgm:pt>
  </dgm:ptLst>
  <dgm:cxnLst>
    <dgm:cxn modelId="{6DB8E301-97A0-4813-BC7D-641CC01A4497}" srcId="{BAE03894-DF90-45F3-BCDE-34FE451E6A94}" destId="{587F92BD-5C27-4299-B63D-99BACC79DB7E}" srcOrd="5" destOrd="0" parTransId="{FE0BC98A-9B86-4D9D-9A0B-3643B3E321F3}" sibTransId="{BED287E8-7BFD-456E-B143-753DB931DAE9}"/>
    <dgm:cxn modelId="{17B9FF10-F980-42C2-B87C-B4A8170957DB}" type="presOf" srcId="{587F92BD-5C27-4299-B63D-99BACC79DB7E}" destId="{5C59B9F2-989B-4B38-93D2-E93DC727891C}" srcOrd="0" destOrd="0" presId="urn:microsoft.com/office/officeart/2005/8/layout/vList2"/>
    <dgm:cxn modelId="{968DC11D-437D-4A95-A13C-3039CC8DC463}" type="presOf" srcId="{5026FF75-04B9-4E49-A492-BDD0D866FCE1}" destId="{1AD3F4AB-925B-45FB-A0FF-CEE59BACC060}" srcOrd="0" destOrd="0" presId="urn:microsoft.com/office/officeart/2005/8/layout/vList2"/>
    <dgm:cxn modelId="{01056727-D805-4C78-9BA0-CD553B1B07C1}" srcId="{BAE03894-DF90-45F3-BCDE-34FE451E6A94}" destId="{0D0E6658-92E4-4B33-94E7-E8C6B9A17211}" srcOrd="12" destOrd="0" parTransId="{21CD2E93-EB09-40CA-9974-8AD6986C9982}" sibTransId="{BCFAFA93-7BBA-4CE8-8A5E-84EC3D5F9B30}"/>
    <dgm:cxn modelId="{CCF63928-A323-434C-B583-750E411CC4D2}" srcId="{BAE03894-DF90-45F3-BCDE-34FE451E6A94}" destId="{99762163-E1FB-4DF7-81CA-D63D87B1D1A3}" srcOrd="10" destOrd="0" parTransId="{7506D488-744B-4AE8-ACEC-B36524F38B13}" sibTransId="{0C941AC8-44F1-4899-8F0A-2B368517B1F8}"/>
    <dgm:cxn modelId="{C054252C-CBEF-4964-AA30-F577F0DF6E05}" srcId="{BAE03894-DF90-45F3-BCDE-34FE451E6A94}" destId="{8D45BAE0-BE0C-4EF9-8A8B-11762A86E4A6}" srcOrd="1" destOrd="0" parTransId="{14A153F1-4AF2-4894-8DDA-EF0E6CDD984D}" sibTransId="{AE39DAE2-FC84-4D78-A5E1-8B25FE0F9C71}"/>
    <dgm:cxn modelId="{0AB29835-A94D-4E71-824A-60E57E59ADDF}" type="presOf" srcId="{0D0E6658-92E4-4B33-94E7-E8C6B9A17211}" destId="{A11258DD-0DC5-4787-985B-66830D092557}" srcOrd="0" destOrd="0" presId="urn:microsoft.com/office/officeart/2005/8/layout/vList2"/>
    <dgm:cxn modelId="{1E705940-B914-43D9-AA92-B11F01DC6D3F}" type="presOf" srcId="{E05D2927-80D7-490A-880E-6F73E94D87E8}" destId="{8E25BA4A-D1D2-4429-A66E-CDBED1E5AC93}" srcOrd="0" destOrd="0" presId="urn:microsoft.com/office/officeart/2005/8/layout/vList2"/>
    <dgm:cxn modelId="{153F6644-4412-4143-940D-A4A5479C8D53}" srcId="{BAE03894-DF90-45F3-BCDE-34FE451E6A94}" destId="{EC4EB88A-9C02-4322-B290-4D7F352FFED8}" srcOrd="2" destOrd="0" parTransId="{0EA9E076-05FE-4C61-BE5F-EE1A901E4C96}" sibTransId="{5A8594BC-D6E0-4CAB-BD6F-BF5734B16BCC}"/>
    <dgm:cxn modelId="{05840E68-C68F-4ABF-AA87-B0C7A02061FD}" srcId="{BAE03894-DF90-45F3-BCDE-34FE451E6A94}" destId="{33EBFC8D-7396-4E5F-9D20-7ED2A0B1DD8C}" srcOrd="6" destOrd="0" parTransId="{8727A54D-FD51-420F-8663-F9DF955D3C34}" sibTransId="{2246DA30-443E-47A2-8640-3C045F01E7BD}"/>
    <dgm:cxn modelId="{76C6A16F-D83E-42FA-99E4-66AE3DB6B5A8}" type="presOf" srcId="{33EBFC8D-7396-4E5F-9D20-7ED2A0B1DD8C}" destId="{0A223C63-41AB-498D-A7AF-BF06B6709EDB}" srcOrd="0" destOrd="0" presId="urn:microsoft.com/office/officeart/2005/8/layout/vList2"/>
    <dgm:cxn modelId="{C6D33C70-5687-49DA-BFDB-6E594877E9FC}" srcId="{BAE03894-DF90-45F3-BCDE-34FE451E6A94}" destId="{A687269A-9768-4DB5-8558-5452C846D5AA}" srcOrd="3" destOrd="0" parTransId="{4CDDA55C-9593-4C2F-B876-AAEB567282A7}" sibTransId="{48EBA61C-A383-4657-AAEF-1EB77C6735FF}"/>
    <dgm:cxn modelId="{5DDBAD50-9604-44D6-A67B-629EDACC169B}" srcId="{BAE03894-DF90-45F3-BCDE-34FE451E6A94}" destId="{C3D75019-38D8-4EEE-A7EF-AC60253F207F}" srcOrd="4" destOrd="0" parTransId="{3C25E11D-3826-4781-95AC-3402641CF942}" sibTransId="{B9E56F4F-AB34-4177-94CD-51F753EFEA5B}"/>
    <dgm:cxn modelId="{8B19F779-DF29-4692-8E2D-EBB1CF880529}" srcId="{BAE03894-DF90-45F3-BCDE-34FE451E6A94}" destId="{E2EFD77A-D4EA-4840-AD93-4C04EA4FC9F3}" srcOrd="8" destOrd="0" parTransId="{91B0AF4D-F1F1-4ED0-A420-7A0BC0EE3FF6}" sibTransId="{1D67F450-64BD-4DC9-B6EE-36E97D3528B8}"/>
    <dgm:cxn modelId="{27FCC0A1-BDA7-4B76-9E91-B5543BB86CC2}" type="presOf" srcId="{DED88FD6-9392-4143-A09B-ECEC39109A53}" destId="{02600E21-296E-47DA-9E7C-7F87F9143D7B}" srcOrd="0" destOrd="0" presId="urn:microsoft.com/office/officeart/2005/8/layout/vList2"/>
    <dgm:cxn modelId="{3DD40FB3-A01E-4301-B2D9-D6475E2DEEF8}" srcId="{BAE03894-DF90-45F3-BCDE-34FE451E6A94}" destId="{5026FF75-04B9-4E49-A492-BDD0D866FCE1}" srcOrd="9" destOrd="0" parTransId="{81407736-41A8-4A47-B3AA-0A6F9A3C09C2}" sibTransId="{759E6126-E38A-4972-B12B-97E73AA0FDF1}"/>
    <dgm:cxn modelId="{EC1F30B8-643D-4CC3-8E55-527397885A1B}" srcId="{BAE03894-DF90-45F3-BCDE-34FE451E6A94}" destId="{DED88FD6-9392-4143-A09B-ECEC39109A53}" srcOrd="13" destOrd="0" parTransId="{39B032DE-0909-4BE0-ADDA-714E11D4EBBE}" sibTransId="{49FA7D19-82F7-4BC6-94D6-6637A4D3103F}"/>
    <dgm:cxn modelId="{483938BC-B60D-48C6-9EE7-E91B61B30D77}" type="presOf" srcId="{E3F6F42E-DD1D-4816-B492-A03FA1124D6B}" destId="{E5ECD238-7CEE-4F30-A15B-0087DDB038D8}" srcOrd="0" destOrd="0" presId="urn:microsoft.com/office/officeart/2005/8/layout/vList2"/>
    <dgm:cxn modelId="{D310B6BC-8432-4CC5-BE92-8911F1DD0ADF}" srcId="{BAE03894-DF90-45F3-BCDE-34FE451E6A94}" destId="{040F18C2-3878-463E-86EC-286EC31FB5A1}" srcOrd="0" destOrd="0" parTransId="{A428D268-C4D9-40E9-8624-B2C9EDEED21C}" sibTransId="{D480849B-298B-411A-9345-E408254ED382}"/>
    <dgm:cxn modelId="{65A349D0-7B0B-4EF6-8872-AE22301CD977}" srcId="{BAE03894-DF90-45F3-BCDE-34FE451E6A94}" destId="{E3F6F42E-DD1D-4816-B492-A03FA1124D6B}" srcOrd="11" destOrd="0" parTransId="{C54F282C-77AC-47BF-86A0-05F9EEC2965D}" sibTransId="{4ECF4104-8851-4C25-A070-3587CE292C59}"/>
    <dgm:cxn modelId="{BC841DD2-4A07-4EF2-99EC-E091EC474955}" type="presOf" srcId="{EC4EB88A-9C02-4322-B290-4D7F352FFED8}" destId="{F75CA9A0-98C1-44A2-88D8-4C661D4651F4}" srcOrd="0" destOrd="0" presId="urn:microsoft.com/office/officeart/2005/8/layout/vList2"/>
    <dgm:cxn modelId="{5D3F4CDB-1A84-4C12-91C9-D823D87DF392}" type="presOf" srcId="{E2EFD77A-D4EA-4840-AD93-4C04EA4FC9F3}" destId="{AA214BE5-70C3-4926-87C8-80A84E576CB2}" srcOrd="0" destOrd="0" presId="urn:microsoft.com/office/officeart/2005/8/layout/vList2"/>
    <dgm:cxn modelId="{7D43EFF0-85F3-4F3A-846D-BD3042F49D6D}" type="presOf" srcId="{99762163-E1FB-4DF7-81CA-D63D87B1D1A3}" destId="{D75836FD-A824-48C5-9E01-5C354A69CD57}" srcOrd="0" destOrd="0" presId="urn:microsoft.com/office/officeart/2005/8/layout/vList2"/>
    <dgm:cxn modelId="{F88D69F2-5FAF-457F-BB7B-3946EC660442}" srcId="{BAE03894-DF90-45F3-BCDE-34FE451E6A94}" destId="{E05D2927-80D7-490A-880E-6F73E94D87E8}" srcOrd="7" destOrd="0" parTransId="{A9EA9DED-3EB1-4AEB-9013-0445A18A72A4}" sibTransId="{447FF4A0-2EF3-4339-A2EB-5121872EFF40}"/>
    <dgm:cxn modelId="{1D08C9F3-7AE6-48D5-BC11-497995AA7BC7}" type="presOf" srcId="{BAE03894-DF90-45F3-BCDE-34FE451E6A94}" destId="{E398C2E0-D193-49F6-B602-497ED850955D}" srcOrd="0" destOrd="0" presId="urn:microsoft.com/office/officeart/2005/8/layout/vList2"/>
    <dgm:cxn modelId="{FA315DFB-F294-485B-8402-37A2AB1BD9D5}" type="presOf" srcId="{8D45BAE0-BE0C-4EF9-8A8B-11762A86E4A6}" destId="{E5F2BCB4-A42E-4ED5-9368-C0803293F52D}" srcOrd="0" destOrd="0" presId="urn:microsoft.com/office/officeart/2005/8/layout/vList2"/>
    <dgm:cxn modelId="{BEBF5FFB-DEA8-476B-99FF-2B991A5F59E3}" type="presOf" srcId="{C3D75019-38D8-4EEE-A7EF-AC60253F207F}" destId="{0FF3C1EC-85B5-44A3-AAA7-A3CC6B77466D}" srcOrd="0" destOrd="0" presId="urn:microsoft.com/office/officeart/2005/8/layout/vList2"/>
    <dgm:cxn modelId="{D8222AFD-F389-4827-B6AD-114E50686073}" type="presOf" srcId="{040F18C2-3878-463E-86EC-286EC31FB5A1}" destId="{D62F470A-1FC5-4E2F-A8B4-928BD72B4E3E}" srcOrd="0" destOrd="0" presId="urn:microsoft.com/office/officeart/2005/8/layout/vList2"/>
    <dgm:cxn modelId="{AB4436FF-EAB2-44BB-828E-707897B251E4}" type="presOf" srcId="{A687269A-9768-4DB5-8558-5452C846D5AA}" destId="{0CF7EE1B-6C13-48A1-9BDC-FD5E4D196B2D}" srcOrd="0" destOrd="0" presId="urn:microsoft.com/office/officeart/2005/8/layout/vList2"/>
    <dgm:cxn modelId="{9C00FBDB-3316-4D2D-80A5-6F87A0C5CC93}" type="presParOf" srcId="{E398C2E0-D193-49F6-B602-497ED850955D}" destId="{D62F470A-1FC5-4E2F-A8B4-928BD72B4E3E}" srcOrd="0" destOrd="0" presId="urn:microsoft.com/office/officeart/2005/8/layout/vList2"/>
    <dgm:cxn modelId="{1DA83E0A-0A2A-4E47-B083-FB9E5CB6C622}" type="presParOf" srcId="{E398C2E0-D193-49F6-B602-497ED850955D}" destId="{3AD37A7A-4CEC-4DB2-AA58-4AA3C68147F0}" srcOrd="1" destOrd="0" presId="urn:microsoft.com/office/officeart/2005/8/layout/vList2"/>
    <dgm:cxn modelId="{C0F921B4-5459-4C58-9887-7C8BDB09310E}" type="presParOf" srcId="{E398C2E0-D193-49F6-B602-497ED850955D}" destId="{E5F2BCB4-A42E-4ED5-9368-C0803293F52D}" srcOrd="2" destOrd="0" presId="urn:microsoft.com/office/officeart/2005/8/layout/vList2"/>
    <dgm:cxn modelId="{BEABE142-D7B7-43BC-9E5E-91D4B7ED4EE4}" type="presParOf" srcId="{E398C2E0-D193-49F6-B602-497ED850955D}" destId="{D87F97C8-7115-43E6-9422-F363DDF33B8D}" srcOrd="3" destOrd="0" presId="urn:microsoft.com/office/officeart/2005/8/layout/vList2"/>
    <dgm:cxn modelId="{94CB8650-0B00-46FE-B600-5637937F82BC}" type="presParOf" srcId="{E398C2E0-D193-49F6-B602-497ED850955D}" destId="{F75CA9A0-98C1-44A2-88D8-4C661D4651F4}" srcOrd="4" destOrd="0" presId="urn:microsoft.com/office/officeart/2005/8/layout/vList2"/>
    <dgm:cxn modelId="{D534FDBB-1D54-442A-8A3D-F22BB090DA46}" type="presParOf" srcId="{E398C2E0-D193-49F6-B602-497ED850955D}" destId="{2EFD658F-C77F-4FB6-A542-1EBE70BFF100}" srcOrd="5" destOrd="0" presId="urn:microsoft.com/office/officeart/2005/8/layout/vList2"/>
    <dgm:cxn modelId="{F13B83E9-F783-4C95-9EFE-8A8850139C22}" type="presParOf" srcId="{E398C2E0-D193-49F6-B602-497ED850955D}" destId="{0CF7EE1B-6C13-48A1-9BDC-FD5E4D196B2D}" srcOrd="6" destOrd="0" presId="urn:microsoft.com/office/officeart/2005/8/layout/vList2"/>
    <dgm:cxn modelId="{035CD60E-97BE-4DFD-9F89-40178E28283B}" type="presParOf" srcId="{E398C2E0-D193-49F6-B602-497ED850955D}" destId="{2838891B-10BF-4022-9B1B-458713D68B42}" srcOrd="7" destOrd="0" presId="urn:microsoft.com/office/officeart/2005/8/layout/vList2"/>
    <dgm:cxn modelId="{433E4BD0-EE34-4460-A8F5-8C8F40B1B675}" type="presParOf" srcId="{E398C2E0-D193-49F6-B602-497ED850955D}" destId="{0FF3C1EC-85B5-44A3-AAA7-A3CC6B77466D}" srcOrd="8" destOrd="0" presId="urn:microsoft.com/office/officeart/2005/8/layout/vList2"/>
    <dgm:cxn modelId="{2843C4CC-5438-4504-8C94-03B6B9CFB7C6}" type="presParOf" srcId="{E398C2E0-D193-49F6-B602-497ED850955D}" destId="{00B6E670-A8F2-4B1B-825F-2959686791BE}" srcOrd="9" destOrd="0" presId="urn:microsoft.com/office/officeart/2005/8/layout/vList2"/>
    <dgm:cxn modelId="{B26E8AA9-68AE-419C-8898-4AC3DCBF91AD}" type="presParOf" srcId="{E398C2E0-D193-49F6-B602-497ED850955D}" destId="{5C59B9F2-989B-4B38-93D2-E93DC727891C}" srcOrd="10" destOrd="0" presId="urn:microsoft.com/office/officeart/2005/8/layout/vList2"/>
    <dgm:cxn modelId="{D5D6BBC2-7C74-4F08-A69D-D5D6F2A405E8}" type="presParOf" srcId="{E398C2E0-D193-49F6-B602-497ED850955D}" destId="{E3BC1C09-7DA2-4C91-A219-F088754B8510}" srcOrd="11" destOrd="0" presId="urn:microsoft.com/office/officeart/2005/8/layout/vList2"/>
    <dgm:cxn modelId="{E498C99C-D40F-42D0-91F5-61F0D5409936}" type="presParOf" srcId="{E398C2E0-D193-49F6-B602-497ED850955D}" destId="{0A223C63-41AB-498D-A7AF-BF06B6709EDB}" srcOrd="12" destOrd="0" presId="urn:microsoft.com/office/officeart/2005/8/layout/vList2"/>
    <dgm:cxn modelId="{4DA4FEAE-9E60-4017-8FF4-86955BA44406}" type="presParOf" srcId="{E398C2E0-D193-49F6-B602-497ED850955D}" destId="{3BEEE74B-FE95-4B9E-B531-F97BA8B13374}" srcOrd="13" destOrd="0" presId="urn:microsoft.com/office/officeart/2005/8/layout/vList2"/>
    <dgm:cxn modelId="{F9E1EA3F-CE12-4502-BF20-178458536012}" type="presParOf" srcId="{E398C2E0-D193-49F6-B602-497ED850955D}" destId="{8E25BA4A-D1D2-4429-A66E-CDBED1E5AC93}" srcOrd="14" destOrd="0" presId="urn:microsoft.com/office/officeart/2005/8/layout/vList2"/>
    <dgm:cxn modelId="{68D337DF-7793-4046-8659-AA82D09DCE38}" type="presParOf" srcId="{E398C2E0-D193-49F6-B602-497ED850955D}" destId="{BB2C2046-247A-47CA-9E8E-0F14C1E40DE6}" srcOrd="15" destOrd="0" presId="urn:microsoft.com/office/officeart/2005/8/layout/vList2"/>
    <dgm:cxn modelId="{5FA8A7EA-2B83-44C1-A213-13713E76C289}" type="presParOf" srcId="{E398C2E0-D193-49F6-B602-497ED850955D}" destId="{AA214BE5-70C3-4926-87C8-80A84E576CB2}" srcOrd="16" destOrd="0" presId="urn:microsoft.com/office/officeart/2005/8/layout/vList2"/>
    <dgm:cxn modelId="{B35D461D-54D6-49F3-B3F8-C23DF2353A9C}" type="presParOf" srcId="{E398C2E0-D193-49F6-B602-497ED850955D}" destId="{528112FC-C1AA-460A-AAE6-EB462EAEA260}" srcOrd="17" destOrd="0" presId="urn:microsoft.com/office/officeart/2005/8/layout/vList2"/>
    <dgm:cxn modelId="{CF985CD1-C5EC-47EF-B344-3C23DFEA450E}" type="presParOf" srcId="{E398C2E0-D193-49F6-B602-497ED850955D}" destId="{1AD3F4AB-925B-45FB-A0FF-CEE59BACC060}" srcOrd="18" destOrd="0" presId="urn:microsoft.com/office/officeart/2005/8/layout/vList2"/>
    <dgm:cxn modelId="{02129A54-7B61-4241-ADED-FA8B6B46C25E}" type="presParOf" srcId="{E398C2E0-D193-49F6-B602-497ED850955D}" destId="{2161EFF7-4AFD-4DFA-82D8-C6A5ABE42F51}" srcOrd="19" destOrd="0" presId="urn:microsoft.com/office/officeart/2005/8/layout/vList2"/>
    <dgm:cxn modelId="{7CCEB0CA-A4DA-4FB6-ACF6-230268CBAF8F}" type="presParOf" srcId="{E398C2E0-D193-49F6-B602-497ED850955D}" destId="{D75836FD-A824-48C5-9E01-5C354A69CD57}" srcOrd="20" destOrd="0" presId="urn:microsoft.com/office/officeart/2005/8/layout/vList2"/>
    <dgm:cxn modelId="{C381F067-26C4-4A7D-8477-FBB92AFD8209}" type="presParOf" srcId="{E398C2E0-D193-49F6-B602-497ED850955D}" destId="{CEB7857F-9BCF-4C0A-93C4-715F9DCB65D1}" srcOrd="21" destOrd="0" presId="urn:microsoft.com/office/officeart/2005/8/layout/vList2"/>
    <dgm:cxn modelId="{4A534536-CB88-400E-933B-BDC0AD3F1C51}" type="presParOf" srcId="{E398C2E0-D193-49F6-B602-497ED850955D}" destId="{E5ECD238-7CEE-4F30-A15B-0087DDB038D8}" srcOrd="22" destOrd="0" presId="urn:microsoft.com/office/officeart/2005/8/layout/vList2"/>
    <dgm:cxn modelId="{E8136BE7-7297-4C85-80DE-59B8DAA3E8A1}" type="presParOf" srcId="{E398C2E0-D193-49F6-B602-497ED850955D}" destId="{6AFA9716-F029-409E-95FD-32A3C51800DC}" srcOrd="23" destOrd="0" presId="urn:microsoft.com/office/officeart/2005/8/layout/vList2"/>
    <dgm:cxn modelId="{F10FDD1E-CB99-4867-9964-E5541830C6D0}" type="presParOf" srcId="{E398C2E0-D193-49F6-B602-497ED850955D}" destId="{A11258DD-0DC5-4787-985B-66830D092557}" srcOrd="24" destOrd="0" presId="urn:microsoft.com/office/officeart/2005/8/layout/vList2"/>
    <dgm:cxn modelId="{85A6BA42-BAEA-4F99-8031-17D0A7D02267}" type="presParOf" srcId="{E398C2E0-D193-49F6-B602-497ED850955D}" destId="{1AA73888-7144-4139-AEB4-93D7A1B78926}" srcOrd="25" destOrd="0" presId="urn:microsoft.com/office/officeart/2005/8/layout/vList2"/>
    <dgm:cxn modelId="{1F77F0BA-3E3A-496D-B71F-0AD18D60E504}" type="presParOf" srcId="{E398C2E0-D193-49F6-B602-497ED850955D}" destId="{02600E21-296E-47DA-9E7C-7F87F9143D7B}" srcOrd="2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F470A-1FC5-4E2F-A8B4-928BD72B4E3E}">
      <dsp:nvSpPr>
        <dsp:cNvPr id="0" name=""/>
        <dsp:cNvSpPr/>
      </dsp:nvSpPr>
      <dsp:spPr>
        <a:xfrm>
          <a:off x="0" y="0"/>
          <a:ext cx="4935738" cy="2702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1. Planning</a:t>
          </a:r>
        </a:p>
      </dsp:txBody>
      <dsp:txXfrm>
        <a:off x="13193" y="13193"/>
        <a:ext cx="4909352" cy="243884"/>
      </dsp:txXfrm>
    </dsp:sp>
    <dsp:sp modelId="{E5F2BCB4-A42E-4ED5-9368-C0803293F52D}">
      <dsp:nvSpPr>
        <dsp:cNvPr id="0" name=""/>
        <dsp:cNvSpPr/>
      </dsp:nvSpPr>
      <dsp:spPr>
        <a:xfrm>
          <a:off x="0" y="348803"/>
          <a:ext cx="4935738" cy="2702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Invision the Idea</a:t>
          </a:r>
        </a:p>
      </dsp:txBody>
      <dsp:txXfrm>
        <a:off x="13193" y="361996"/>
        <a:ext cx="4909352" cy="243884"/>
      </dsp:txXfrm>
    </dsp:sp>
    <dsp:sp modelId="{F75CA9A0-98C1-44A2-88D8-4C661D4651F4}">
      <dsp:nvSpPr>
        <dsp:cNvPr id="0" name=""/>
        <dsp:cNvSpPr/>
      </dsp:nvSpPr>
      <dsp:spPr>
        <a:xfrm>
          <a:off x="0" y="650753"/>
          <a:ext cx="4935738" cy="2702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2. Analysis</a:t>
          </a:r>
        </a:p>
      </dsp:txBody>
      <dsp:txXfrm>
        <a:off x="13193" y="663946"/>
        <a:ext cx="4909352" cy="243884"/>
      </dsp:txXfrm>
    </dsp:sp>
    <dsp:sp modelId="{0CF7EE1B-6C13-48A1-9BDC-FD5E4D196B2D}">
      <dsp:nvSpPr>
        <dsp:cNvPr id="0" name=""/>
        <dsp:cNvSpPr/>
      </dsp:nvSpPr>
      <dsp:spPr>
        <a:xfrm>
          <a:off x="0" y="952703"/>
          <a:ext cx="4935738" cy="2702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Collaborate with Stakeholders and gather information</a:t>
          </a:r>
        </a:p>
      </dsp:txBody>
      <dsp:txXfrm>
        <a:off x="13193" y="965896"/>
        <a:ext cx="4909352" cy="243884"/>
      </dsp:txXfrm>
    </dsp:sp>
    <dsp:sp modelId="{0FF3C1EC-85B5-44A3-AAA7-A3CC6B77466D}">
      <dsp:nvSpPr>
        <dsp:cNvPr id="0" name=""/>
        <dsp:cNvSpPr/>
      </dsp:nvSpPr>
      <dsp:spPr>
        <a:xfrm>
          <a:off x="0" y="1254653"/>
          <a:ext cx="4935738" cy="2702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3. Design</a:t>
          </a:r>
        </a:p>
      </dsp:txBody>
      <dsp:txXfrm>
        <a:off x="13193" y="1267846"/>
        <a:ext cx="4909352" cy="243884"/>
      </dsp:txXfrm>
    </dsp:sp>
    <dsp:sp modelId="{5C59B9F2-989B-4B38-93D2-E93DC727891C}">
      <dsp:nvSpPr>
        <dsp:cNvPr id="0" name=""/>
        <dsp:cNvSpPr/>
      </dsp:nvSpPr>
      <dsp:spPr>
        <a:xfrm>
          <a:off x="0" y="1556603"/>
          <a:ext cx="4935738" cy="2702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Start bringing in ideas and have a time frame planned </a:t>
          </a:r>
        </a:p>
      </dsp:txBody>
      <dsp:txXfrm>
        <a:off x="13193" y="1569796"/>
        <a:ext cx="4909352" cy="243884"/>
      </dsp:txXfrm>
    </dsp:sp>
    <dsp:sp modelId="{0A223C63-41AB-498D-A7AF-BF06B6709EDB}">
      <dsp:nvSpPr>
        <dsp:cNvPr id="0" name=""/>
        <dsp:cNvSpPr/>
      </dsp:nvSpPr>
      <dsp:spPr>
        <a:xfrm>
          <a:off x="0" y="1858553"/>
          <a:ext cx="4935738" cy="2702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4. Implementation</a:t>
          </a:r>
        </a:p>
      </dsp:txBody>
      <dsp:txXfrm>
        <a:off x="13193" y="1871746"/>
        <a:ext cx="4909352" cy="243884"/>
      </dsp:txXfrm>
    </dsp:sp>
    <dsp:sp modelId="{8E25BA4A-D1D2-4429-A66E-CDBED1E5AC93}">
      <dsp:nvSpPr>
        <dsp:cNvPr id="0" name=""/>
        <dsp:cNvSpPr/>
      </dsp:nvSpPr>
      <dsp:spPr>
        <a:xfrm>
          <a:off x="0" y="2160503"/>
          <a:ext cx="4935738" cy="2702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The development really starts</a:t>
          </a:r>
        </a:p>
      </dsp:txBody>
      <dsp:txXfrm>
        <a:off x="13193" y="2173696"/>
        <a:ext cx="4909352" cy="243884"/>
      </dsp:txXfrm>
    </dsp:sp>
    <dsp:sp modelId="{AA214BE5-70C3-4926-87C8-80A84E576CB2}">
      <dsp:nvSpPr>
        <dsp:cNvPr id="0" name=""/>
        <dsp:cNvSpPr/>
      </dsp:nvSpPr>
      <dsp:spPr>
        <a:xfrm>
          <a:off x="0" y="2462453"/>
          <a:ext cx="4935738" cy="2702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5. Testing and Integration</a:t>
          </a:r>
        </a:p>
      </dsp:txBody>
      <dsp:txXfrm>
        <a:off x="13193" y="2475646"/>
        <a:ext cx="4909352" cy="243884"/>
      </dsp:txXfrm>
    </dsp:sp>
    <dsp:sp modelId="{1AD3F4AB-925B-45FB-A0FF-CEE59BACC060}">
      <dsp:nvSpPr>
        <dsp:cNvPr id="0" name=""/>
        <dsp:cNvSpPr/>
      </dsp:nvSpPr>
      <dsp:spPr>
        <a:xfrm>
          <a:off x="0" y="2764403"/>
          <a:ext cx="4935738" cy="2702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Test if it works</a:t>
          </a:r>
        </a:p>
      </dsp:txBody>
      <dsp:txXfrm>
        <a:off x="13193" y="2777596"/>
        <a:ext cx="4909352" cy="243884"/>
      </dsp:txXfrm>
    </dsp:sp>
    <dsp:sp modelId="{D75836FD-A824-48C5-9E01-5C354A69CD57}">
      <dsp:nvSpPr>
        <dsp:cNvPr id="0" name=""/>
        <dsp:cNvSpPr/>
      </dsp:nvSpPr>
      <dsp:spPr>
        <a:xfrm>
          <a:off x="0" y="3066353"/>
          <a:ext cx="4935738" cy="2702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6. Deployment </a:t>
          </a:r>
        </a:p>
      </dsp:txBody>
      <dsp:txXfrm>
        <a:off x="13193" y="3079546"/>
        <a:ext cx="4909352" cy="243884"/>
      </dsp:txXfrm>
    </dsp:sp>
    <dsp:sp modelId="{E5ECD238-7CEE-4F30-A15B-0087DDB038D8}">
      <dsp:nvSpPr>
        <dsp:cNvPr id="0" name=""/>
        <dsp:cNvSpPr/>
      </dsp:nvSpPr>
      <dsp:spPr>
        <a:xfrm>
          <a:off x="0" y="3368303"/>
          <a:ext cx="4935738" cy="2702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Test the completion of the product</a:t>
          </a:r>
        </a:p>
      </dsp:txBody>
      <dsp:txXfrm>
        <a:off x="13193" y="3381496"/>
        <a:ext cx="4909352" cy="243884"/>
      </dsp:txXfrm>
    </dsp:sp>
    <dsp:sp modelId="{A11258DD-0DC5-4787-985B-66830D092557}">
      <dsp:nvSpPr>
        <dsp:cNvPr id="0" name=""/>
        <dsp:cNvSpPr/>
      </dsp:nvSpPr>
      <dsp:spPr>
        <a:xfrm>
          <a:off x="0" y="3670253"/>
          <a:ext cx="4935738" cy="2702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7.Maintenance</a:t>
          </a:r>
        </a:p>
      </dsp:txBody>
      <dsp:txXfrm>
        <a:off x="13193" y="3683446"/>
        <a:ext cx="4909352" cy="243884"/>
      </dsp:txXfrm>
    </dsp:sp>
    <dsp:sp modelId="{02600E21-296E-47DA-9E7C-7F87F9143D7B}">
      <dsp:nvSpPr>
        <dsp:cNvPr id="0" name=""/>
        <dsp:cNvSpPr/>
      </dsp:nvSpPr>
      <dsp:spPr>
        <a:xfrm>
          <a:off x="0" y="3972203"/>
          <a:ext cx="4935738" cy="2702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Fix bugs and update it</a:t>
          </a:r>
        </a:p>
      </dsp:txBody>
      <dsp:txXfrm>
        <a:off x="13193" y="3985396"/>
        <a:ext cx="4909352" cy="24388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6296ED-F7B5-4D5B-9378-C615B3C95305}"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A01D4D-58E3-4140-AB3B-6A507F72460D}" type="slidenum">
              <a:rPr lang="en-US" smtClean="0"/>
              <a:t>‹#›</a:t>
            </a:fld>
            <a:endParaRPr lang="en-US"/>
          </a:p>
        </p:txBody>
      </p:sp>
    </p:spTree>
    <p:extLst>
      <p:ext uri="{BB962C8B-B14F-4D97-AF65-F5344CB8AC3E}">
        <p14:creationId xmlns:p14="http://schemas.microsoft.com/office/powerpoint/2010/main" val="2512585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latin typeface="Söhne"/>
              </a:rPr>
              <a:t>Getting Started</a:t>
            </a:r>
            <a:r>
              <a:rPr lang="en-US" b="0" i="0" dirty="0">
                <a:solidFill>
                  <a:srgbClr val="0D0D0D"/>
                </a:solidFill>
                <a:effectLst/>
                <a:latin typeface="Söhne"/>
              </a:rPr>
              <a:t>: Instead of having a detailed plan by having Agile it makes you work on the product backlog. Its important because it makes you adapt and flexible to change</a:t>
            </a:r>
          </a:p>
          <a:p>
            <a:pPr algn="l">
              <a:buFont typeface="+mj-lt"/>
              <a:buAutoNum type="arabicPeriod"/>
            </a:pPr>
            <a:r>
              <a:rPr lang="en-US" b="1" i="0" dirty="0">
                <a:solidFill>
                  <a:srgbClr val="0D0D0D"/>
                </a:solidFill>
                <a:effectLst/>
                <a:latin typeface="Söhne"/>
              </a:rPr>
              <a:t>Planning the Sprint</a:t>
            </a:r>
            <a:r>
              <a:rPr lang="en-US" b="0" i="0" dirty="0">
                <a:solidFill>
                  <a:srgbClr val="0D0D0D"/>
                </a:solidFill>
                <a:effectLst/>
                <a:latin typeface="Söhne"/>
              </a:rPr>
              <a:t>: At the beginning of each work period (sprint), the team picks tasks from the list to focus on.</a:t>
            </a:r>
          </a:p>
          <a:p>
            <a:pPr algn="l">
              <a:buFont typeface="+mj-lt"/>
              <a:buAutoNum type="arabicPeriod"/>
            </a:pPr>
            <a:r>
              <a:rPr lang="en-US" b="1" i="0" dirty="0">
                <a:solidFill>
                  <a:srgbClr val="0D0D0D"/>
                </a:solidFill>
                <a:effectLst/>
                <a:latin typeface="Söhne"/>
              </a:rPr>
              <a:t>Doing the Work</a:t>
            </a:r>
            <a:r>
              <a:rPr lang="en-US" b="0" i="0" dirty="0">
                <a:solidFill>
                  <a:srgbClr val="0D0D0D"/>
                </a:solidFill>
                <a:effectLst/>
                <a:latin typeface="Söhne"/>
              </a:rPr>
              <a:t>: During the sprint, the team works on these chosen tasks, having quick meetings each day to stay on track.</a:t>
            </a:r>
          </a:p>
          <a:p>
            <a:pPr algn="l">
              <a:buFont typeface="+mj-lt"/>
              <a:buAutoNum type="arabicPeriod"/>
            </a:pPr>
            <a:r>
              <a:rPr lang="en-US" b="1" i="0" dirty="0">
                <a:solidFill>
                  <a:srgbClr val="0D0D0D"/>
                </a:solidFill>
                <a:effectLst/>
                <a:latin typeface="Söhne"/>
              </a:rPr>
              <a:t>Testing as You Go</a:t>
            </a:r>
            <a:r>
              <a:rPr lang="en-US" b="0" i="0" dirty="0">
                <a:solidFill>
                  <a:srgbClr val="0D0D0D"/>
                </a:solidFill>
                <a:effectLst/>
                <a:latin typeface="Söhne"/>
              </a:rPr>
              <a:t>: Testing happens with the development, to make sure things work smooth. If there are any changes to the code it would be checked to make sure it works</a:t>
            </a:r>
          </a:p>
          <a:p>
            <a:pPr algn="l">
              <a:buFont typeface="+mj-lt"/>
              <a:buAutoNum type="arabicPeriod"/>
            </a:pPr>
            <a:r>
              <a:rPr lang="en-US" b="1" i="0" dirty="0">
                <a:solidFill>
                  <a:srgbClr val="0D0D0D"/>
                </a:solidFill>
                <a:effectLst/>
                <a:latin typeface="Söhne"/>
              </a:rPr>
              <a:t>Showing Progress</a:t>
            </a:r>
            <a:r>
              <a:rPr lang="en-US" b="0" i="0" dirty="0">
                <a:solidFill>
                  <a:srgbClr val="0D0D0D"/>
                </a:solidFill>
                <a:effectLst/>
                <a:latin typeface="Söhne"/>
              </a:rPr>
              <a:t>: At the end of each sprint, the team shows what they've finished. It helps stakeholders see the progress and give feedback.</a:t>
            </a:r>
          </a:p>
          <a:p>
            <a:pPr algn="l">
              <a:buFont typeface="+mj-lt"/>
              <a:buAutoNum type="arabicPeriod"/>
            </a:pPr>
            <a:r>
              <a:rPr lang="en-US" b="1" i="0" dirty="0">
                <a:solidFill>
                  <a:srgbClr val="0D0D0D"/>
                </a:solidFill>
                <a:effectLst/>
                <a:latin typeface="Söhne"/>
              </a:rPr>
              <a:t>Learning and Improving</a:t>
            </a:r>
            <a:r>
              <a:rPr lang="en-US" b="0" i="0" dirty="0">
                <a:solidFill>
                  <a:srgbClr val="0D0D0D"/>
                </a:solidFill>
                <a:effectLst/>
                <a:latin typeface="Söhne"/>
              </a:rPr>
              <a:t>: After each sprint, the team reflects on what went well and what could be better. They do this so they can improve</a:t>
            </a:r>
            <a:endParaRPr lang="en-US" dirty="0"/>
          </a:p>
        </p:txBody>
      </p:sp>
      <p:sp>
        <p:nvSpPr>
          <p:cNvPr id="4" name="Slide Number Placeholder 3"/>
          <p:cNvSpPr>
            <a:spLocks noGrp="1"/>
          </p:cNvSpPr>
          <p:nvPr>
            <p:ph type="sldNum" sz="quarter" idx="5"/>
          </p:nvPr>
        </p:nvSpPr>
        <p:spPr/>
        <p:txBody>
          <a:bodyPr/>
          <a:lstStyle/>
          <a:p>
            <a:fld id="{7DA01D4D-58E3-4140-AB3B-6A507F72460D}" type="slidenum">
              <a:rPr lang="en-US" smtClean="0"/>
              <a:t>3</a:t>
            </a:fld>
            <a:endParaRPr lang="en-US"/>
          </a:p>
        </p:txBody>
      </p:sp>
    </p:spTree>
    <p:extLst>
      <p:ext uri="{BB962C8B-B14F-4D97-AF65-F5344CB8AC3E}">
        <p14:creationId xmlns:p14="http://schemas.microsoft.com/office/powerpoint/2010/main" val="1278531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having a waterfall method everything needs to be planned way ahead of time, there is little to no errors since you are on a time crunch. It’s a linear path which may seem good but long term its not very good. By having an Agile method, you are able to adapt to change and at first nothing will be defined but when the project start to change, they will be things defined. One example comes to mind that the waterfall method will fail at. When the product owner needed to make a change of type of vacation with an agile method it was easy to make the changed but if you had a waterfall method you would have to scrap the project and start all over again and that is not feasible. That means the deadline would still be the same and moral for the team would be down since they have to redo everything in a waterfall method. If I had a team I would be using the Agile since it unpredictable and clients wants and needs always change. I would rather be in constant communication with the client and stakeholder letting them know what happens and deadlines have to be changed vs a waterfall method where its one deadline and if anything changes it’s a free for all.</a:t>
            </a:r>
          </a:p>
        </p:txBody>
      </p:sp>
      <p:sp>
        <p:nvSpPr>
          <p:cNvPr id="4" name="Slide Number Placeholder 3"/>
          <p:cNvSpPr>
            <a:spLocks noGrp="1"/>
          </p:cNvSpPr>
          <p:nvPr>
            <p:ph type="sldNum" sz="quarter" idx="5"/>
          </p:nvPr>
        </p:nvSpPr>
        <p:spPr/>
        <p:txBody>
          <a:bodyPr/>
          <a:lstStyle/>
          <a:p>
            <a:fld id="{7DA01D4D-58E3-4140-AB3B-6A507F72460D}" type="slidenum">
              <a:rPr lang="en-US" smtClean="0"/>
              <a:t>4</a:t>
            </a:fld>
            <a:endParaRPr lang="en-US"/>
          </a:p>
        </p:txBody>
      </p:sp>
    </p:spTree>
    <p:extLst>
      <p:ext uri="{BB962C8B-B14F-4D97-AF65-F5344CB8AC3E}">
        <p14:creationId xmlns:p14="http://schemas.microsoft.com/office/powerpoint/2010/main" val="278471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2632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2/22/2024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8442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2/22/2024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0268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4481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686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707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448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127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1715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84922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850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75394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E40300-7DBA-EA42-63CD-BC76C368B87B}"/>
              </a:ext>
            </a:extLst>
          </p:cNvPr>
          <p:cNvPicPr>
            <a:picLocks noChangeAspect="1"/>
          </p:cNvPicPr>
          <p:nvPr/>
        </p:nvPicPr>
        <p:blipFill rotWithShape="1">
          <a:blip r:embed="rId2"/>
          <a:srcRect t="25000"/>
          <a:stretch/>
        </p:blipFill>
        <p:spPr>
          <a:xfrm>
            <a:off x="-1" y="10"/>
            <a:ext cx="12191999" cy="6857990"/>
          </a:xfrm>
          <a:prstGeom prst="rect">
            <a:avLst/>
          </a:prstGeom>
        </p:spPr>
      </p:pic>
      <p:sp>
        <p:nvSpPr>
          <p:cNvPr id="11" name="Rectangle 10">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1F5D68-1955-C081-0B28-44EBCD077532}"/>
              </a:ext>
            </a:extLst>
          </p:cNvPr>
          <p:cNvSpPr>
            <a:spLocks noGrp="1"/>
          </p:cNvSpPr>
          <p:nvPr>
            <p:ph type="ctrTitle"/>
          </p:nvPr>
        </p:nvSpPr>
        <p:spPr>
          <a:xfrm>
            <a:off x="735791" y="3331444"/>
            <a:ext cx="6470692" cy="1229306"/>
          </a:xfrm>
        </p:spPr>
        <p:txBody>
          <a:bodyPr>
            <a:normAutofit/>
          </a:bodyPr>
          <a:lstStyle/>
          <a:p>
            <a:r>
              <a:rPr lang="en-US" sz="5400" dirty="0">
                <a:solidFill>
                  <a:schemeClr val="tx1"/>
                </a:solidFill>
              </a:rPr>
              <a:t>Pedro Martinez</a:t>
            </a:r>
          </a:p>
        </p:txBody>
      </p:sp>
      <p:sp>
        <p:nvSpPr>
          <p:cNvPr id="3" name="Subtitle 2">
            <a:extLst>
              <a:ext uri="{FF2B5EF4-FFF2-40B4-BE49-F238E27FC236}">
                <a16:creationId xmlns:a16="http://schemas.microsoft.com/office/drawing/2014/main" id="{DDD0FA65-32C0-38C5-54FE-DBB1ECEE328E}"/>
              </a:ext>
            </a:extLst>
          </p:cNvPr>
          <p:cNvSpPr>
            <a:spLocks noGrp="1"/>
          </p:cNvSpPr>
          <p:nvPr>
            <p:ph type="subTitle" idx="1"/>
          </p:nvPr>
        </p:nvSpPr>
        <p:spPr>
          <a:xfrm>
            <a:off x="735791" y="4735799"/>
            <a:ext cx="6470693" cy="605256"/>
          </a:xfrm>
        </p:spPr>
        <p:txBody>
          <a:bodyPr>
            <a:normAutofit/>
          </a:bodyPr>
          <a:lstStyle/>
          <a:p>
            <a:r>
              <a:rPr lang="en-US" dirty="0"/>
              <a:t>Scrum Master</a:t>
            </a:r>
          </a:p>
        </p:txBody>
      </p:sp>
      <p:cxnSp>
        <p:nvCxnSpPr>
          <p:cNvPr id="13" name="Straight Connector 1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5"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 name="Picture 5" descr="A logo for a computer&#10;&#10;Description automatically generated">
            <a:extLst>
              <a:ext uri="{FF2B5EF4-FFF2-40B4-BE49-F238E27FC236}">
                <a16:creationId xmlns:a16="http://schemas.microsoft.com/office/drawing/2014/main" id="{08EC2166-438A-6ADC-5918-DCE4DB781F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8" y="0"/>
            <a:ext cx="5993963" cy="4428242"/>
          </a:xfrm>
          <a:prstGeom prst="rect">
            <a:avLst/>
          </a:prstGeom>
        </p:spPr>
      </p:pic>
    </p:spTree>
    <p:extLst>
      <p:ext uri="{BB962C8B-B14F-4D97-AF65-F5344CB8AC3E}">
        <p14:creationId xmlns:p14="http://schemas.microsoft.com/office/powerpoint/2010/main" val="290644781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Silhouettes of people standing in a room&#10;&#10;Description automatically generated">
            <a:extLst>
              <a:ext uri="{FF2B5EF4-FFF2-40B4-BE49-F238E27FC236}">
                <a16:creationId xmlns:a16="http://schemas.microsoft.com/office/drawing/2014/main" id="{7D52D30E-37BD-4A45-4A4D-E7ABA0C537A4}"/>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73BC886C-E0D0-C971-085C-9252D2723378}"/>
              </a:ext>
            </a:extLst>
          </p:cNvPr>
          <p:cNvSpPr>
            <a:spLocks noGrp="1"/>
          </p:cNvSpPr>
          <p:nvPr>
            <p:ph type="title"/>
          </p:nvPr>
        </p:nvSpPr>
        <p:spPr>
          <a:xfrm>
            <a:off x="1097280" y="286603"/>
            <a:ext cx="10058400" cy="1450757"/>
          </a:xfrm>
        </p:spPr>
        <p:txBody>
          <a:bodyPr>
            <a:normAutofit/>
          </a:bodyPr>
          <a:lstStyle/>
          <a:p>
            <a:r>
              <a:rPr lang="en-US" dirty="0"/>
              <a:t>Agile Roles Explained </a:t>
            </a:r>
          </a:p>
        </p:txBody>
      </p:sp>
      <p:cxnSp>
        <p:nvCxnSpPr>
          <p:cNvPr id="18" name="Straight Connector 17">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ACB96B0-2556-7582-DA2B-4D07372C03DE}"/>
              </a:ext>
            </a:extLst>
          </p:cNvPr>
          <p:cNvSpPr>
            <a:spLocks noGrp="1"/>
          </p:cNvSpPr>
          <p:nvPr>
            <p:ph idx="1"/>
          </p:nvPr>
        </p:nvSpPr>
        <p:spPr>
          <a:xfrm>
            <a:off x="1097280" y="2108201"/>
            <a:ext cx="10058400" cy="3760891"/>
          </a:xfrm>
        </p:spPr>
        <p:txBody>
          <a:bodyPr>
            <a:normAutofit fontScale="62500" lnSpcReduction="20000"/>
          </a:bodyPr>
          <a:lstStyle/>
          <a:p>
            <a:pPr>
              <a:buFont typeface="Arial" panose="020B0604020202020204" pitchFamily="34" charset="0"/>
              <a:buChar char="•"/>
            </a:pPr>
            <a:r>
              <a:rPr lang="en-US" dirty="0"/>
              <a:t>Product owner </a:t>
            </a:r>
          </a:p>
          <a:p>
            <a:pPr marL="0" indent="0">
              <a:buNone/>
            </a:pPr>
            <a:r>
              <a:rPr lang="en-US" dirty="0"/>
              <a:t>Communicates with the stakeholder, clients and the scrum master, transparent with everyone, helps with the backlogs when needed</a:t>
            </a:r>
          </a:p>
          <a:p>
            <a:r>
              <a:rPr lang="en-US" dirty="0"/>
              <a:t>Scrum Master</a:t>
            </a:r>
          </a:p>
          <a:p>
            <a:r>
              <a:rPr lang="en-US" dirty="0"/>
              <a:t>Helps runs the operations, works and collaborates with everyone, creates back logs and utilizes methods like sprint planning and daily scrums </a:t>
            </a:r>
          </a:p>
          <a:p>
            <a:endParaRPr lang="en-US" dirty="0"/>
          </a:p>
          <a:p>
            <a:r>
              <a:rPr lang="en-US" dirty="0"/>
              <a:t>Developer</a:t>
            </a:r>
          </a:p>
          <a:p>
            <a:r>
              <a:rPr lang="en-US" dirty="0"/>
              <a:t>Creates a product based on the client's information, adapts to any changes that the product owner suggests, write user stories about what its doing</a:t>
            </a:r>
          </a:p>
          <a:p>
            <a:endParaRPr lang="en-US" dirty="0"/>
          </a:p>
          <a:p>
            <a:r>
              <a:rPr lang="en-US" dirty="0"/>
              <a:t>Tester</a:t>
            </a:r>
          </a:p>
          <a:p>
            <a:r>
              <a:rPr lang="en-US" dirty="0"/>
              <a:t>Test to see if everything is running smooth, sees if everything is working like its suppose to </a:t>
            </a:r>
          </a:p>
        </p:txBody>
      </p:sp>
      <p:sp>
        <p:nvSpPr>
          <p:cNvPr id="20" name="Rectangle 19">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2552437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9136-7F97-AA79-16B2-16A034C45B3B}"/>
              </a:ext>
            </a:extLst>
          </p:cNvPr>
          <p:cNvSpPr>
            <a:spLocks noGrp="1"/>
          </p:cNvSpPr>
          <p:nvPr>
            <p:ph type="title"/>
          </p:nvPr>
        </p:nvSpPr>
        <p:spPr>
          <a:xfrm>
            <a:off x="1097280" y="286603"/>
            <a:ext cx="8923413" cy="702409"/>
          </a:xfrm>
        </p:spPr>
        <p:txBody>
          <a:bodyPr/>
          <a:lstStyle/>
          <a:p>
            <a:r>
              <a:rPr lang="en-US" sz="4400" b="1" dirty="0"/>
              <a:t>SOFTWARE DEVELOPMENT LIFECYCLE</a:t>
            </a:r>
            <a:endParaRPr lang="en-US" dirty="0"/>
          </a:p>
        </p:txBody>
      </p:sp>
      <p:graphicFrame>
        <p:nvGraphicFramePr>
          <p:cNvPr id="8" name="Content Placeholder 2">
            <a:extLst>
              <a:ext uri="{FF2B5EF4-FFF2-40B4-BE49-F238E27FC236}">
                <a16:creationId xmlns:a16="http://schemas.microsoft.com/office/drawing/2014/main" id="{55BA32B9-58BA-82FC-DC9B-1DAF5A4F765C}"/>
              </a:ext>
            </a:extLst>
          </p:cNvPr>
          <p:cNvGraphicFramePr>
            <a:graphicFrameLocks noGrp="1"/>
          </p:cNvGraphicFramePr>
          <p:nvPr>
            <p:ph sz="half" idx="1"/>
            <p:extLst>
              <p:ext uri="{D42A27DB-BD31-4B8C-83A1-F6EECF244321}">
                <p14:modId xmlns:p14="http://schemas.microsoft.com/office/powerpoint/2010/main" val="2865789468"/>
              </p:ext>
            </p:extLst>
          </p:nvPr>
        </p:nvGraphicFramePr>
        <p:xfrm>
          <a:off x="744717" y="1985014"/>
          <a:ext cx="4935738" cy="42893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Content Placeholder 5" descr="A diagram of software development cycle&#10;&#10;Description automatically generated">
            <a:extLst>
              <a:ext uri="{FF2B5EF4-FFF2-40B4-BE49-F238E27FC236}">
                <a16:creationId xmlns:a16="http://schemas.microsoft.com/office/drawing/2014/main" id="{47897729-B7E1-8B66-73E5-A78A1D245A01}"/>
              </a:ext>
            </a:extLst>
          </p:cNvPr>
          <p:cNvPicPr>
            <a:picLocks noGrp="1" noChangeAspect="1"/>
          </p:cNvPicPr>
          <p:nvPr>
            <p:ph sz="half" idx="2"/>
          </p:nvPr>
        </p:nvPicPr>
        <p:blipFill>
          <a:blip r:embed="rId8">
            <a:extLst>
              <a:ext uri="{28A0092B-C50C-407E-A947-70E740481C1C}">
                <a14:useLocalDpi xmlns:a14="http://schemas.microsoft.com/office/drawing/2010/main" val="0"/>
              </a:ext>
            </a:extLst>
          </a:blip>
          <a:stretch>
            <a:fillRect/>
          </a:stretch>
        </p:blipFill>
        <p:spPr>
          <a:xfrm>
            <a:off x="6961981" y="2120900"/>
            <a:ext cx="3748088" cy="3748088"/>
          </a:xfrm>
        </p:spPr>
      </p:pic>
    </p:spTree>
    <p:extLst>
      <p:ext uri="{BB962C8B-B14F-4D97-AF65-F5344CB8AC3E}">
        <p14:creationId xmlns:p14="http://schemas.microsoft.com/office/powerpoint/2010/main" val="3199767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wo men pulling a rope&#10;&#10;Description automatically generated">
            <a:extLst>
              <a:ext uri="{FF2B5EF4-FFF2-40B4-BE49-F238E27FC236}">
                <a16:creationId xmlns:a16="http://schemas.microsoft.com/office/drawing/2014/main" id="{C356A1CD-9EE2-4CF9-7730-8A4B3330ED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 y="-22440"/>
            <a:ext cx="12192000" cy="6858000"/>
          </a:xfrm>
          <a:prstGeom prst="rect">
            <a:avLst/>
          </a:prstGeom>
        </p:spPr>
      </p:pic>
      <p:sp>
        <p:nvSpPr>
          <p:cNvPr id="2" name="Title 1">
            <a:extLst>
              <a:ext uri="{FF2B5EF4-FFF2-40B4-BE49-F238E27FC236}">
                <a16:creationId xmlns:a16="http://schemas.microsoft.com/office/drawing/2014/main" id="{C5919ACF-9E02-F297-7CB4-54E67169C779}"/>
              </a:ext>
            </a:extLst>
          </p:cNvPr>
          <p:cNvSpPr>
            <a:spLocks noGrp="1"/>
          </p:cNvSpPr>
          <p:nvPr>
            <p:ph type="title"/>
          </p:nvPr>
        </p:nvSpPr>
        <p:spPr/>
        <p:txBody>
          <a:bodyPr/>
          <a:lstStyle/>
          <a:p>
            <a:pPr algn="ctr"/>
            <a:r>
              <a:rPr lang="en-US" dirty="0"/>
              <a:t>Agile Vs Waterfall </a:t>
            </a:r>
          </a:p>
        </p:txBody>
      </p:sp>
      <p:sp>
        <p:nvSpPr>
          <p:cNvPr id="3" name="Content Placeholder 2">
            <a:extLst>
              <a:ext uri="{FF2B5EF4-FFF2-40B4-BE49-F238E27FC236}">
                <a16:creationId xmlns:a16="http://schemas.microsoft.com/office/drawing/2014/main" id="{07B2C38E-2B8F-3F0C-0AB3-04EDAFBFE37D}"/>
              </a:ext>
            </a:extLst>
          </p:cNvPr>
          <p:cNvSpPr>
            <a:spLocks noGrp="1"/>
          </p:cNvSpPr>
          <p:nvPr>
            <p:ph idx="1"/>
          </p:nvPr>
        </p:nvSpPr>
        <p:spPr>
          <a:xfrm>
            <a:off x="1097280" y="2108201"/>
            <a:ext cx="3494598" cy="3760891"/>
          </a:xfrm>
        </p:spPr>
        <p:txBody>
          <a:bodyPr/>
          <a:lstStyle/>
          <a:p>
            <a:r>
              <a:rPr lang="en-US" dirty="0">
                <a:highlight>
                  <a:srgbClr val="FFFF00"/>
                </a:highlight>
              </a:rPr>
              <a:t>Agile</a:t>
            </a:r>
          </a:p>
          <a:p>
            <a:r>
              <a:rPr lang="en-US" dirty="0">
                <a:highlight>
                  <a:srgbClr val="FFFF00"/>
                </a:highlight>
              </a:rPr>
              <a:t>No really define requirements </a:t>
            </a:r>
          </a:p>
          <a:p>
            <a:r>
              <a:rPr lang="en-US" dirty="0">
                <a:highlight>
                  <a:srgbClr val="FFFF00"/>
                </a:highlight>
              </a:rPr>
              <a:t>Not linear</a:t>
            </a:r>
          </a:p>
          <a:p>
            <a:r>
              <a:rPr lang="en-US" dirty="0">
                <a:highlight>
                  <a:srgbClr val="FFFF00"/>
                </a:highlight>
              </a:rPr>
              <a:t>Able to adapt and change with no problem</a:t>
            </a:r>
          </a:p>
          <a:p>
            <a:r>
              <a:rPr lang="en-US" dirty="0">
                <a:highlight>
                  <a:srgbClr val="FFFF00"/>
                </a:highlight>
              </a:rPr>
              <a:t>Not deadline driven</a:t>
            </a:r>
          </a:p>
        </p:txBody>
      </p:sp>
      <p:sp>
        <p:nvSpPr>
          <p:cNvPr id="6" name="Content Placeholder 2">
            <a:extLst>
              <a:ext uri="{FF2B5EF4-FFF2-40B4-BE49-F238E27FC236}">
                <a16:creationId xmlns:a16="http://schemas.microsoft.com/office/drawing/2014/main" id="{C327CB7E-5F46-3BC0-47F1-5AFB51F70922}"/>
              </a:ext>
            </a:extLst>
          </p:cNvPr>
          <p:cNvSpPr txBox="1">
            <a:spLocks/>
          </p:cNvSpPr>
          <p:nvPr/>
        </p:nvSpPr>
        <p:spPr>
          <a:xfrm>
            <a:off x="8727882" y="2188100"/>
            <a:ext cx="3494598" cy="3760891"/>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highlight>
                  <a:srgbClr val="FFFF00"/>
                </a:highlight>
              </a:rPr>
              <a:t>Waterfall</a:t>
            </a:r>
          </a:p>
          <a:p>
            <a:r>
              <a:rPr lang="en-US" dirty="0">
                <a:highlight>
                  <a:srgbClr val="FFFF00"/>
                </a:highlight>
              </a:rPr>
              <a:t>Everything has to be defined</a:t>
            </a:r>
          </a:p>
          <a:p>
            <a:r>
              <a:rPr lang="en-US" dirty="0">
                <a:highlight>
                  <a:srgbClr val="FFFF00"/>
                </a:highlight>
              </a:rPr>
              <a:t>Has to be a linear path</a:t>
            </a:r>
          </a:p>
          <a:p>
            <a:r>
              <a:rPr lang="en-US" dirty="0">
                <a:highlight>
                  <a:srgbClr val="FFFF00"/>
                </a:highlight>
              </a:rPr>
              <a:t>Best if there are no changes to the project</a:t>
            </a:r>
          </a:p>
          <a:p>
            <a:r>
              <a:rPr lang="en-US" dirty="0">
                <a:highlight>
                  <a:srgbClr val="FFFF00"/>
                </a:highlight>
              </a:rPr>
              <a:t>Deadline driven</a:t>
            </a:r>
          </a:p>
          <a:p>
            <a:endParaRPr lang="en-US" dirty="0"/>
          </a:p>
        </p:txBody>
      </p:sp>
    </p:spTree>
    <p:extLst>
      <p:ext uri="{BB962C8B-B14F-4D97-AF65-F5344CB8AC3E}">
        <p14:creationId xmlns:p14="http://schemas.microsoft.com/office/powerpoint/2010/main" val="143044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4F056-0119-DAF9-5088-2BF395CE0A3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CF21700-0F3C-943C-0718-DF64CCA10E04}"/>
              </a:ext>
            </a:extLst>
          </p:cNvPr>
          <p:cNvSpPr>
            <a:spLocks noGrp="1"/>
          </p:cNvSpPr>
          <p:nvPr>
            <p:ph idx="1"/>
          </p:nvPr>
        </p:nvSpPr>
        <p:spPr/>
        <p:txBody>
          <a:bodyPr>
            <a:normAutofit fontScale="92500" lnSpcReduction="20000"/>
          </a:bodyPr>
          <a:lstStyle/>
          <a:p>
            <a:r>
              <a:rPr lang="en-US" dirty="0"/>
              <a:t>Collins, Katie. “Waterfall vs Agile Development.” Fasthosts Blog, Fasthosts Blog, 27 Apr. 2022, www.fasthosts.co.uk/blog/waterfall-vs-agile-development/. </a:t>
            </a:r>
          </a:p>
          <a:p>
            <a:r>
              <a:rPr lang="en-US" dirty="0"/>
              <a:t>“The Agile Software Development Life Cycle: Wrike Agile Guide.” Versatile &amp; Robust Project Management Software, www.wrike.com/agile-guide/agile-development-life-cycle/. Accessed 22 Feb. 2024. </a:t>
            </a:r>
          </a:p>
          <a:p>
            <a:r>
              <a:rPr lang="en-US" dirty="0"/>
              <a:t>“What Is the Software Development Life Cycle (SDLC) and How Does It Work?” Synopsys, www.synopsys.com/glossary/what-is-sdlc.html#:~:text=The%20Software%20Development%20Life%20Cycle%20(SDLC)%20is%20a%20structured%20process,all%20customer%20expectations%20and%20demands. Accessed 22 Feb. 2024. </a:t>
            </a:r>
          </a:p>
          <a:p>
            <a:r>
              <a:rPr lang="en-US" dirty="0"/>
              <a:t>Atlassian. “A Deep Dive into Scrum Team Roles.” Atlassian, www.atlassian.com/agile/scrum/roles. Accessed 22 Feb. 2024. </a:t>
            </a:r>
          </a:p>
        </p:txBody>
      </p:sp>
    </p:spTree>
    <p:extLst>
      <p:ext uri="{BB962C8B-B14F-4D97-AF65-F5344CB8AC3E}">
        <p14:creationId xmlns:p14="http://schemas.microsoft.com/office/powerpoint/2010/main" val="505147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logo for a computer&#10;&#10;Description automatically generated">
            <a:extLst>
              <a:ext uri="{FF2B5EF4-FFF2-40B4-BE49-F238E27FC236}">
                <a16:creationId xmlns:a16="http://schemas.microsoft.com/office/drawing/2014/main" id="{748202A6-A412-CC1B-03BC-7D82F2FDF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6781" y="905933"/>
            <a:ext cx="6810442" cy="5039728"/>
          </a:xfrm>
          <a:prstGeom prst="rect">
            <a:avLst/>
          </a:prstGeom>
        </p:spPr>
      </p:pic>
    </p:spTree>
    <p:extLst>
      <p:ext uri="{BB962C8B-B14F-4D97-AF65-F5344CB8AC3E}">
        <p14:creationId xmlns:p14="http://schemas.microsoft.com/office/powerpoint/2010/main" val="116785554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Retrospect">
      <a:majorFont>
        <a:latin typeface="Univers Condense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787</Words>
  <Application>Microsoft Office PowerPoint</Application>
  <PresentationFormat>Widescreen</PresentationFormat>
  <Paragraphs>53</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Söhne</vt:lpstr>
      <vt:lpstr>Univers</vt:lpstr>
      <vt:lpstr>Univers Condensed</vt:lpstr>
      <vt:lpstr>RetrospectVTI</vt:lpstr>
      <vt:lpstr>Pedro Martinez</vt:lpstr>
      <vt:lpstr>Agile Roles Explained </vt:lpstr>
      <vt:lpstr>SOFTWARE DEVELOPMENT LIFECYCLE</vt:lpstr>
      <vt:lpstr>Agile Vs Waterfall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Pedro Martinez</dc:title>
  <dc:creator>Pedro Martinez</dc:creator>
  <cp:lastModifiedBy>Pedro Martinez</cp:lastModifiedBy>
  <cp:revision>1</cp:revision>
  <dcterms:created xsi:type="dcterms:W3CDTF">2024-02-23T00:48:31Z</dcterms:created>
  <dcterms:modified xsi:type="dcterms:W3CDTF">2024-02-23T03:08:56Z</dcterms:modified>
</cp:coreProperties>
</file>