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ECCF59E-15C7-41F8-AEE2-86E9FA40E864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D8362C7-B860-443B-ADB6-94049BA0483F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spUNpyF58BY" TargetMode="External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rduino.cc/reference/en/language/variables/data-types/array/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Week 4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Sound and Music’ish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769240" cy="463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Uncomment the line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//int melody[] = { c4, g3, a3, a3,g3, 0, b3,c4 };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Comment out 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int melody[] = { 262, 196, 196, 220, 196, 0, 247, 262 };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To use the defined notes above rather than the 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Numbers.</a:t>
            </a:r>
            <a:br/>
            <a:br/>
            <a:br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212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And now for something completely different’ish</a:t>
            </a:r>
            <a:br/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7877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Its Sine Waves all the way down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152360"/>
            <a:ext cx="87274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Arial"/>
                <a:ea typeface="Arial"/>
              </a:rPr>
              <a:t>My Voice, sound and music can be separated into Sine Waves.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7;p24" descr=""/>
          <p:cNvPicPr/>
          <p:nvPr/>
        </p:nvPicPr>
        <p:blipFill>
          <a:blip r:embed="rId1"/>
          <a:stretch/>
        </p:blipFill>
        <p:spPr>
          <a:xfrm>
            <a:off x="2458440" y="1724400"/>
            <a:ext cx="4658760" cy="3148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436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We can separate music and speech into separate Sine Waves on an Arduino using FFT Libraries.</a:t>
            </a:r>
            <a:br/>
            <a:br/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Bit about FFT.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Its short for Fast Fourier Transform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To learn more about Fourier Transform watch</a:t>
            </a:r>
            <a:br/>
            <a:r>
              <a:rPr b="0" lang="en-GB" sz="2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https://www.youtube.com/watch?v=spUNpyF58BY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Especially the first 10 minutes</a:t>
            </a:r>
            <a:br/>
            <a:br/>
            <a:br/>
            <a:br/>
            <a:br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-73440" y="4618800"/>
            <a:ext cx="8520120" cy="1709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779680" cy="373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We are going to concentrate on what we can do with the output of the FFT and not worry about how it actually works.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There are lots of books and University courses that go into that.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But it’s really useful to know when playing with Sound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4181400"/>
            <a:ext cx="8520120" cy="38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46;p27" descr=""/>
          <p:cNvPicPr/>
          <p:nvPr/>
        </p:nvPicPr>
        <p:blipFill>
          <a:blip r:embed="rId1"/>
          <a:stretch/>
        </p:blipFill>
        <p:spPr>
          <a:xfrm>
            <a:off x="311760" y="444960"/>
            <a:ext cx="5950440" cy="4582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2577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This Week is brought to you with the Letters</a:t>
            </a:r>
            <a:br/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F F and T</a:t>
            </a:r>
            <a:br/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44440" y="1597680"/>
            <a:ext cx="8520120" cy="297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4294800" y="1017720"/>
            <a:ext cx="4582080" cy="2577240"/>
          </a:xfrm>
          <a:prstGeom prst="rect">
            <a:avLst/>
          </a:prstGeom>
          <a:ln>
            <a:noFill/>
          </a:ln>
        </p:spPr>
      </p:pic>
      <p:pic>
        <p:nvPicPr>
          <p:cNvPr id="83" name="Google Shape;63;p14" descr=""/>
          <p:cNvPicPr/>
          <p:nvPr/>
        </p:nvPicPr>
        <p:blipFill>
          <a:blip r:embed="rId2"/>
          <a:stretch/>
        </p:blipFill>
        <p:spPr>
          <a:xfrm>
            <a:off x="2700720" y="1017720"/>
            <a:ext cx="1870920" cy="361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But first lets play music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The Arduino is not brilliant at playing music.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Don’t Expect C.D Quality sound.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But it can make fun and interesting Beeps, Bloops and Whistles.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Lets connect our circuit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Playing with Music and Sounds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43545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Hhhh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76;p16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059720" cy="38044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333960" y="1245240"/>
            <a:ext cx="5326560" cy="30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Use Pins 12 and 13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Connect them either way around.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Install the toneac Library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4;p17" descr=""/>
          <p:cNvPicPr/>
          <p:nvPr/>
        </p:nvPicPr>
        <p:blipFill>
          <a:blip r:embed="rId1"/>
          <a:stretch/>
        </p:blipFill>
        <p:spPr>
          <a:xfrm>
            <a:off x="311760" y="1123560"/>
            <a:ext cx="5982120" cy="34160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6363720" y="1123560"/>
            <a:ext cx="277992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Tools &gt; Manage Libraries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Open toneac_Demo from the Folder on your desktop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Two things we haven’t seen before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Before Setup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int melody[] = { 262, 196, 196, 220, 196, 0, 247, 262 };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Melody is an array.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It has been declared as an int. So it can contain multiple ints.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https://www.arduino.cc/reference/en/language/variables/data-types/array/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Next Thing</a:t>
            </a:r>
            <a:br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849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In Setup()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000" spc="-1" strike="noStrike">
                <a:solidFill>
                  <a:srgbClr val="595959"/>
                </a:solidFill>
                <a:latin typeface="Courier New"/>
                <a:ea typeface="Courier New"/>
              </a:rPr>
              <a:t>Serial.begin(9600);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This lets us use the serial Port to send data from the Arduino back to our Laptop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In the For Loop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000" spc="-1" strike="noStrike">
                <a:solidFill>
                  <a:srgbClr val="595959"/>
                </a:solidFill>
                <a:latin typeface="Courier New"/>
                <a:ea typeface="Courier New"/>
              </a:rPr>
              <a:t>Serial.println(melody[thisNote]);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This is great for debugging our program and monitoring it when running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Serial is accessed from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Tools  &gt;  Serial Monitor.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Make sure the speed it is set to is the same as declared in the line.- (Bottom Right hand Corner)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400" spc="-1" strike="noStrike">
                <a:solidFill>
                  <a:srgbClr val="595959"/>
                </a:solidFill>
                <a:latin typeface="Courier New"/>
                <a:ea typeface="Courier New"/>
              </a:rPr>
              <a:t>Serial.begin(9600);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70000" y="77400"/>
            <a:ext cx="8873640" cy="514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Have a play creating tunes.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For each note in 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int melody[] = { 262, 196, 196, 220, 196, 0, 247, 262 };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There needs to be a duration in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int noteDurations[] = { 4, 8, 8, 4, 4, 4, 4, 4 };</a:t>
            </a:r>
            <a:br/>
            <a:br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 rot="10800000">
            <a:off x="270000" y="5221440"/>
            <a:ext cx="8520120" cy="6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2019-10-03T16:06:36Z</dcterms:modified>
  <cp:revision>2</cp:revision>
  <dc:subject/>
  <dc:title/>
</cp:coreProperties>
</file>