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spUNpyF58BY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arduino.cc/reference/en/language/variables/data-types/array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Week 4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Sound and Music’ish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768880" cy="46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Uncomment the line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//int melody[] = { c4, g3, a3, a3,g3, 0, b3,c4 };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And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Comment out 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int melody[] = { 262, 196, 196, 220, 196, 0, 247, 262 };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To use the defined notes above rather than the 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Numbers.</a:t>
            </a:r>
            <a:br/>
            <a:br/>
            <a:br/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519760" cy="21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And now for something completely different’ish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7877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Its Sine Waves all the way down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152360"/>
            <a:ext cx="87271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Arial"/>
                <a:ea typeface="Arial"/>
              </a:rPr>
              <a:t>My Voice, sound and music can be separated into Sine Waves.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105" name="Google Shape;127;p24" descr=""/>
          <p:cNvPicPr/>
          <p:nvPr/>
        </p:nvPicPr>
        <p:blipFill>
          <a:blip r:embed="rId1"/>
          <a:stretch/>
        </p:blipFill>
        <p:spPr>
          <a:xfrm>
            <a:off x="2458440" y="1724400"/>
            <a:ext cx="4658400" cy="31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44960"/>
            <a:ext cx="8519760" cy="43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We can separate music and speech into separate Sine Waves on an Arduino using FFT Libraries.</a:t>
            </a:r>
            <a:br/>
            <a:br/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Bit about FFT.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Its short for Fast Fourier Transform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To learn more about Fourier Transform watch</a:t>
            </a:r>
            <a:br/>
            <a:r>
              <a:rPr b="0" lang="en-GB" sz="2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https://www.youtube.com/watch?v=spUNpyF58BY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Especially the first 10 minutes</a:t>
            </a:r>
            <a:br/>
            <a:br/>
            <a:br/>
            <a:br/>
            <a:br/>
            <a:endParaRPr b="0" lang="en-GB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-73440" y="4618800"/>
            <a:ext cx="8519760" cy="17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444960"/>
            <a:ext cx="8779320" cy="37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We are going to concentrate on what we can do with the output of the FFT and not worry about how it actually works.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There are lots of books and University courses that go into that.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But it’s really useful to know when playing with Sound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4181400"/>
            <a:ext cx="851976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Google Shape;146;p27" descr=""/>
          <p:cNvPicPr/>
          <p:nvPr/>
        </p:nvPicPr>
        <p:blipFill>
          <a:blip r:embed="rId1"/>
          <a:stretch/>
        </p:blipFill>
        <p:spPr>
          <a:xfrm>
            <a:off x="311760" y="444960"/>
            <a:ext cx="5950080" cy="458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25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This Week is brought to you with the Letters</a:t>
            </a:r>
            <a:br/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F F and T</a:t>
            </a:r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44440" y="1597680"/>
            <a:ext cx="8519760" cy="29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80" name="Google Shape;62;p14" descr=""/>
          <p:cNvPicPr/>
          <p:nvPr/>
        </p:nvPicPr>
        <p:blipFill>
          <a:blip r:embed="rId1"/>
          <a:stretch/>
        </p:blipFill>
        <p:spPr>
          <a:xfrm>
            <a:off x="4294800" y="1017720"/>
            <a:ext cx="4581720" cy="2576880"/>
          </a:xfrm>
          <a:prstGeom prst="rect">
            <a:avLst/>
          </a:prstGeom>
          <a:ln>
            <a:noFill/>
          </a:ln>
        </p:spPr>
      </p:pic>
      <p:pic>
        <p:nvPicPr>
          <p:cNvPr id="81" name="Google Shape;63;p14" descr=""/>
          <p:cNvPicPr/>
          <p:nvPr/>
        </p:nvPicPr>
        <p:blipFill>
          <a:blip r:embed="rId2"/>
          <a:stretch/>
        </p:blipFill>
        <p:spPr>
          <a:xfrm>
            <a:off x="2700720" y="1017720"/>
            <a:ext cx="1870560" cy="361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But first lets play music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The Arduino is not brilliant at playing music.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Don’t Expect C.D Quality sound.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But it can make fun and interesting Beeps, Bloops and Whistles.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Lets connect our circuit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Playing with Music and Sounds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43542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Hhhh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6" name="Google Shape;76;p16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4059360" cy="38041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3333960" y="1245240"/>
            <a:ext cx="5326200" cy="30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Use Pins 11 and 12 on an Arduino Mega2560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Use Pins 12 and 13 on a Arduino Uno or Nano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Connect them either way around.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Install the toneac Library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84;p17" descr=""/>
          <p:cNvPicPr/>
          <p:nvPr/>
        </p:nvPicPr>
        <p:blipFill>
          <a:blip r:embed="rId1"/>
          <a:stretch/>
        </p:blipFill>
        <p:spPr>
          <a:xfrm>
            <a:off x="311760" y="1123560"/>
            <a:ext cx="5981760" cy="34156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6363720" y="1123560"/>
            <a:ext cx="2779560" cy="27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Tools &gt; Manage Libraries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37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Open toneac_Demo from the Folder on your desktop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Two things we haven’t seen before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Before Setup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int melody[] = { 262, 196, 196, 220, 196, 0, 247, 262 };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Melody is an array.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It has been declared as an int. So it can contain multiple ints.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https://www.arduino.cc/reference/en/language/variables/data-types/array/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Next Thing</a:t>
            </a:r>
            <a:br/>
            <a:endParaRPr b="0" lang="en-GB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52360"/>
            <a:ext cx="8519760" cy="38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In Setup()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000" spc="-1" strike="noStrike">
                <a:solidFill>
                  <a:srgbClr val="595959"/>
                </a:solidFill>
                <a:latin typeface="Courier New"/>
                <a:ea typeface="Courier New"/>
              </a:rPr>
              <a:t>Serial.begin(9600);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This lets us use the serial Port to send data from the Arduino back to our Laptop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In the For Loop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000" spc="-1" strike="noStrike">
                <a:solidFill>
                  <a:srgbClr val="595959"/>
                </a:solidFill>
                <a:latin typeface="Courier New"/>
                <a:ea typeface="Courier New"/>
              </a:rPr>
              <a:t>Serial.println(melody[thisNote]);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This is great for debugging our program and monitoring it when running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Serial is accessed from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Tools  &gt;  Serial Monitor.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Make sure the speed it is set to is the same as declared in the line.- (Bottom Right hand Corner)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2400" spc="-1" strike="noStrike">
                <a:solidFill>
                  <a:srgbClr val="595959"/>
                </a:solidFill>
                <a:latin typeface="Courier New"/>
                <a:ea typeface="Courier New"/>
              </a:rPr>
              <a:t>Serial.begin(9600);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0000" y="77400"/>
            <a:ext cx="887328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Have a play creating tunes.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For each note in 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int melody[] = { 262, 196, 196, 220, 196, 0, 247, 262 };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There needs to be a duration in</a:t>
            </a:r>
            <a:br/>
            <a:br/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int noteDurations[] = { 4, 8, 8, 4, 4, 4, 4, 4 };</a:t>
            </a:r>
            <a:br/>
            <a:br/>
            <a:endParaRPr b="0" lang="en-GB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 rot="10800000">
            <a:off x="270360" y="5221800"/>
            <a:ext cx="8519760" cy="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LibreOffice/6.0.1.1$Windows_X86_64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2019-10-04T13:39:54Z</dcterms:modified>
  <cp:revision>5</cp:revision>
  <dc:subject/>
  <dc:title/>
</cp:coreProperties>
</file>