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77392517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77392517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77392517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77392517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77392517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77392517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77392517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77392517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77392517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77392517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77392517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77392517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77392517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77392517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77392517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77392517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77392517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77392517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77392517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77392517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7739251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7739251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77392517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77392517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7739251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7739251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77392517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77392517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77392517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77392517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77392517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77392517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77392517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77392517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77392517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77392517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bigfug.com/software/painting-with-light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catherine@theweirdworkshop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oldport.com/shop" TargetMode="External"/><Relationship Id="rId4" Type="http://schemas.openxmlformats.org/officeDocument/2006/relationships/hyperlink" Target="https://www.bhoite.com/sculptures/" TargetMode="External"/><Relationship Id="rId10" Type="http://schemas.openxmlformats.org/officeDocument/2006/relationships/hyperlink" Target="http://zoness.com/" TargetMode="External"/><Relationship Id="rId9" Type="http://schemas.openxmlformats.org/officeDocument/2006/relationships/hyperlink" Target="http://www.readysaltedcode.org/portfolio/" TargetMode="External"/><Relationship Id="rId5" Type="http://schemas.openxmlformats.org/officeDocument/2006/relationships/hyperlink" Target="https://hackaday.com/2019/01/15/twelve-circuit-sculptures-we-cant-stop-looking-at/" TargetMode="External"/><Relationship Id="rId6" Type="http://schemas.openxmlformats.org/officeDocument/2006/relationships/hyperlink" Target="https://beckystern.com/about/" TargetMode="External"/><Relationship Id="rId7" Type="http://schemas.openxmlformats.org/officeDocument/2006/relationships/hyperlink" Target="http://playbotparty.com/2018/01/24/WhatIsBotPartyl-prep/" TargetMode="External"/><Relationship Id="rId8" Type="http://schemas.openxmlformats.org/officeDocument/2006/relationships/hyperlink" Target="https://www.gdconf.com/alt.ctrl.gdc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weirdworkshop/CreativePhysicalComput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/>
              <a:t>Welcome to Creative Physical Computing.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Playing with Arduinos and other stuff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3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Review and Recap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Coding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Loops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branching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Variables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Arrays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Data Types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4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Sound  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 Speakers, Piezo Buzzers,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  Microphones.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  FFT/FHT   ( Fast Fourier Transform / Fast Hartley Transform)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MP3/WAV Playback on SD Card.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5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Light - 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 LEDs, Visible, Infra Red,  U.V.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 Neopixels.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Sensing Light 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6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Movement  -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15 Motors,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16 Servos,  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17 Detecting movement  presence. I.R Passive/Active ,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 Ultrasound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7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Getting bigger -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 Relays,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  MOSFETS,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 Amplifiers.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Recap, Review  Have a play with any other sensors and actuators we haven’t yet used.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Buying stuff,  tools and test equipment.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8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IOT  Internet of Things using the Wemos D1 ESP8266 Boards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    Cheerlights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9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Projection Mapping -  Guest Tutor ??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Using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https://www.bigfug.com/software/painting-with-light/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10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Connecting our boards to the Web.  P5JS and Firmata.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11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Machine Learning using Wekinator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12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2925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Week.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Cover any subjects requested.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Intro to Creative Frameworks or Processing.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/>
              <a:t>A</a:t>
            </a:r>
            <a:r>
              <a:rPr lang="en-GB" sz="3000"/>
              <a:t>bout the course.</a:t>
            </a:r>
            <a:endParaRPr sz="30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434343"/>
                </a:solidFill>
              </a:rPr>
              <a:t>Its for Creative use of technology. 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434343"/>
                </a:solidFill>
              </a:rPr>
              <a:t>We are not aiming to create products but if you are interested in that this may help.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We are not going to focus on teaching coding or computer Science theory but what we are doing is a great introduction if you haven’t coded before.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434343"/>
                </a:solidFill>
              </a:rPr>
              <a:t>Over the next 12 Weeks we will be looking at and trying out various creative and artistic ways to use technology. </a:t>
            </a: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the Course - cont.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there is something you don’t understand or want explained just ask.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Can explain further or point you in the direction of other resources.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A86E8"/>
                </a:solidFill>
              </a:rPr>
              <a:t>Have fun and make weird S**T</a:t>
            </a:r>
            <a:endParaRPr sz="36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me.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am a Creative Engineer.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 like coffee, coding, the films of Ray Harryhausen and Neopixels.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 code in C/C++,  C# , Python, and other languages so tend to get mixed up.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I’m not very good with music or audio stuff.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Contact me: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 Twitter:  @CatherineWeird  or @WeirdWorkshop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Email: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catherine@theweirdworkshop.com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Find me in the cafe at MAC on a Thursday.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Bit about Physical computing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Physical -  The construction of the devices 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Boldport -  </a:t>
            </a:r>
            <a:r>
              <a:rPr lang="en-GB" sz="1100" u="sng">
                <a:solidFill>
                  <a:srgbClr val="1155CC"/>
                </a:solidFill>
                <a:hlinkClick r:id="rId3"/>
              </a:rPr>
              <a:t>https://boldport.com/shop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u="sng">
                <a:solidFill>
                  <a:srgbClr val="1155CC"/>
                </a:solidFill>
                <a:hlinkClick r:id="rId4"/>
              </a:rPr>
              <a:t>https://www.bhoite.com/sculptures/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u="sng">
                <a:solidFill>
                  <a:srgbClr val="1155CC"/>
                </a:solidFill>
                <a:hlinkClick r:id="rId5"/>
              </a:rPr>
              <a:t>https://hackaday.com/2019/01/15/twelve-circuit-sculptures-we-cant-stop-looking-at/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How we interact with them.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Beck Stern Wearables at Adafruit </a:t>
            </a:r>
            <a:r>
              <a:rPr lang="en-GB" sz="1100" u="sng">
                <a:solidFill>
                  <a:srgbClr val="1155CC"/>
                </a:solidFill>
                <a:hlinkClick r:id="rId6"/>
              </a:rPr>
              <a:t>https://beckystern.com/about/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Phoenix Perry  Bot Party </a:t>
            </a:r>
            <a:r>
              <a:rPr lang="en-GB" sz="1100" u="sng">
                <a:solidFill>
                  <a:srgbClr val="1155CC"/>
                </a:solidFill>
                <a:hlinkClick r:id="rId7"/>
              </a:rPr>
              <a:t>http://playbotparty.com/2018/01/24/WhatIsBotPartyl-prep/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Atl Ctrl at GDC </a:t>
            </a:r>
            <a:r>
              <a:rPr lang="en-GB" sz="1100" u="sng">
                <a:solidFill>
                  <a:srgbClr val="1155CC"/>
                </a:solidFill>
                <a:hlinkClick r:id="rId8"/>
              </a:rPr>
              <a:t>https://www.gdconf.com/alt.ctrl.gdc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Ready Salted Code \ </a:t>
            </a:r>
            <a:r>
              <a:rPr lang="en-GB" sz="1100">
                <a:solidFill>
                  <a:schemeClr val="dk1"/>
                </a:solidFill>
              </a:rPr>
              <a:t>Genevieve Smith-Nunes</a:t>
            </a:r>
            <a:r>
              <a:rPr lang="en-GB" sz="1100">
                <a:solidFill>
                  <a:srgbClr val="1155CC"/>
                </a:solidFill>
              </a:rPr>
              <a:t> </a:t>
            </a:r>
            <a:r>
              <a:rPr lang="en-GB" sz="1100" u="sng">
                <a:solidFill>
                  <a:srgbClr val="1155CC"/>
                </a:solidFill>
                <a:hlinkClick r:id="rId9"/>
              </a:rPr>
              <a:t>http://www.readysaltedcode.org/portfolio/</a:t>
            </a:r>
            <a:endParaRPr sz="11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Sarah Spetkus </a:t>
            </a:r>
            <a:r>
              <a:rPr lang="en-GB" sz="1100">
                <a:solidFill>
                  <a:srgbClr val="1155CC"/>
                </a:solidFill>
              </a:rPr>
              <a:t> </a:t>
            </a:r>
            <a:r>
              <a:rPr lang="en-GB" sz="1100" u="sng">
                <a:solidFill>
                  <a:srgbClr val="1155CC"/>
                </a:solidFill>
                <a:hlinkClick r:id="rId10"/>
              </a:rPr>
              <a:t>http://zoness.com/</a:t>
            </a:r>
            <a:endParaRPr sz="11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Plan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may change.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If you have anything you want to cover.  Let me know and I’ll see what we can 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** Bring a USB Memory Stick to save your work**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The Code and notes will be on Github at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https://github.com/weirdworkshop/CreativePhysicalComputing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Week 1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Build a Simple circuit and connect it to an Arduino board.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Intro to Physical computing, the Arduino, programming the Arduino.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 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  Switches, pull up and pull down resistors.  Internal pull up.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 Control the LED from the Switch.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   Delay();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   PWM();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40500" y="459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2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278125" y="1190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Finish off Week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Coloured LEDs   - install Neopixel Library.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Play with Neopixels.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7.Analogue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   Potentiometer,  Strain gauge,  Fabric, Capacitive,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Outputs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8.   Analogue  - PWM  ( Pulse Width Modulation ).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