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e0428d9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e0428d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1e0428d9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1e0428d9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1e0428d9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1e0428d9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1e0428d9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1e0428d9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e0428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e0428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e0428d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e0428d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e0428d9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e0428d9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e0428d9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e0428d9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e0428d9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e0428d9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e0428d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e0428d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e0428d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e0428d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1e0428d9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1e0428d9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rduino.cc/reference/en/#variabl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While Loop - loops while a test is met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While (!buttonPressed  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  pixels.setPixelColor(i, pixels.Color(0, 150, 0));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  pixels.show();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  delay(1000);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  pixels.setPixelColor(i, pixels.Color(0, 150, 0));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  pixels.show();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  delay(1000);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delay(10000)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49225" y="45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While Loop - cont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//  !buttonPressed is same as buttonPressed ==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While (!buttonPressed  ){  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//Do stuff while the button is pressed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delay(10000)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Declaring Variables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nt  myVariable = 10;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float myFloat = 46.345;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loat  dataReading;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bool isButtonPressed;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const int  LEDPIN  =  25 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onst  float   PI = 3.14; </a:t>
            </a:r>
            <a:r>
              <a:rPr lang="en-GB"/>
              <a:t>  // PI already exists, this is just an example  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name rules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Upper and lower case letters A to 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Numbers 0 to 9 Cannot start with a 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Underscore ‘_’ the only punctuation.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Must be unique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https://www.arduino.cc/reference/en/#variables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2"/>
                </a:solidFill>
              </a:rPr>
              <a:t>Coding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73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Loops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branching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Variables and  Data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/>
              <a:t>**  No everything but enough to get you up and running  **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Loop  -  Repeat some code a set amount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632500"/>
            <a:ext cx="8520600" cy="44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for(int i = 0 ; i &lt; 10 ; i++){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pixels.setPixelColor(i, pixels.Color(0, 150, 0));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  pixels.show();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  delay(1000);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  pixels.setPixelColor(i, pixels.Color(0, 150, 0));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  pixels.show();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  delay(1000);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delay(1000);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5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For Loop  - cont.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704750"/>
            <a:ext cx="8520600" cy="44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b="1" lang="en-GB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int i = 0 ; i &lt; 10 ; i++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       pixels.setPixelColor(i, pixels.Color(0, 150, 0));</a:t>
            </a:r>
            <a:endParaRPr b="1"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       pixels.show();</a:t>
            </a:r>
            <a:endParaRPr b="1"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       delay(1000);</a:t>
            </a:r>
            <a:endParaRPr b="1"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       pixels.setPixelColor(i, pixels.Color(0, 150, 0));</a:t>
            </a:r>
            <a:endParaRPr b="1"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       pixels.show();</a:t>
            </a:r>
            <a:endParaRPr b="1"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       delay(1000);</a:t>
            </a:r>
            <a:endParaRPr b="1"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delay(1000);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Loop - cont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for(int i = 0 ; i &lt; 10 ; i++){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//Do stuff in here.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int i =  0          //  Defines a variable to count how many times the loop repeats. It’s a convention to use i.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i &lt; 10 //    Tests if i is less than 10. If it is carry on looping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i++    //  increment i by could also be wrote as i=i+1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Nested for loop - A loop inside a loop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for(int i = 0 ; i &lt; 10 ; i++){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// Do stuff here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for(int j = 0 ; i &lt; 5 ; i++){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// Do more stuff here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if( buttonPressed == false){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pixels.setPixelColor(i, pixels.Color(0, 150, 0));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    pixels.show();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70200"/>
            <a:ext cx="85206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If  else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631875"/>
            <a:ext cx="8520600" cy="44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if( buttonPressed == false){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pixels.setPixelColor(i, pixels.Color(0, 150, 0));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    pixels.show();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else{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pixels.setPixelColor(i, pixels.Color(223, 0, 0));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    pixels.show();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else if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if( button1Pressed == false){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pixels.setPixelColor(i, pixels.Color(0, 150, 0));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    pixels.show();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else if( button2Pressed == false){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pixels.setPixelColor(i, pixels.Color(223, 0, 0));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     pixels.show();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