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ca46b8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ca46b8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2ca46b8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2ca46b8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ff650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ff650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1ff650ab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1ff650a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ff650ab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ff650a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2d2541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2d2541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bf353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bf353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2ca46b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2ca46b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1bf353f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1bf353f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bf353f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bf353f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2ca46b8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2ca46b8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ca46b8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ca46b8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ca46b8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ca46b8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ca46b8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ca46b8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spUNpyF58B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rduino.cc/reference/en/language/variables/data-types/array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Sound and Music’ish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769600" cy="4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Uncomment the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//int melody[] = { c4, g3, a3, a3,g3, 0, b3,c4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 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 melody[] = { 262, 196, 196, 220, 196, 0, 247, 262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use the defined notes above rather than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And now for something completely different’ish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787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Its Sine Waves all the way down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72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My Voice, sound and music can be separated into Sine Waves.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575" y="1724225"/>
            <a:ext cx="4659174" cy="314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4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can separate music and speech into separate Sine Waves on an Arduino using FFT Libraries.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Bit about FFT.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Its short for Fast Fourier Transform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learn more about Fourier Transform watch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https://www.youtube.com/watch?v=spUNpyF58BY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Especially the first 10 minutes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-73525" y="4618750"/>
            <a:ext cx="8520600" cy="1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7801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are going to concentrate on what we can do with the output of the FFT and not worry about how it actually works.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lots of books and University courses that go into that.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it’s really useful to know when playing with Sound 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4181425"/>
            <a:ext cx="8520600" cy="3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45025"/>
            <a:ext cx="5950652" cy="458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25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Week is brought to you with the Letters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F F and T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4525" y="1597775"/>
            <a:ext cx="8520600" cy="29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675" y="1017750"/>
            <a:ext cx="4582400" cy="257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851" y="1017750"/>
            <a:ext cx="1871149" cy="36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first lets play music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Arduino is not brilliant at playing music.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Don’t Expect C.D Quality sound.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But it can make fun and interesting Beeps, Bloops and Whistles.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Lets connect our circuit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Playing with Music and Sounds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Hhhh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59923" cy="380484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333900" y="1245275"/>
            <a:ext cx="53268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Use Pins 11 and 12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Connect them either way around.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the toneac Library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123675"/>
            <a:ext cx="5982492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6363775" y="1123675"/>
            <a:ext cx="2780100" cy="2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 Tools &gt; Manage Libraries </a:t>
            </a:r>
            <a:r>
              <a:rPr lang="en-GB" sz="28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toneac_Demo from the Folder on your desktop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Two things we haven’t seen before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/>
              <a:t>Before Setup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int melody[] = { 262, 196, 196, 220, 196, 0, 247, 262 };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Melody is an array.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has been declared as an int. So it can contain multiple ints.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https://www.arduino.cc/reference/en/language/variables/data-types/array/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In Setup()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Serial.begin(9600);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This lets us use the serial Port to send data from the Arduino back to our Laptop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In the For Loop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000">
                <a:latin typeface="Courier New"/>
                <a:ea typeface="Courier New"/>
                <a:cs typeface="Courier New"/>
                <a:sym typeface="Courier New"/>
              </a:rPr>
              <a:t>Serial.println(melody[thisNote]);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/>
              <a:t>This is great for debugging our program and monitoring it when running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Serial is accessed from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Tools  &gt;  Serial Monitor.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Make sure the speed it is set to is the same as declared in the line.- (Bottom Right hand Corner)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latin typeface="Courier New"/>
                <a:ea typeface="Courier New"/>
                <a:cs typeface="Courier New"/>
                <a:sym typeface="Courier New"/>
              </a:rPr>
              <a:t>Serial.begin(9600);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70050" y="77375"/>
            <a:ext cx="887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play creating tunes.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each note 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melody[] = { 262, 196, 196, 220, 196, 0, 247, 262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needs to be a duration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 noteDurations[] = { 4, 8, 8, 4, 4, 4, 4, 4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 flipH="1" rot="10800000">
            <a:off x="270050" y="5220868"/>
            <a:ext cx="8520600" cy="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