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7" r:id="rId3"/>
    <p:sldId id="259" r:id="rId4"/>
    <p:sldId id="266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DC" initials="WD" lastIdx="10" clrIdx="0">
    <p:extLst>
      <p:ext uri="{19B8F6BF-5375-455C-9EA6-DF929625EA0E}">
        <p15:presenceInfo xmlns:p15="http://schemas.microsoft.com/office/powerpoint/2012/main" userId="74375c80cdf617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897537"/>
    <a:srgbClr val="F1975A"/>
    <a:srgbClr val="698ED0"/>
    <a:srgbClr val="007CC3"/>
    <a:srgbClr val="36C5FC"/>
    <a:srgbClr val="00A290"/>
    <a:srgbClr val="FFFFFF"/>
    <a:srgbClr val="E7795C"/>
    <a:srgbClr val="66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5" autoAdjust="0"/>
    <p:restoredTop sz="94256" autoAdjust="0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4:01:06.134" idx="1">
    <p:pos x="10" y="10"/>
    <p:text>图1: 残差模块与Res2Net模块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4:01:33.234" idx="3">
    <p:pos x="10" y="10"/>
    <p:text>图2：DSE模块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5:41:32.451" idx="4">
    <p:pos x="10" y="10"/>
    <p:text>原始ASPP 模块结构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5:41:32.451" idx="4">
    <p:pos x="10" y="10"/>
    <p:text>图3：MASPP 模块结构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14:52:50.623" idx="5">
    <p:pos x="10" y="10"/>
    <p:text>图4 PD模块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17:18:40.337" idx="6">
    <p:pos x="10" y="10"/>
    <p:text>图5 RA模块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17:18:50.194" idx="7">
    <p:pos x="28" y="19"/>
    <p:text>图6 网络架构图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9T21:31:17.199" idx="8">
    <p:pos x="10" y="10"/>
    <p:text>图7 指标对比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9T21:31:43.246" idx="9">
    <p:pos x="10" y="10"/>
    <p:text>图8 预测结果对比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6F565-57D1-44EE-8242-288542A4103F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0668-234F-4647-90BA-9EF25836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6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40668-234F-4647-90BA-9EF258365E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1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40668-234F-4647-90BA-9EF258365E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9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E9B88-8350-43CD-81C2-20FEFEFB4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3E9F0E-25F9-415F-A308-1346F9BD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E6483-1A7B-4281-9794-B1FEB418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0BE63-8179-4044-A0C9-13162CA2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E7DA1-134C-494F-A1BB-5769491E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8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67EB0-27FA-41D2-B642-A7FD172B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85962-8D1F-4369-B38E-EBC9DBF0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6187A-5066-4CC3-A7BC-8F68DC6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56949-68BB-4583-ADFB-3A9E5665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E3F61-A068-472F-8013-0A397DFF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6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1AA4EF-66CF-4731-B63D-271A683B8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9A78-70F9-4D6C-BF20-C377B05D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AD2D4-220A-4CBF-A694-7C9C9DD5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EF9FB-A4AE-4303-83B0-77A9D714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91D98-A15B-4AAE-9F3C-AD9C5C3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3978-151D-4E40-9193-E710916D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EBA1B-ED36-43AE-A552-9C6BA164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2DA40-D34F-4D71-880F-81AE9A55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0426C-1E15-4B1D-9F24-527FF6E3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C5CDC-D6A0-4BBC-BB31-AB8D2ED1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704FC-3FDD-44E7-8167-811C7F1E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2996D-B003-4D45-B564-1E2A69FB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A283A-7659-40E1-9C51-ABF2FE6B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D0F57-5A19-44D9-BDC0-26386DCA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D1D8D-173B-4ACD-B429-7D15423B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CCEC2-8031-4E3F-B58D-E0859B6D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662A-04F8-4C2C-B357-6D265B238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32E43-E3D6-4FDC-90F1-D8629AB2E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3C694-5968-4B03-848B-B90B9CEA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A2249-77B3-428B-8717-E072DEA0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07FEB-D388-4CBF-A230-51C8933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5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06CDC-8210-4A3B-A96E-7186AAD3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487C3-0AF3-4EED-BA84-4D21D6A1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A605E-4EA0-438D-98CB-B7F994F4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899BDD-A895-466B-B83C-D8B10801F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1452B-8BFA-4C61-B731-64761624B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657A04-37BE-4F78-B42D-DAB892F6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FAC1A7-C8EF-4ABD-9D70-E15DFA5C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68D05A-CD6E-45D2-B27B-C5BAF2E6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1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90DA7-B5D7-4F37-BA26-291EE0B4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78216-AA60-4981-B29E-FC6F7F88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24852-C8B5-425C-A15F-84E83A93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58F5EF-7D9B-4C35-9691-C9C1528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3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6A9E0-D404-438E-8423-6EE9D1E7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8D5762-7D90-4774-91D0-81286389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7C283-1FD6-4AAC-99A8-64138150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54475-4F8E-4373-AC8C-02EE312E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769C4-6B09-4C26-8F7F-61C41E79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B6634-3F0F-43E2-96A0-48AB4D2F4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B64B1-66F4-403C-BA85-F6A74A8D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6EF5B-2BCA-434E-BC1C-002294A1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F9A9F-5B20-408A-BFA9-3549B63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A1003-33D1-4558-B29B-9D25BF1B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42FF6-BF66-44BE-BB5C-1B770397C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F5A1F-F675-44CE-8E45-E7F0B2FFA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380F7-24FD-498B-901B-9C42BBE1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FA1B5-0870-4D04-9F01-23934924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04C54-3D2F-437F-813C-CDBE380A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DEBF19-AFCC-451C-AB9B-AA7460E5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64E5D-1E80-4856-AEB5-ED547184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7A68C-772A-4F53-9414-51AC18F63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AB14-173A-4C59-A6DA-E08D4CE688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A6D96-5081-4BCC-970C-6D92C510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00F3B-1E22-43BD-A80D-07D19502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3241-7A8F-41F2-B083-22C06F6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8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comments" Target="../comments/commen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comments" Target="../comments/comment2.xml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Relationship Id="rId9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0.png"/><Relationship Id="rId4" Type="http://schemas.openxmlformats.org/officeDocument/2006/relationships/image" Target="../media/image47.png"/><Relationship Id="rId9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3" Type="http://schemas.openxmlformats.org/officeDocument/2006/relationships/image" Target="../media/image52.png"/><Relationship Id="rId21" Type="http://schemas.openxmlformats.org/officeDocument/2006/relationships/image" Target="../media/image71.png"/><Relationship Id="rId7" Type="http://schemas.openxmlformats.org/officeDocument/2006/relationships/image" Target="../media/image55.png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" Type="http://schemas.openxmlformats.org/officeDocument/2006/relationships/image" Target="../media/image48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24" Type="http://schemas.openxmlformats.org/officeDocument/2006/relationships/comments" Target="../comments/comment7.xml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omments" Target="../comments/comment8.xml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66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2" Type="http://schemas.openxmlformats.org/officeDocument/2006/relationships/image" Target="../media/image67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37" Type="http://schemas.openxmlformats.org/officeDocument/2006/relationships/comments" Target="../comments/comment9.xml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36" Type="http://schemas.openxmlformats.org/officeDocument/2006/relationships/image" Target="../media/image107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Relationship Id="rId8" Type="http://schemas.openxmlformats.org/officeDocument/2006/relationships/image" Target="../media/image79.png"/><Relationship Id="rId3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153DB2E-0649-4E50-90AA-97C7752B05EA}"/>
              </a:ext>
            </a:extLst>
          </p:cNvPr>
          <p:cNvGrpSpPr/>
          <p:nvPr/>
        </p:nvGrpSpPr>
        <p:grpSpPr>
          <a:xfrm>
            <a:off x="1770042" y="819000"/>
            <a:ext cx="3702933" cy="2990823"/>
            <a:chOff x="1770042" y="819000"/>
            <a:chExt cx="3702933" cy="299082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E10AFB4-35AC-42EB-ABC0-539D42AA3FBA}"/>
                </a:ext>
              </a:extLst>
            </p:cNvPr>
            <p:cNvGrpSpPr/>
            <p:nvPr/>
          </p:nvGrpSpPr>
          <p:grpSpPr>
            <a:xfrm>
              <a:off x="1770042" y="819000"/>
              <a:ext cx="1534817" cy="2606119"/>
              <a:chOff x="1772262" y="825940"/>
              <a:chExt cx="1534817" cy="26061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01CF1F9-4462-4529-8A9A-AC9E17B09897}"/>
                      </a:ext>
                    </a:extLst>
                  </p:cNvPr>
                  <p:cNvSpPr/>
                  <p:nvPr/>
                </p:nvSpPr>
                <p:spPr>
                  <a:xfrm>
                    <a:off x="1772262" y="1095940"/>
                    <a:ext cx="1440000" cy="19049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01CF1F9-4462-4529-8A9A-AC9E17B098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2262" y="1095940"/>
                    <a:ext cx="1440000" cy="1904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40C0F1E-9566-40FC-BEC6-575E0687CC10}"/>
                      </a:ext>
                    </a:extLst>
                  </p:cNvPr>
                  <p:cNvSpPr/>
                  <p:nvPr/>
                </p:nvSpPr>
                <p:spPr>
                  <a:xfrm>
                    <a:off x="1780396" y="3007562"/>
                    <a:ext cx="1440000" cy="19049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40C0F1E-9566-40FC-BEC6-575E0687CC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0396" y="3007562"/>
                    <a:ext cx="1440000" cy="1904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92615429-9907-435F-8BAB-C92135769644}"/>
                      </a:ext>
                    </a:extLst>
                  </p:cNvPr>
                  <p:cNvSpPr/>
                  <p:nvPr/>
                </p:nvSpPr>
                <p:spPr>
                  <a:xfrm>
                    <a:off x="1772262" y="2048687"/>
                    <a:ext cx="1440000" cy="19049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92615429-9907-435F-8BAB-C921357696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2262" y="2048687"/>
                    <a:ext cx="1440000" cy="1904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517A799-98B9-483A-8830-B5483EF7DCB8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>
                <a:off x="2492262" y="1286437"/>
                <a:ext cx="0" cy="76225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64AA8AC0-F33E-4072-B2AB-05A26145C6CC}"/>
                  </a:ext>
                </a:extLst>
              </p:cNvPr>
              <p:cNvCxnSpPr>
                <a:cxnSpLocks/>
                <a:stCxn id="9" idx="2"/>
                <a:endCxn id="7" idx="0"/>
              </p:cNvCxnSpPr>
              <p:nvPr/>
            </p:nvCxnSpPr>
            <p:spPr>
              <a:xfrm>
                <a:off x="2492262" y="2239184"/>
                <a:ext cx="8134" cy="768378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65F814C6-7D0D-420E-9AE5-E68BBC5FB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2262" y="825940"/>
                <a:ext cx="0" cy="27000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882801D9-4E30-4722-A179-473CB0B82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2262" y="3198059"/>
                <a:ext cx="0" cy="23400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F3BB158-29DE-4F3B-9A74-DCDF21298435}"/>
                  </a:ext>
                </a:extLst>
              </p:cNvPr>
              <p:cNvGrpSpPr/>
              <p:nvPr/>
            </p:nvGrpSpPr>
            <p:grpSpPr>
              <a:xfrm>
                <a:off x="2497078" y="960941"/>
                <a:ext cx="810001" cy="2299740"/>
                <a:chOff x="3036000" y="898914"/>
                <a:chExt cx="810001" cy="229623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4" name="连接符: 肘形 23">
                  <a:extLst>
                    <a:ext uri="{FF2B5EF4-FFF2-40B4-BE49-F238E27FC236}">
                      <a16:creationId xmlns:a16="http://schemas.microsoft.com/office/drawing/2014/main" id="{BD6E0534-386B-43EB-A5A1-44CDB7F71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004349" y="930566"/>
                  <a:ext cx="873303" cy="810000"/>
                </a:xfrm>
                <a:prstGeom prst="bentConnector3">
                  <a:avLst>
                    <a:gd name="adj1" fmla="val 26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连接符: 肘形 36">
                  <a:extLst>
                    <a:ext uri="{FF2B5EF4-FFF2-40B4-BE49-F238E27FC236}">
                      <a16:creationId xmlns:a16="http://schemas.microsoft.com/office/drawing/2014/main" id="{8534DDAD-7C70-466F-A37A-430D9C3D7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729536" y="2078681"/>
                  <a:ext cx="1422928" cy="810000"/>
                </a:xfrm>
                <a:prstGeom prst="bentConnector3">
                  <a:avLst>
                    <a:gd name="adj1" fmla="val 100338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94EDBC7-93E0-477C-9FA8-6653A150BA8B}"/>
                </a:ext>
              </a:extLst>
            </p:cNvPr>
            <p:cNvSpPr txBox="1"/>
            <p:nvPr/>
          </p:nvSpPr>
          <p:spPr>
            <a:xfrm>
              <a:off x="1851623" y="3555907"/>
              <a:ext cx="12812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）残差模块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33CD8FF-BD04-46CE-A06F-E886522236B1}"/>
                </a:ext>
              </a:extLst>
            </p:cNvPr>
            <p:cNvSpPr txBox="1"/>
            <p:nvPr/>
          </p:nvSpPr>
          <p:spPr>
            <a:xfrm>
              <a:off x="3996475" y="3555907"/>
              <a:ext cx="12812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Res2Net</a:t>
              </a:r>
              <a:r>
                <a:rPr lang="zh-CN" altLang="en-US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B460D5A-C2A1-4560-BB3F-EA3C31B9E37D}"/>
                </a:ext>
              </a:extLst>
            </p:cNvPr>
            <p:cNvGrpSpPr/>
            <p:nvPr/>
          </p:nvGrpSpPr>
          <p:grpSpPr>
            <a:xfrm>
              <a:off x="3936000" y="819000"/>
              <a:ext cx="1536975" cy="2610000"/>
              <a:chOff x="3936000" y="819000"/>
              <a:chExt cx="1536975" cy="261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D3895403-87C6-4DB3-AA29-7F678E019C65}"/>
                      </a:ext>
                    </a:extLst>
                  </p:cNvPr>
                  <p:cNvSpPr/>
                  <p:nvPr/>
                </p:nvSpPr>
                <p:spPr>
                  <a:xfrm>
                    <a:off x="3936000" y="1073100"/>
                    <a:ext cx="1440000" cy="19049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D3895403-87C6-4DB3-AA29-7F678E019C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6000" y="1073100"/>
                    <a:ext cx="1440000" cy="1904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8A2867BE-C914-4F5F-9BC8-D74090582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420" y="819000"/>
                <a:ext cx="0" cy="27000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58BB4AB7-CF0D-4A50-93A4-AF276A7E9869}"/>
                      </a:ext>
                    </a:extLst>
                  </p:cNvPr>
                  <p:cNvSpPr/>
                  <p:nvPr/>
                </p:nvSpPr>
                <p:spPr>
                  <a:xfrm>
                    <a:off x="3943315" y="3002574"/>
                    <a:ext cx="1440000" cy="19049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58BB4AB7-CF0D-4A50-93A4-AF276A7E98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315" y="3002574"/>
                    <a:ext cx="1440000" cy="1904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CEA2654-7229-4B5B-A212-384EE1564F9E}"/>
                  </a:ext>
                </a:extLst>
              </p:cNvPr>
              <p:cNvGrpSpPr/>
              <p:nvPr/>
            </p:nvGrpSpPr>
            <p:grpSpPr>
              <a:xfrm>
                <a:off x="3942420" y="1373302"/>
                <a:ext cx="1430370" cy="190498"/>
                <a:chOff x="3942420" y="1373302"/>
                <a:chExt cx="1430370" cy="1904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027B5225-9C93-4AFA-B9DB-FADEB2804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2420" y="1373303"/>
                      <a:ext cx="353580" cy="190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027B5225-9C93-4AFA-B9DB-FADEB2804E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2420" y="1373303"/>
                      <a:ext cx="353580" cy="19049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73898864-3451-414D-97E7-271CD386A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0985" y="1373302"/>
                      <a:ext cx="365015" cy="190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73898864-3451-414D-97E7-271CD386A9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90985" y="1373302"/>
                      <a:ext cx="365015" cy="19049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0568497A-555D-4F5B-B9A2-830431A604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8366" y="1373302"/>
                      <a:ext cx="366927" cy="190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0568497A-555D-4F5B-B9A2-830431A604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8366" y="1373302"/>
                      <a:ext cx="366927" cy="1904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C02591E2-BEB8-4277-9D67-5B6235F1A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471" y="1373302"/>
                      <a:ext cx="350319" cy="190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C02591E2-BEB8-4277-9D67-5B6235F1A92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471" y="1373302"/>
                      <a:ext cx="350319" cy="19049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10F9247-8442-4F12-8375-E1EC374F1F9B}"/>
                  </a:ext>
                </a:extLst>
              </p:cNvPr>
              <p:cNvGrpSpPr/>
              <p:nvPr/>
            </p:nvGrpSpPr>
            <p:grpSpPr>
              <a:xfrm>
                <a:off x="3947235" y="2708531"/>
                <a:ext cx="1430370" cy="190498"/>
                <a:chOff x="3942420" y="1373302"/>
                <a:chExt cx="1430370" cy="1904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11EB58C1-D20E-4485-8993-9BFC626BE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2420" y="1373303"/>
                      <a:ext cx="353580" cy="190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11EB58C1-D20E-4485-8993-9BFC626BED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2420" y="1373303"/>
                      <a:ext cx="353580" cy="19049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61679654-9B43-4BF7-90DF-6ED607949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094" y="1373302"/>
                      <a:ext cx="361906" cy="190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61679654-9B43-4BF7-90DF-6ED6079493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94094" y="1373302"/>
                      <a:ext cx="361906" cy="19049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82DF88A6-9AE7-43A1-B40C-910187D05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2574" y="1373302"/>
                      <a:ext cx="365135" cy="190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82DF88A6-9AE7-43A1-B40C-910187D055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2574" y="1373302"/>
                      <a:ext cx="365135" cy="19049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563D4F65-F14E-4947-9D0D-DCDEEAD91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210" y="1373302"/>
                      <a:ext cx="353580" cy="190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563D4F65-F14E-4947-9D0D-DCDEEAD9157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9210" y="1373302"/>
                      <a:ext cx="353580" cy="19049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9525">
                      <a:solidFill>
                        <a:schemeClr val="accent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B2F74279-9154-4C80-AABD-D0120F3DF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8366" y="1263597"/>
                <a:ext cx="0" cy="109705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8E516ED3-472D-4F9E-AC38-1546AFE5B00F}"/>
                      </a:ext>
                    </a:extLst>
                  </p:cNvPr>
                  <p:cNvSpPr/>
                  <p:nvPr/>
                </p:nvSpPr>
                <p:spPr>
                  <a:xfrm>
                    <a:off x="4302419" y="1672234"/>
                    <a:ext cx="365015" cy="19049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8E516ED3-472D-4F9E-AC38-1546AFE5B0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2419" y="1672234"/>
                    <a:ext cx="365015" cy="19049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B1CC1415-AE10-4D11-AE21-78CD50A4E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820" y="1562529"/>
                <a:ext cx="0" cy="109705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7666ABED-3CB8-4E46-AFFA-AA19F6ABF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000" y="2592919"/>
                <a:ext cx="0" cy="109705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13AB6D8A-97DF-4882-9DC7-FB05AD1B8BF8}"/>
                  </a:ext>
                </a:extLst>
              </p:cNvPr>
              <p:cNvCxnSpPr>
                <a:cxnSpLocks/>
                <a:stCxn id="51" idx="2"/>
                <a:endCxn id="72" idx="0"/>
              </p:cNvCxnSpPr>
              <p:nvPr/>
            </p:nvCxnSpPr>
            <p:spPr>
              <a:xfrm>
                <a:off x="4119210" y="1563800"/>
                <a:ext cx="4815" cy="1144732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B932DC89-30DA-40EB-B0F5-C2F9D336979E}"/>
                  </a:ext>
                </a:extLst>
              </p:cNvPr>
              <p:cNvCxnSpPr>
                <a:cxnSpLocks/>
                <a:stCxn id="79" idx="2"/>
                <a:endCxn id="73" idx="0"/>
              </p:cNvCxnSpPr>
              <p:nvPr/>
            </p:nvCxnSpPr>
            <p:spPr>
              <a:xfrm flipH="1">
                <a:off x="4479862" y="1862731"/>
                <a:ext cx="5065" cy="84580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21AE49DD-F60E-421B-8075-86F9FED63687}"/>
                  </a:ext>
                </a:extLst>
              </p:cNvPr>
              <p:cNvCxnSpPr>
                <a:cxnSpLocks/>
                <a:stCxn id="141" idx="2"/>
                <a:endCxn id="74" idx="0"/>
              </p:cNvCxnSpPr>
              <p:nvPr/>
            </p:nvCxnSpPr>
            <p:spPr>
              <a:xfrm>
                <a:off x="4839137" y="2227929"/>
                <a:ext cx="820" cy="480602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660EA4F4-C1D4-4FAF-B149-8EE665291570}"/>
                  </a:ext>
                </a:extLst>
              </p:cNvPr>
              <p:cNvCxnSpPr>
                <a:cxnSpLocks/>
                <a:stCxn id="67" idx="2"/>
                <a:endCxn id="141" idx="0"/>
              </p:cNvCxnSpPr>
              <p:nvPr/>
            </p:nvCxnSpPr>
            <p:spPr>
              <a:xfrm flipH="1">
                <a:off x="4839137" y="1563799"/>
                <a:ext cx="2693" cy="473633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948DAB88-61B0-40C6-873F-0585FE65ACFB}"/>
                  </a:ext>
                </a:extLst>
              </p:cNvPr>
              <p:cNvCxnSpPr>
                <a:cxnSpLocks/>
                <a:stCxn id="69" idx="2"/>
                <a:endCxn id="143" idx="0"/>
              </p:cNvCxnSpPr>
              <p:nvPr/>
            </p:nvCxnSpPr>
            <p:spPr>
              <a:xfrm>
                <a:off x="5197631" y="1563799"/>
                <a:ext cx="3177" cy="839522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ACC7289F-9A7E-4B11-A804-E1047B8AC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8090" y="1920408"/>
                <a:ext cx="342614" cy="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E60E43A0-7791-4FA1-9908-C05BBDEFB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9957" y="2304000"/>
                <a:ext cx="345003" cy="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11104A39-D4CA-45DB-93DC-3A363BA06A0C}"/>
                  </a:ext>
                </a:extLst>
              </p:cNvPr>
              <p:cNvGrpSpPr/>
              <p:nvPr/>
            </p:nvGrpSpPr>
            <p:grpSpPr>
              <a:xfrm>
                <a:off x="4662974" y="986296"/>
                <a:ext cx="810001" cy="2299740"/>
                <a:chOff x="3036000" y="898914"/>
                <a:chExt cx="810001" cy="229623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123" name="连接符: 肘形 122">
                  <a:extLst>
                    <a:ext uri="{FF2B5EF4-FFF2-40B4-BE49-F238E27FC236}">
                      <a16:creationId xmlns:a16="http://schemas.microsoft.com/office/drawing/2014/main" id="{CDB8D508-48C6-4B3E-997F-79282F4975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004349" y="930566"/>
                  <a:ext cx="873303" cy="810000"/>
                </a:xfrm>
                <a:prstGeom prst="bentConnector3">
                  <a:avLst>
                    <a:gd name="adj1" fmla="val 26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连接符: 肘形 123">
                  <a:extLst>
                    <a:ext uri="{FF2B5EF4-FFF2-40B4-BE49-F238E27FC236}">
                      <a16:creationId xmlns:a16="http://schemas.microsoft.com/office/drawing/2014/main" id="{E9688C40-4E16-43EA-A1F5-561297DCF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729536" y="2078681"/>
                  <a:ext cx="1422928" cy="810000"/>
                </a:xfrm>
                <a:prstGeom prst="bentConnector3">
                  <a:avLst>
                    <a:gd name="adj1" fmla="val 100338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4F569AAA-E42D-48A7-8D33-520D053EB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815" y="3195000"/>
                <a:ext cx="0" cy="23400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4B2931DC-0CB2-49F9-828F-6C38E36D095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5745" y="1805367"/>
                    <a:ext cx="16149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4B2931DC-0CB2-49F9-828F-6C38E36D09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5745" y="1805367"/>
                    <a:ext cx="161490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5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C38B354E-B032-4B8E-980C-8443FE9CBD80}"/>
                      </a:ext>
                    </a:extLst>
                  </p:cNvPr>
                  <p:cNvSpPr txBox="1"/>
                  <p:nvPr/>
                </p:nvSpPr>
                <p:spPr>
                  <a:xfrm>
                    <a:off x="4475624" y="2162373"/>
                    <a:ext cx="16149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C38B354E-B032-4B8E-980C-8443FE9CB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5624" y="2162373"/>
                    <a:ext cx="161490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5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6D9C2528-A401-4DF9-A87A-00234178AC5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0704" y="2497929"/>
                    <a:ext cx="16149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6D9C2528-A401-4DF9-A87A-00234178AC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0704" y="2497929"/>
                    <a:ext cx="161490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5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4672D1EC-84B6-47AF-B76D-6D138ABB57EA}"/>
                      </a:ext>
                    </a:extLst>
                  </p:cNvPr>
                  <p:cNvSpPr/>
                  <p:nvPr/>
                </p:nvSpPr>
                <p:spPr>
                  <a:xfrm>
                    <a:off x="4655803" y="2037432"/>
                    <a:ext cx="366667" cy="19049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4672D1EC-84B6-47AF-B76D-6D138ABB57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5803" y="2037432"/>
                    <a:ext cx="366667" cy="1904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9525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04F5CDA9-88BA-4682-8B86-1A190A6FA222}"/>
                      </a:ext>
                    </a:extLst>
                  </p:cNvPr>
                  <p:cNvSpPr/>
                  <p:nvPr/>
                </p:nvSpPr>
                <p:spPr>
                  <a:xfrm>
                    <a:off x="5018300" y="2403321"/>
                    <a:ext cx="365015" cy="190497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04F5CDA9-88BA-4682-8B86-1A190A6FA2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8300" y="2403321"/>
                    <a:ext cx="365015" cy="19049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9525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2AE3E99-8642-4AE4-95E6-5A3397886E06}"/>
                </a:ext>
              </a:extLst>
            </p:cNvPr>
            <p:cNvCxnSpPr>
              <a:cxnSpLocks/>
            </p:cNvCxnSpPr>
            <p:nvPr/>
          </p:nvCxnSpPr>
          <p:spPr>
            <a:xfrm>
              <a:off x="4657390" y="2902567"/>
              <a:ext cx="0" cy="10970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8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7906E8-FB38-4F73-B2C1-074B815CD72E}"/>
              </a:ext>
            </a:extLst>
          </p:cNvPr>
          <p:cNvGrpSpPr/>
          <p:nvPr/>
        </p:nvGrpSpPr>
        <p:grpSpPr>
          <a:xfrm>
            <a:off x="764542" y="288533"/>
            <a:ext cx="7986458" cy="4897324"/>
            <a:chOff x="764542" y="288533"/>
            <a:chExt cx="7986458" cy="489732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31E8393-215C-4B0E-8C47-5945FAA336BB}"/>
                </a:ext>
              </a:extLst>
            </p:cNvPr>
            <p:cNvGrpSpPr/>
            <p:nvPr/>
          </p:nvGrpSpPr>
          <p:grpSpPr>
            <a:xfrm>
              <a:off x="764542" y="288533"/>
              <a:ext cx="7986458" cy="1959776"/>
              <a:chOff x="786000" y="1022174"/>
              <a:chExt cx="7986458" cy="1959776"/>
            </a:xfrm>
          </p:grpSpPr>
          <p:sp>
            <p:nvSpPr>
              <p:cNvPr id="4" name="立方体 3">
                <a:extLst>
                  <a:ext uri="{FF2B5EF4-FFF2-40B4-BE49-F238E27FC236}">
                    <a16:creationId xmlns:a16="http://schemas.microsoft.com/office/drawing/2014/main" id="{5718AA58-7371-4CE0-B199-D97873E65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4419" y="1729740"/>
                <a:ext cx="693421" cy="990600"/>
              </a:xfrm>
              <a:prstGeom prst="cube">
                <a:avLst>
                  <a:gd name="adj" fmla="val 3862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727EBB91-658D-4A98-A42F-31AA26360A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06979" y="1740166"/>
                <a:ext cx="979021" cy="980174"/>
              </a:xfrm>
              <a:prstGeom prst="cube">
                <a:avLst>
                  <a:gd name="adj" fmla="val 2631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DD1D937C-3BD4-466F-A55A-35953D1F6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00" y="2349000"/>
                <a:ext cx="288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F9E1065-13A3-4838-B971-D269FE78B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000" y="2343420"/>
                <a:ext cx="5509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7B220C23-3A9F-4A4B-8402-A986324B068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5109" y="2078810"/>
                    <a:ext cx="27132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7B220C23-3A9F-4A4B-8402-A986324B06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5109" y="2078810"/>
                    <a:ext cx="27132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3D94348-E76E-44F5-871A-3785BCF63F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507" y="2078810"/>
                    <a:ext cx="27132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53D94348-E76E-44F5-871A-3785BCF63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1507" y="2078810"/>
                    <a:ext cx="271322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942E7671-9F55-4B5D-884E-F2EF268836B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5109" y="2720340"/>
                    <a:ext cx="27132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942E7671-9F55-4B5D-884E-F2EF268836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5109" y="2720340"/>
                    <a:ext cx="271322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693EDBA2-02A0-4BAC-841C-A8216BF4F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647207" y="2471464"/>
                    <a:ext cx="27132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693EDBA2-02A0-4BAC-841C-A8216BF4F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7207" y="2471464"/>
                    <a:ext cx="271323" cy="2539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2F6EB307-EBB2-4458-B115-CAA3FAAC630C}"/>
                      </a:ext>
                    </a:extLst>
                  </p:cNvPr>
                  <p:cNvSpPr txBox="1"/>
                  <p:nvPr/>
                </p:nvSpPr>
                <p:spPr>
                  <a:xfrm>
                    <a:off x="1421129" y="1486250"/>
                    <a:ext cx="27132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2F6EB307-EBB2-4458-B115-CAA3FAAC6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129" y="1486250"/>
                    <a:ext cx="271323" cy="2539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39DD36AB-E6C4-463D-A81A-15617F734E98}"/>
                  </a:ext>
                </a:extLst>
              </p:cNvPr>
              <p:cNvGrpSpPr/>
              <p:nvPr/>
            </p:nvGrpSpPr>
            <p:grpSpPr>
              <a:xfrm>
                <a:off x="4301549" y="1276090"/>
                <a:ext cx="719040" cy="187750"/>
                <a:chOff x="3936000" y="1089000"/>
                <a:chExt cx="719040" cy="187750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03E3191-1F96-4BF5-A42B-9B0D1C14B795}"/>
                    </a:ext>
                  </a:extLst>
                </p:cNvPr>
                <p:cNvSpPr/>
                <p:nvPr/>
              </p:nvSpPr>
              <p:spPr>
                <a:xfrm>
                  <a:off x="3936000" y="1089000"/>
                  <a:ext cx="90000" cy="18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EA08110-FCA5-4193-A80D-7ACD52417DBC}"/>
                    </a:ext>
                  </a:extLst>
                </p:cNvPr>
                <p:cNvSpPr/>
                <p:nvPr/>
              </p:nvSpPr>
              <p:spPr>
                <a:xfrm>
                  <a:off x="4026000" y="1089000"/>
                  <a:ext cx="90000" cy="18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9E82FAF-ED2E-40AD-8573-E9DBD05A4928}"/>
                    </a:ext>
                  </a:extLst>
                </p:cNvPr>
                <p:cNvSpPr/>
                <p:nvPr/>
              </p:nvSpPr>
              <p:spPr>
                <a:xfrm>
                  <a:off x="4116000" y="1089000"/>
                  <a:ext cx="90000" cy="18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606B353-9DDA-4B6B-8B3C-D4597E0946EE}"/>
                    </a:ext>
                  </a:extLst>
                </p:cNvPr>
                <p:cNvSpPr/>
                <p:nvPr/>
              </p:nvSpPr>
              <p:spPr>
                <a:xfrm>
                  <a:off x="4206000" y="1089000"/>
                  <a:ext cx="90000" cy="18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5F2C2FD-AF5B-40AC-8A04-9897ADAEF910}"/>
                    </a:ext>
                  </a:extLst>
                </p:cNvPr>
                <p:cNvSpPr/>
                <p:nvPr/>
              </p:nvSpPr>
              <p:spPr>
                <a:xfrm>
                  <a:off x="4295040" y="1089000"/>
                  <a:ext cx="90000" cy="18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587CC93-53A5-4929-8288-5EE791F40AC1}"/>
                    </a:ext>
                  </a:extLst>
                </p:cNvPr>
                <p:cNvSpPr/>
                <p:nvPr/>
              </p:nvSpPr>
              <p:spPr>
                <a:xfrm>
                  <a:off x="4385040" y="1089000"/>
                  <a:ext cx="90000" cy="18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CDFF2DD-7C71-4F4C-AF4A-3A5987627216}"/>
                    </a:ext>
                  </a:extLst>
                </p:cNvPr>
                <p:cNvSpPr/>
                <p:nvPr/>
              </p:nvSpPr>
              <p:spPr>
                <a:xfrm>
                  <a:off x="4475040" y="1089000"/>
                  <a:ext cx="90000" cy="18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EF73705-9B4E-47CF-9B9B-B0EDC4DFD029}"/>
                    </a:ext>
                  </a:extLst>
                </p:cNvPr>
                <p:cNvSpPr/>
                <p:nvPr/>
              </p:nvSpPr>
              <p:spPr>
                <a:xfrm>
                  <a:off x="4565040" y="1089000"/>
                  <a:ext cx="90000" cy="18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8F96FE85-DABA-4B25-A038-74062CF21868}"/>
                  </a:ext>
                </a:extLst>
              </p:cNvPr>
              <p:cNvGrpSpPr/>
              <p:nvPr/>
            </p:nvGrpSpPr>
            <p:grpSpPr>
              <a:xfrm>
                <a:off x="5736480" y="1276090"/>
                <a:ext cx="719040" cy="187750"/>
                <a:chOff x="3936000" y="1089000"/>
                <a:chExt cx="719040" cy="187750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21C9EDEA-4DF2-429E-8DBC-F1E34A94D2CB}"/>
                    </a:ext>
                  </a:extLst>
                </p:cNvPr>
                <p:cNvSpPr/>
                <p:nvPr/>
              </p:nvSpPr>
              <p:spPr>
                <a:xfrm>
                  <a:off x="3936000" y="1089000"/>
                  <a:ext cx="90000" cy="18775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238BEF3-42E8-4156-94BE-785C17BBD9DD}"/>
                    </a:ext>
                  </a:extLst>
                </p:cNvPr>
                <p:cNvSpPr/>
                <p:nvPr/>
              </p:nvSpPr>
              <p:spPr>
                <a:xfrm>
                  <a:off x="4026000" y="1089000"/>
                  <a:ext cx="90000" cy="1877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E1DB4287-5DC5-4366-9B62-88208C3AA1B4}"/>
                    </a:ext>
                  </a:extLst>
                </p:cNvPr>
                <p:cNvSpPr/>
                <p:nvPr/>
              </p:nvSpPr>
              <p:spPr>
                <a:xfrm>
                  <a:off x="4116000" y="1089000"/>
                  <a:ext cx="90000" cy="18775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356C9A32-615A-4D1D-AC72-D9BC8227F818}"/>
                    </a:ext>
                  </a:extLst>
                </p:cNvPr>
                <p:cNvSpPr/>
                <p:nvPr/>
              </p:nvSpPr>
              <p:spPr>
                <a:xfrm>
                  <a:off x="4206000" y="1089000"/>
                  <a:ext cx="90000" cy="187750"/>
                </a:xfrm>
                <a:prstGeom prst="rect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586A575-0713-4784-B620-451B5D622D20}"/>
                    </a:ext>
                  </a:extLst>
                </p:cNvPr>
                <p:cNvSpPr/>
                <p:nvPr/>
              </p:nvSpPr>
              <p:spPr>
                <a:xfrm>
                  <a:off x="4295040" y="1089000"/>
                  <a:ext cx="90000" cy="18775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3243CA65-A445-4DB3-80B8-138EF97DA592}"/>
                    </a:ext>
                  </a:extLst>
                </p:cNvPr>
                <p:cNvSpPr/>
                <p:nvPr/>
              </p:nvSpPr>
              <p:spPr>
                <a:xfrm>
                  <a:off x="4385040" y="1089000"/>
                  <a:ext cx="90000" cy="18775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BEC2C3DE-69BF-4DFC-A811-707571EB212A}"/>
                    </a:ext>
                  </a:extLst>
                </p:cNvPr>
                <p:cNvSpPr/>
                <p:nvPr/>
              </p:nvSpPr>
              <p:spPr>
                <a:xfrm>
                  <a:off x="4475040" y="1089000"/>
                  <a:ext cx="90000" cy="1877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A65CF3B-96D4-418F-BD82-4703832ADF0B}"/>
                    </a:ext>
                  </a:extLst>
                </p:cNvPr>
                <p:cNvSpPr/>
                <p:nvPr/>
              </p:nvSpPr>
              <p:spPr>
                <a:xfrm>
                  <a:off x="4565040" y="1089000"/>
                  <a:ext cx="90000" cy="1877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89731082-DD03-4508-9FC8-67D1BEE6E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4560" y="1369965"/>
                <a:ext cx="678014" cy="4840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D94404D2-B18B-4B09-8E13-A84636E2DCFF}"/>
                      </a:ext>
                    </a:extLst>
                  </p:cNvPr>
                  <p:cNvSpPr txBox="1"/>
                  <p:nvPr/>
                </p:nvSpPr>
                <p:spPr>
                  <a:xfrm>
                    <a:off x="3371262" y="2471464"/>
                    <a:ext cx="27132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D94404D2-B18B-4B09-8E13-A84636E2DC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1262" y="2471464"/>
                    <a:ext cx="271323" cy="2539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A2255280-E1A5-4139-A1A5-5916F341C0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68" y="1488355"/>
                    <a:ext cx="27132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A2255280-E1A5-4139-A1A5-5916F341C0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68" y="1488355"/>
                    <a:ext cx="271323" cy="2539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343D4FF1-04A3-46B2-B5D4-DAEC16CB6E3A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257" y="1345210"/>
                    <a:ext cx="554675" cy="2746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𝑠𝑞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343D4FF1-04A3-46B2-B5D4-DAEC16CB6E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257" y="1345210"/>
                    <a:ext cx="554675" cy="27462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F611379-CB5A-40A8-8B66-C7A451ECFE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94382" y="1475824"/>
                    <a:ext cx="746427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×1×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F611379-CB5A-40A8-8B66-C7A451ECF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4382" y="1475824"/>
                    <a:ext cx="746427" cy="2539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A69C0A8D-7FFA-400C-9A75-57AA49D30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36480" y="1486250"/>
                    <a:ext cx="746427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×1×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A69C0A8D-7FFA-400C-9A75-57AA49D30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6480" y="1486250"/>
                    <a:ext cx="746427" cy="25391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30F5DAF7-28E5-4122-904A-66A9E0DA6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000" y="1369965"/>
                <a:ext cx="5509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C8F9BE8C-9568-4AA7-BD62-B73520B4A22F}"/>
                      </a:ext>
                    </a:extLst>
                  </p:cNvPr>
                  <p:cNvSpPr txBox="1"/>
                  <p:nvPr/>
                </p:nvSpPr>
                <p:spPr>
                  <a:xfrm>
                    <a:off x="5061573" y="1022174"/>
                    <a:ext cx="71929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altLang="zh-CN" sz="105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C8F9BE8C-9568-4AA7-BD62-B73520B4A2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1573" y="1022174"/>
                    <a:ext cx="719298" cy="25391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8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E57848A5-83BC-4F55-9996-856576DD1169}"/>
                  </a:ext>
                </a:extLst>
              </p:cNvPr>
              <p:cNvGrpSpPr/>
              <p:nvPr/>
            </p:nvGrpSpPr>
            <p:grpSpPr>
              <a:xfrm>
                <a:off x="7178578" y="1743312"/>
                <a:ext cx="1003270" cy="977028"/>
                <a:chOff x="3945399" y="1743312"/>
                <a:chExt cx="1003270" cy="977028"/>
              </a:xfrm>
            </p:grpSpPr>
            <p:sp>
              <p:nvSpPr>
                <p:cNvPr id="79" name="立方体 78">
                  <a:extLst>
                    <a:ext uri="{FF2B5EF4-FFF2-40B4-BE49-F238E27FC236}">
                      <a16:creationId xmlns:a16="http://schemas.microsoft.com/office/drawing/2014/main" id="{6C354142-7F0C-437A-9A42-5ADCDC1780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5399" y="1743313"/>
                  <a:ext cx="356150" cy="977027"/>
                </a:xfrm>
                <a:prstGeom prst="cube">
                  <a:avLst>
                    <a:gd name="adj" fmla="val 7450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1" name="立方体 90">
                  <a:extLst>
                    <a:ext uri="{FF2B5EF4-FFF2-40B4-BE49-F238E27FC236}">
                      <a16:creationId xmlns:a16="http://schemas.microsoft.com/office/drawing/2014/main" id="{80C6BF10-1452-4EEA-9B3E-B09DA1A4AB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7086" y="1743312"/>
                  <a:ext cx="356150" cy="977027"/>
                </a:xfrm>
                <a:prstGeom prst="cube">
                  <a:avLst>
                    <a:gd name="adj" fmla="val 74505"/>
                  </a:avLst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立方体 100">
                  <a:extLst>
                    <a:ext uri="{FF2B5EF4-FFF2-40B4-BE49-F238E27FC236}">
                      <a16:creationId xmlns:a16="http://schemas.microsoft.com/office/drawing/2014/main" id="{A05407C7-7E1F-41C4-8F00-79BB4517F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33452" y="1743313"/>
                  <a:ext cx="356150" cy="977027"/>
                </a:xfrm>
                <a:prstGeom prst="cube">
                  <a:avLst>
                    <a:gd name="adj" fmla="val 74505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3" name="立方体 102">
                  <a:extLst>
                    <a:ext uri="{FF2B5EF4-FFF2-40B4-BE49-F238E27FC236}">
                      <a16:creationId xmlns:a16="http://schemas.microsoft.com/office/drawing/2014/main" id="{37E82CD2-1D85-4A26-85B2-069495D56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5139" y="1743312"/>
                  <a:ext cx="356150" cy="977027"/>
                </a:xfrm>
                <a:prstGeom prst="cube">
                  <a:avLst>
                    <a:gd name="adj" fmla="val 74505"/>
                  </a:avLst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5" name="立方体 104">
                  <a:extLst>
                    <a:ext uri="{FF2B5EF4-FFF2-40B4-BE49-F238E27FC236}">
                      <a16:creationId xmlns:a16="http://schemas.microsoft.com/office/drawing/2014/main" id="{0A8F6D59-EA3D-4B7C-AC5C-6C4198640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12779" y="1743313"/>
                  <a:ext cx="356150" cy="977027"/>
                </a:xfrm>
                <a:prstGeom prst="cube">
                  <a:avLst>
                    <a:gd name="adj" fmla="val 74505"/>
                  </a:avLst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7" name="立方体 106">
                  <a:extLst>
                    <a:ext uri="{FF2B5EF4-FFF2-40B4-BE49-F238E27FC236}">
                      <a16:creationId xmlns:a16="http://schemas.microsoft.com/office/drawing/2014/main" id="{9B968318-6A54-4A12-BA83-A212BA25C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4466" y="1743312"/>
                  <a:ext cx="356150" cy="977027"/>
                </a:xfrm>
                <a:prstGeom prst="cube">
                  <a:avLst>
                    <a:gd name="adj" fmla="val 7450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9" name="立方体 108">
                  <a:extLst>
                    <a:ext uri="{FF2B5EF4-FFF2-40B4-BE49-F238E27FC236}">
                      <a16:creationId xmlns:a16="http://schemas.microsoft.com/office/drawing/2014/main" id="{D70C03D0-8DD2-4921-826C-7F41921D94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00832" y="1743313"/>
                  <a:ext cx="356150" cy="977027"/>
                </a:xfrm>
                <a:prstGeom prst="cube">
                  <a:avLst>
                    <a:gd name="adj" fmla="val 74505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1" name="立方体 110">
                  <a:extLst>
                    <a:ext uri="{FF2B5EF4-FFF2-40B4-BE49-F238E27FC236}">
                      <a16:creationId xmlns:a16="http://schemas.microsoft.com/office/drawing/2014/main" id="{25847D68-1851-48BD-ACEB-11CA21C3E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92519" y="1743312"/>
                  <a:ext cx="356150" cy="977027"/>
                </a:xfrm>
                <a:prstGeom prst="cube">
                  <a:avLst>
                    <a:gd name="adj" fmla="val 74505"/>
                  </a:avLst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AF857066-46F0-4644-BC5F-5F4AB336E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5599" y="1426191"/>
                <a:ext cx="663199" cy="488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8BB21CEC-031C-4FA4-A9D7-9720DE681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4560" y="2332726"/>
                <a:ext cx="3511440" cy="7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69B0B14F-9A79-44BD-BCCE-9A4BD1D2A2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18436" y="2720340"/>
                    <a:ext cx="27132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69B0B14F-9A79-44BD-BCCE-9A4BD1D2A2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436" y="2720340"/>
                    <a:ext cx="27132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61BF30A7-8FCA-48D0-8BA7-0AB0E5179A6D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324" y="2720340"/>
                    <a:ext cx="27132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61BF30A7-8FCA-48D0-8BA7-0AB0E5179A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324" y="2720340"/>
                    <a:ext cx="27132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9A96615E-D2CF-4785-8F19-026038D8283D}"/>
                      </a:ext>
                    </a:extLst>
                  </p:cNvPr>
                  <p:cNvSpPr txBox="1"/>
                  <p:nvPr/>
                </p:nvSpPr>
                <p:spPr>
                  <a:xfrm>
                    <a:off x="8086114" y="2485042"/>
                    <a:ext cx="27132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9A96615E-D2CF-4785-8F19-026038D828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114" y="2485042"/>
                    <a:ext cx="271323" cy="25391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0CA4621-C1FD-4E88-B1F9-4C4797DC15FA}"/>
                      </a:ext>
                    </a:extLst>
                  </p:cNvPr>
                  <p:cNvSpPr txBox="1"/>
                  <p:nvPr/>
                </p:nvSpPr>
                <p:spPr>
                  <a:xfrm>
                    <a:off x="8221776" y="1860261"/>
                    <a:ext cx="27132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0CA4621-C1FD-4E88-B1F9-4C4797DC15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776" y="1860261"/>
                    <a:ext cx="271322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2C88022D-604A-4438-8123-5F0F2E79CC1D}"/>
                      </a:ext>
                    </a:extLst>
                  </p:cNvPr>
                  <p:cNvSpPr txBox="1"/>
                  <p:nvPr/>
                </p:nvSpPr>
                <p:spPr>
                  <a:xfrm>
                    <a:off x="7678706" y="1493837"/>
                    <a:ext cx="271323" cy="2580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zh-CN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5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2C88022D-604A-4438-8123-5F0F2E79C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706" y="1493837"/>
                    <a:ext cx="271323" cy="25801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B72218A7-4B37-4B74-9A95-BC9D93857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8816" y="2342521"/>
                <a:ext cx="453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BC341381-11B5-47AD-A171-ABEE27E5478A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520" y="2051195"/>
                    <a:ext cx="81746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𝑠𝑐𝑎𝑙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,∙</m:t>
                          </m:r>
                          <m:r>
                            <a:rPr lang="en-US" altLang="zh-CN" sz="105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BC341381-11B5-47AD-A171-ABEE27E54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520" y="2051195"/>
                    <a:ext cx="817469" cy="25391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37CAAA20-9229-4F44-AEF3-4BDF1993BCFE}"/>
                      </a:ext>
                    </a:extLst>
                  </p:cNvPr>
                  <p:cNvSpPr txBox="1"/>
                  <p:nvPr/>
                </p:nvSpPr>
                <p:spPr>
                  <a:xfrm>
                    <a:off x="1865406" y="2052782"/>
                    <a:ext cx="55467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37CAAA20-9229-4F44-AEF3-4BDF1993BC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5406" y="2052782"/>
                    <a:ext cx="554675" cy="25391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B7331F1A-1138-4FAB-BBAA-935E7CFA22F9}"/>
                </a:ext>
              </a:extLst>
            </p:cNvPr>
            <p:cNvSpPr txBox="1"/>
            <p:nvPr/>
          </p:nvSpPr>
          <p:spPr>
            <a:xfrm>
              <a:off x="4485326" y="4931941"/>
              <a:ext cx="5776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81BDDBA-90D9-458E-8EA9-58788307CD8F}"/>
                </a:ext>
              </a:extLst>
            </p:cNvPr>
            <p:cNvSpPr txBox="1"/>
            <p:nvPr/>
          </p:nvSpPr>
          <p:spPr>
            <a:xfrm>
              <a:off x="4485326" y="2113693"/>
              <a:ext cx="5776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A5C137-3A32-4CE6-A1C0-7DC58EB759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8732" y="2855090"/>
              <a:ext cx="7922684" cy="2076851"/>
              <a:chOff x="1414660" y="3591650"/>
              <a:chExt cx="6084211" cy="1594914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C717D8F5-92A6-4632-922D-D277A9E1026E}"/>
                  </a:ext>
                </a:extLst>
              </p:cNvPr>
              <p:cNvSpPr/>
              <p:nvPr/>
            </p:nvSpPr>
            <p:spPr>
              <a:xfrm>
                <a:off x="1809956" y="4211956"/>
                <a:ext cx="728161" cy="361085"/>
              </a:xfrm>
              <a:prstGeom prst="roundRect">
                <a:avLst/>
              </a:prstGeom>
              <a:solidFill>
                <a:srgbClr val="698E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Squeeze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BF8DFEE9-B79A-435B-9C91-E0F0E9F61070}"/>
                  </a:ext>
                </a:extLst>
              </p:cNvPr>
              <p:cNvSpPr/>
              <p:nvPr/>
            </p:nvSpPr>
            <p:spPr>
              <a:xfrm>
                <a:off x="3256647" y="4211956"/>
                <a:ext cx="728161" cy="361085"/>
              </a:xfrm>
              <a:prstGeom prst="roundRect">
                <a:avLst/>
              </a:prstGeom>
              <a:solidFill>
                <a:srgbClr val="F1975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Excite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A58BF5F8-4BEB-4EBC-9686-7D715AACB6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3357" y="4212228"/>
                <a:ext cx="712958" cy="361085"/>
              </a:xfrm>
              <a:prstGeom prst="roundRect">
                <a:avLst/>
              </a:prstGeom>
              <a:solidFill>
                <a:srgbClr val="F1975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Excite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B68835C7-BC32-4752-81FA-0116BA41AA0E}"/>
                  </a:ext>
                </a:extLst>
              </p:cNvPr>
              <p:cNvSpPr/>
              <p:nvPr/>
            </p:nvSpPr>
            <p:spPr>
              <a:xfrm>
                <a:off x="4699256" y="4212228"/>
                <a:ext cx="728161" cy="361085"/>
              </a:xfrm>
              <a:prstGeom prst="roundRect">
                <a:avLst/>
              </a:prstGeom>
              <a:solidFill>
                <a:srgbClr val="698E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Squeeze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30CE3A3A-0868-422C-99E5-F168FD933895}"/>
                  </a:ext>
                </a:extLst>
              </p:cNvPr>
              <p:cNvCxnSpPr>
                <a:cxnSpLocks/>
                <a:stCxn id="57" idx="3"/>
                <a:endCxn id="70" idx="1"/>
              </p:cNvCxnSpPr>
              <p:nvPr/>
            </p:nvCxnSpPr>
            <p:spPr>
              <a:xfrm>
                <a:off x="2538116" y="4392499"/>
                <a:ext cx="7185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93C229C8-DE09-486F-971B-191C6EB44E03}"/>
                  </a:ext>
                </a:extLst>
              </p:cNvPr>
              <p:cNvCxnSpPr>
                <a:cxnSpLocks/>
                <a:stCxn id="70" idx="3"/>
                <a:endCxn id="73" idx="1"/>
              </p:cNvCxnSpPr>
              <p:nvPr/>
            </p:nvCxnSpPr>
            <p:spPr>
              <a:xfrm>
                <a:off x="3984806" y="4392499"/>
                <a:ext cx="714449" cy="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BA562602-2540-4E2C-A73B-39D0DAE8F66B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>
                <a:off x="5427416" y="4392771"/>
                <a:ext cx="7159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15D9C262-0F9B-4BA2-91A9-03E8314AA02B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 flipV="1">
                <a:off x="1414660" y="4392498"/>
                <a:ext cx="39529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6D4E486-4743-41BC-8ED4-C90EAA22D3E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659" y="4446083"/>
                    <a:ext cx="299524" cy="194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6D4E486-4743-41BC-8ED4-C90EAA22D3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659" y="4446083"/>
                    <a:ext cx="299524" cy="1949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A767FDE6-61C7-4E87-AA7E-8EFBDA227E47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766" y="4084998"/>
                    <a:ext cx="299524" cy="194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A767FDE6-61C7-4E87-AA7E-8EFBDA227E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6" y="4084998"/>
                    <a:ext cx="299524" cy="1949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B9017491-0905-41E2-AAF3-8B6BF44DF10B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6856315" y="4392770"/>
                <a:ext cx="64255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39698B4A-AD0E-4A84-BDDE-1D8840F6E8A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4878" y="4446083"/>
                    <a:ext cx="299524" cy="194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39698B4A-AD0E-4A84-BDDE-1D8840F6E8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878" y="4446083"/>
                    <a:ext cx="299524" cy="19499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1F74E8F4-2440-44A4-86FB-65D6B868D015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539" y="4084998"/>
                    <a:ext cx="299524" cy="194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1F74E8F4-2440-44A4-86FB-65D6B868D0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7539" y="4084998"/>
                    <a:ext cx="299524" cy="19499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流程图: 或者 85">
                <a:extLst>
                  <a:ext uri="{FF2B5EF4-FFF2-40B4-BE49-F238E27FC236}">
                    <a16:creationId xmlns:a16="http://schemas.microsoft.com/office/drawing/2014/main" id="{34439C36-9E08-4C3B-B664-EA6843E33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0577" y="3765358"/>
                <a:ext cx="180000" cy="180000"/>
              </a:xfrm>
              <a:prstGeom prst="flowChartOr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2" name="连接符: 肘形 111">
                <a:extLst>
                  <a:ext uri="{FF2B5EF4-FFF2-40B4-BE49-F238E27FC236}">
                    <a16:creationId xmlns:a16="http://schemas.microsoft.com/office/drawing/2014/main" id="{022614BB-2AC3-4E9D-8E9E-1BAFF71E792C}"/>
                  </a:ext>
                </a:extLst>
              </p:cNvPr>
              <p:cNvCxnSpPr>
                <a:endCxn id="86" idx="2"/>
              </p:cNvCxnSpPr>
              <p:nvPr/>
            </p:nvCxnSpPr>
            <p:spPr>
              <a:xfrm flipV="1">
                <a:off x="2902197" y="3855358"/>
                <a:ext cx="1348381" cy="537141"/>
              </a:xfrm>
              <a:prstGeom prst="bentConnector3">
                <a:avLst>
                  <a:gd name="adj1" fmla="val 22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连接符: 肘形 116">
                <a:extLst>
                  <a:ext uri="{FF2B5EF4-FFF2-40B4-BE49-F238E27FC236}">
                    <a16:creationId xmlns:a16="http://schemas.microsoft.com/office/drawing/2014/main" id="{1C7DA500-8171-42A4-8602-607CED587ED3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>
                <a:off x="4430578" y="3855358"/>
                <a:ext cx="1352097" cy="537141"/>
              </a:xfrm>
              <a:prstGeom prst="bentConnector3">
                <a:avLst>
                  <a:gd name="adj1" fmla="val 10001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连接符: 肘形 134">
                <a:extLst>
                  <a:ext uri="{FF2B5EF4-FFF2-40B4-BE49-F238E27FC236}">
                    <a16:creationId xmlns:a16="http://schemas.microsoft.com/office/drawing/2014/main" id="{9BD8841C-8E6B-403C-B2BE-D311C9A5F2EF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>
                <a:off x="4347745" y="4392224"/>
                <a:ext cx="1348231" cy="537414"/>
              </a:xfrm>
              <a:prstGeom prst="bentConnector3">
                <a:avLst>
                  <a:gd name="adj1" fmla="val -337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流程图: 或者 137">
                <a:extLst>
                  <a:ext uri="{FF2B5EF4-FFF2-40B4-BE49-F238E27FC236}">
                    <a16:creationId xmlns:a16="http://schemas.microsoft.com/office/drawing/2014/main" id="{4A096442-A55D-4414-81A1-A40559BB86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976" y="4839637"/>
                <a:ext cx="180000" cy="179999"/>
              </a:xfrm>
              <a:prstGeom prst="flowChartOr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5" name="连接符: 肘形 144">
                <a:extLst>
                  <a:ext uri="{FF2B5EF4-FFF2-40B4-BE49-F238E27FC236}">
                    <a16:creationId xmlns:a16="http://schemas.microsoft.com/office/drawing/2014/main" id="{05C0524C-EB49-4353-957D-220D0BE71C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3904" y="4395357"/>
                <a:ext cx="1347631" cy="534282"/>
              </a:xfrm>
              <a:prstGeom prst="bentConnector3">
                <a:avLst>
                  <a:gd name="adj1" fmla="val 9994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691E6B2-FE63-45ED-82C8-6A9A5AD34D1A}"/>
                  </a:ext>
                </a:extLst>
              </p:cNvPr>
              <p:cNvSpPr txBox="1"/>
              <p:nvPr/>
            </p:nvSpPr>
            <p:spPr>
              <a:xfrm>
                <a:off x="3965501" y="3591650"/>
                <a:ext cx="762095" cy="194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7813EEE-0EB1-4875-9ACE-52BCB366F84A}"/>
                  </a:ext>
                </a:extLst>
              </p:cNvPr>
              <p:cNvSpPr txBox="1"/>
              <p:nvPr/>
            </p:nvSpPr>
            <p:spPr>
              <a:xfrm>
                <a:off x="5400032" y="4991570"/>
                <a:ext cx="762095" cy="194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96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2248A46-4B97-4B27-BB59-8470CE4DBFA4}"/>
              </a:ext>
            </a:extLst>
          </p:cNvPr>
          <p:cNvGrpSpPr/>
          <p:nvPr/>
        </p:nvGrpSpPr>
        <p:grpSpPr>
          <a:xfrm>
            <a:off x="3216000" y="369000"/>
            <a:ext cx="5760000" cy="3465875"/>
            <a:chOff x="3216000" y="369000"/>
            <a:chExt cx="5760000" cy="346587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01D382E-F95B-4D42-B40D-7899BC5228CA}"/>
                </a:ext>
              </a:extLst>
            </p:cNvPr>
            <p:cNvGrpSpPr/>
            <p:nvPr/>
          </p:nvGrpSpPr>
          <p:grpSpPr>
            <a:xfrm>
              <a:off x="3711000" y="1743842"/>
              <a:ext cx="450000" cy="450000"/>
              <a:chOff x="3936000" y="1989000"/>
              <a:chExt cx="450000" cy="4500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72EE75C-C228-4F0E-A569-2893C141707C}"/>
                  </a:ext>
                </a:extLst>
              </p:cNvPr>
              <p:cNvSpPr/>
              <p:nvPr/>
            </p:nvSpPr>
            <p:spPr>
              <a:xfrm>
                <a:off x="3936000" y="1989000"/>
                <a:ext cx="450000" cy="45000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1D5590-5FEA-4E10-B129-B4DE86E34612}"/>
                  </a:ext>
                </a:extLst>
              </p:cNvPr>
              <p:cNvSpPr/>
              <p:nvPr/>
            </p:nvSpPr>
            <p:spPr>
              <a:xfrm>
                <a:off x="3936000" y="198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1ACB4E-A43A-4334-AE81-C59E1A96AD72}"/>
                  </a:ext>
                </a:extLst>
              </p:cNvPr>
              <p:cNvSpPr/>
              <p:nvPr/>
            </p:nvSpPr>
            <p:spPr>
              <a:xfrm>
                <a:off x="4116000" y="198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FEE1B8-1F0B-4E5C-B0F4-A4EB0F55B70E}"/>
                  </a:ext>
                </a:extLst>
              </p:cNvPr>
              <p:cNvSpPr/>
              <p:nvPr/>
            </p:nvSpPr>
            <p:spPr>
              <a:xfrm>
                <a:off x="4296000" y="198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50B8B6-1B21-4328-B6C5-C4D73A782E50}"/>
                  </a:ext>
                </a:extLst>
              </p:cNvPr>
              <p:cNvSpPr/>
              <p:nvPr/>
            </p:nvSpPr>
            <p:spPr>
              <a:xfrm>
                <a:off x="3936000" y="216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96BD4E-7130-47C9-9E66-43FEA7F7B26F}"/>
                  </a:ext>
                </a:extLst>
              </p:cNvPr>
              <p:cNvSpPr/>
              <p:nvPr/>
            </p:nvSpPr>
            <p:spPr>
              <a:xfrm>
                <a:off x="4116000" y="2169000"/>
                <a:ext cx="90000" cy="90000"/>
              </a:xfrm>
              <a:prstGeom prst="rect">
                <a:avLst/>
              </a:prstGeom>
              <a:solidFill>
                <a:srgbClr val="EB613D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E57CF8F-8448-47DF-9DE9-233BBDE3FDDF}"/>
                  </a:ext>
                </a:extLst>
              </p:cNvPr>
              <p:cNvSpPr/>
              <p:nvPr/>
            </p:nvSpPr>
            <p:spPr>
              <a:xfrm>
                <a:off x="4296000" y="216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929827-73C8-49FF-B3FC-29ADBC02214E}"/>
                  </a:ext>
                </a:extLst>
              </p:cNvPr>
              <p:cNvSpPr/>
              <p:nvPr/>
            </p:nvSpPr>
            <p:spPr>
              <a:xfrm>
                <a:off x="3936000" y="234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DDF9E20-3AF0-4334-A2C7-77D98EB681A1}"/>
                  </a:ext>
                </a:extLst>
              </p:cNvPr>
              <p:cNvSpPr/>
              <p:nvPr/>
            </p:nvSpPr>
            <p:spPr>
              <a:xfrm>
                <a:off x="4116000" y="234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B7C0DA0-BF15-4BFB-B84F-FA3389AE2C4E}"/>
                  </a:ext>
                </a:extLst>
              </p:cNvPr>
              <p:cNvSpPr/>
              <p:nvPr/>
            </p:nvSpPr>
            <p:spPr>
              <a:xfrm>
                <a:off x="4296000" y="234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F828E7C-2263-4991-9D0F-5F04D73710DB}"/>
                </a:ext>
              </a:extLst>
            </p:cNvPr>
            <p:cNvGrpSpPr/>
            <p:nvPr/>
          </p:nvGrpSpPr>
          <p:grpSpPr>
            <a:xfrm>
              <a:off x="5779729" y="1662840"/>
              <a:ext cx="630000" cy="630863"/>
              <a:chOff x="4656000" y="1986412"/>
              <a:chExt cx="630000" cy="630863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26CA5E2-1F1C-4E40-9933-EC143079E74C}"/>
                  </a:ext>
                </a:extLst>
              </p:cNvPr>
              <p:cNvSpPr/>
              <p:nvPr/>
            </p:nvSpPr>
            <p:spPr>
              <a:xfrm>
                <a:off x="4656000" y="1986412"/>
                <a:ext cx="630000" cy="629137"/>
              </a:xfrm>
              <a:prstGeom prst="rect">
                <a:avLst/>
              </a:prstGeom>
              <a:noFill/>
              <a:ln w="19050">
                <a:solidFill>
                  <a:srgbClr val="80408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6A25261-AACC-4A5E-9EF8-DB85BBC0D4B8}"/>
                  </a:ext>
                </a:extLst>
              </p:cNvPr>
              <p:cNvSpPr/>
              <p:nvPr/>
            </p:nvSpPr>
            <p:spPr>
              <a:xfrm>
                <a:off x="4656000" y="198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C2642DE-D5FB-4E11-9977-E6637B5CC516}"/>
                  </a:ext>
                </a:extLst>
              </p:cNvPr>
              <p:cNvSpPr/>
              <p:nvPr/>
            </p:nvSpPr>
            <p:spPr>
              <a:xfrm>
                <a:off x="4926000" y="1987275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6413B3A-2D4E-4713-9867-1761822D9380}"/>
                  </a:ext>
                </a:extLst>
              </p:cNvPr>
              <p:cNvSpPr/>
              <p:nvPr/>
            </p:nvSpPr>
            <p:spPr>
              <a:xfrm>
                <a:off x="5196000" y="1987275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A8B42E4-ED6D-4453-994B-CC6EC826E971}"/>
                  </a:ext>
                </a:extLst>
              </p:cNvPr>
              <p:cNvSpPr/>
              <p:nvPr/>
            </p:nvSpPr>
            <p:spPr>
              <a:xfrm>
                <a:off x="4656000" y="225900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2D565F2-CB1E-4AAE-A31C-625E3A985E20}"/>
                  </a:ext>
                </a:extLst>
              </p:cNvPr>
              <p:cNvSpPr/>
              <p:nvPr/>
            </p:nvSpPr>
            <p:spPr>
              <a:xfrm>
                <a:off x="4926000" y="2257275"/>
                <a:ext cx="90000" cy="90000"/>
              </a:xfrm>
              <a:prstGeom prst="rect">
                <a:avLst/>
              </a:prstGeom>
              <a:solidFill>
                <a:srgbClr val="EB613D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83CFEF0-1D24-463F-A394-E955F757DE6C}"/>
                  </a:ext>
                </a:extLst>
              </p:cNvPr>
              <p:cNvSpPr/>
              <p:nvPr/>
            </p:nvSpPr>
            <p:spPr>
              <a:xfrm>
                <a:off x="5196000" y="2257275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94AA90B-ACC6-47F1-A75C-A9E678C6CDC0}"/>
                  </a:ext>
                </a:extLst>
              </p:cNvPr>
              <p:cNvSpPr/>
              <p:nvPr/>
            </p:nvSpPr>
            <p:spPr>
              <a:xfrm>
                <a:off x="4656000" y="2527275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9A3C4E2-4BBA-467E-A511-22602E864EEA}"/>
                  </a:ext>
                </a:extLst>
              </p:cNvPr>
              <p:cNvSpPr/>
              <p:nvPr/>
            </p:nvSpPr>
            <p:spPr>
              <a:xfrm>
                <a:off x="4926000" y="252555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BAA6E89-D0CC-49A0-B1D2-A5AE32EA08DF}"/>
                  </a:ext>
                </a:extLst>
              </p:cNvPr>
              <p:cNvSpPr/>
              <p:nvPr/>
            </p:nvSpPr>
            <p:spPr>
              <a:xfrm>
                <a:off x="5196000" y="2525550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B2285EE9-75F0-4069-8B6E-E1213D4428FA}"/>
                </a:ext>
              </a:extLst>
            </p:cNvPr>
            <p:cNvGrpSpPr/>
            <p:nvPr/>
          </p:nvGrpSpPr>
          <p:grpSpPr>
            <a:xfrm>
              <a:off x="7848458" y="1566529"/>
              <a:ext cx="810000" cy="821757"/>
              <a:chOff x="5376000" y="1986412"/>
              <a:chExt cx="810000" cy="821757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78C112CC-824F-400E-A0E0-AE8E7F78758B}"/>
                  </a:ext>
                </a:extLst>
              </p:cNvPr>
              <p:cNvSpPr/>
              <p:nvPr/>
            </p:nvSpPr>
            <p:spPr>
              <a:xfrm>
                <a:off x="5376000" y="1988456"/>
                <a:ext cx="810000" cy="817651"/>
              </a:xfrm>
              <a:prstGeom prst="rect">
                <a:avLst/>
              </a:prstGeom>
              <a:noFill/>
              <a:ln w="19050">
                <a:solidFill>
                  <a:srgbClr val="668E2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8BE8B82-2ADB-4336-A370-26B3E70E0B46}"/>
                  </a:ext>
                </a:extLst>
              </p:cNvPr>
              <p:cNvSpPr/>
              <p:nvPr/>
            </p:nvSpPr>
            <p:spPr>
              <a:xfrm>
                <a:off x="5376000" y="1986412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063819A-54C8-4EE1-B9BA-5E2E2BB82DB6}"/>
                  </a:ext>
                </a:extLst>
              </p:cNvPr>
              <p:cNvSpPr/>
              <p:nvPr/>
            </p:nvSpPr>
            <p:spPr>
              <a:xfrm>
                <a:off x="5736000" y="1986412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8CEF1C5-1BD4-4092-A67D-17B32746BAEC}"/>
                  </a:ext>
                </a:extLst>
              </p:cNvPr>
              <p:cNvSpPr/>
              <p:nvPr/>
            </p:nvSpPr>
            <p:spPr>
              <a:xfrm>
                <a:off x="6096000" y="1988474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537DCCA-E78F-42ED-B947-7FB2EA96C34B}"/>
                  </a:ext>
                </a:extLst>
              </p:cNvPr>
              <p:cNvSpPr/>
              <p:nvPr/>
            </p:nvSpPr>
            <p:spPr>
              <a:xfrm>
                <a:off x="5376000" y="2347275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14CE4D9-6C1E-4C87-BE88-2D6F514128BC}"/>
                  </a:ext>
                </a:extLst>
              </p:cNvPr>
              <p:cNvSpPr/>
              <p:nvPr/>
            </p:nvSpPr>
            <p:spPr>
              <a:xfrm>
                <a:off x="5736000" y="2347275"/>
                <a:ext cx="90000" cy="90000"/>
              </a:xfrm>
              <a:prstGeom prst="rect">
                <a:avLst/>
              </a:prstGeom>
              <a:solidFill>
                <a:srgbClr val="EB613D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9B35594-7EA1-46DE-A59A-EEEB42C8DFFB}"/>
                  </a:ext>
                </a:extLst>
              </p:cNvPr>
              <p:cNvSpPr/>
              <p:nvPr/>
            </p:nvSpPr>
            <p:spPr>
              <a:xfrm>
                <a:off x="6096000" y="2349337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E4F5F36-5511-4146-8EE4-743C37580454}"/>
                  </a:ext>
                </a:extLst>
              </p:cNvPr>
              <p:cNvSpPr/>
              <p:nvPr/>
            </p:nvSpPr>
            <p:spPr>
              <a:xfrm>
                <a:off x="5376000" y="2716107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EDCA71E-2141-4761-AAF3-C8D787D40ADD}"/>
                  </a:ext>
                </a:extLst>
              </p:cNvPr>
              <p:cNvSpPr/>
              <p:nvPr/>
            </p:nvSpPr>
            <p:spPr>
              <a:xfrm>
                <a:off x="5736000" y="2716107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1DA0EF-C61F-4928-8FA8-FB17666731C8}"/>
                  </a:ext>
                </a:extLst>
              </p:cNvPr>
              <p:cNvSpPr/>
              <p:nvPr/>
            </p:nvSpPr>
            <p:spPr>
              <a:xfrm>
                <a:off x="6096000" y="2718169"/>
                <a:ext cx="90000" cy="9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80D1A37-5718-44BE-9100-34764890062C}"/>
                </a:ext>
              </a:extLst>
            </p:cNvPr>
            <p:cNvGrpSpPr/>
            <p:nvPr/>
          </p:nvGrpSpPr>
          <p:grpSpPr>
            <a:xfrm>
              <a:off x="5016000" y="3023125"/>
              <a:ext cx="2160000" cy="811750"/>
              <a:chOff x="5376000" y="3339000"/>
              <a:chExt cx="2160000" cy="811750"/>
            </a:xfrm>
          </p:grpSpPr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6C779E82-4C2A-4628-AF6B-E9C65109D646}"/>
                  </a:ext>
                </a:extLst>
              </p:cNvPr>
              <p:cNvSpPr/>
              <p:nvPr/>
            </p:nvSpPr>
            <p:spPr>
              <a:xfrm>
                <a:off x="5376000" y="3339000"/>
                <a:ext cx="2160000" cy="811750"/>
              </a:xfrm>
              <a:prstGeom prst="parallelogram">
                <a:avLst>
                  <a:gd name="adj" fmla="val 8870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D0DB8B78-D888-4080-9D21-5778D78AEC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3500" y="3467544"/>
                <a:ext cx="1482460" cy="539805"/>
              </a:xfrm>
              <a:prstGeom prst="parallelogram">
                <a:avLst>
                  <a:gd name="adj" fmla="val 90157"/>
                </a:avLst>
              </a:prstGeom>
              <a:noFill/>
              <a:ln>
                <a:solidFill>
                  <a:srgbClr val="668E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FBBA5013-8EFF-40EC-8CC8-1BB026339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22157" y="3543521"/>
                <a:ext cx="1065145" cy="387849"/>
              </a:xfrm>
              <a:prstGeom prst="parallelogram">
                <a:avLst>
                  <a:gd name="adj" fmla="val 90157"/>
                </a:avLst>
              </a:prstGeom>
              <a:noFill/>
              <a:ln>
                <a:solidFill>
                  <a:srgbClr val="804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平行四边形 89">
                <a:extLst>
                  <a:ext uri="{FF2B5EF4-FFF2-40B4-BE49-F238E27FC236}">
                    <a16:creationId xmlns:a16="http://schemas.microsoft.com/office/drawing/2014/main" id="{3030AEB2-3812-4AAA-9010-0422292A2F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1759" y="3605367"/>
                <a:ext cx="685940" cy="249770"/>
              </a:xfrm>
              <a:prstGeom prst="parallelogram">
                <a:avLst>
                  <a:gd name="adj" fmla="val 90157"/>
                </a:avLst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A312E53-48D2-42D1-8C8B-2EAD9256E880}"/>
                  </a:ext>
                </a:extLst>
              </p:cNvPr>
              <p:cNvSpPr/>
              <p:nvPr/>
            </p:nvSpPr>
            <p:spPr>
              <a:xfrm>
                <a:off x="6409729" y="3675686"/>
                <a:ext cx="90000" cy="90000"/>
              </a:xfrm>
              <a:prstGeom prst="rect">
                <a:avLst/>
              </a:prstGeom>
              <a:solidFill>
                <a:srgbClr val="EB613D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B92D9FC5-B26E-4DBE-9B18-4D832C312AC6}"/>
                    </a:ext>
                  </a:extLst>
                </p:cNvPr>
                <p:cNvSpPr txBox="1"/>
                <p:nvPr/>
              </p:nvSpPr>
              <p:spPr>
                <a:xfrm>
                  <a:off x="3418500" y="548999"/>
                  <a:ext cx="1035000" cy="577081"/>
                </a:xfrm>
                <a:prstGeom prst="rect">
                  <a:avLst/>
                </a:prstGeom>
                <a:solidFill>
                  <a:srgbClr val="FF66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Conv</a:t>
                  </a:r>
                </a:p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Kernel:</a:t>
                  </a:r>
                  <a14:m>
                    <m:oMath xmlns:m="http://schemas.openxmlformats.org/officeDocument/2006/math"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a14:m>
                  <a:endParaRPr lang="en-US" altLang="zh-CN" sz="1050" dirty="0"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Rate: 6</a:t>
                  </a:r>
                  <a:endParaRPr lang="zh-CN" altLang="en-US" sz="1200" dirty="0"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B92D9FC5-B26E-4DBE-9B18-4D832C312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500" y="548999"/>
                  <a:ext cx="1035000" cy="577081"/>
                </a:xfrm>
                <a:prstGeom prst="rect">
                  <a:avLst/>
                </a:prstGeom>
                <a:blipFill>
                  <a:blip r:embed="rId2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7F9D700-CB29-4825-8D0D-74633D4E2AD6}"/>
                    </a:ext>
                  </a:extLst>
                </p:cNvPr>
                <p:cNvSpPr txBox="1"/>
                <p:nvPr/>
              </p:nvSpPr>
              <p:spPr>
                <a:xfrm>
                  <a:off x="5562157" y="549000"/>
                  <a:ext cx="1035000" cy="577081"/>
                </a:xfrm>
                <a:prstGeom prst="rect">
                  <a:avLst/>
                </a:prstGeom>
                <a:solidFill>
                  <a:srgbClr val="FF66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Conv</a:t>
                  </a:r>
                </a:p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Kernel:</a:t>
                  </a:r>
                  <a14:m>
                    <m:oMath xmlns:m="http://schemas.openxmlformats.org/officeDocument/2006/math"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a14:m>
                  <a:endParaRPr lang="en-US" altLang="zh-CN" sz="1050" dirty="0"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Rate: 12</a:t>
                  </a:r>
                  <a:endParaRPr lang="zh-CN" altLang="en-US" sz="1050" dirty="0"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7F9D700-CB29-4825-8D0D-74633D4E2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57" y="549000"/>
                  <a:ext cx="1035000" cy="577081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FDE494AF-2828-4BB6-A492-96BB888D5D6F}"/>
                    </a:ext>
                  </a:extLst>
                </p:cNvPr>
                <p:cNvSpPr txBox="1"/>
                <p:nvPr/>
              </p:nvSpPr>
              <p:spPr>
                <a:xfrm>
                  <a:off x="7735958" y="549000"/>
                  <a:ext cx="1035000" cy="577081"/>
                </a:xfrm>
                <a:prstGeom prst="rect">
                  <a:avLst/>
                </a:prstGeom>
                <a:solidFill>
                  <a:srgbClr val="FF66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Conv</a:t>
                  </a:r>
                </a:p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Kernel:</a:t>
                  </a:r>
                  <a14:m>
                    <m:oMath xmlns:m="http://schemas.openxmlformats.org/officeDocument/2006/math"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a14:m>
                  <a:endParaRPr lang="en-US" altLang="zh-CN" sz="1050" dirty="0"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050" dirty="0">
                      <a:cs typeface="Arial" panose="020B0604020202020204" pitchFamily="34" charset="0"/>
                    </a:rPr>
                    <a:t>Rate: 18</a:t>
                  </a:r>
                  <a:endParaRPr lang="zh-CN" altLang="en-US" sz="1050" dirty="0"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FDE494AF-2828-4BB6-A492-96BB888D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958" y="549000"/>
                  <a:ext cx="1035000" cy="577081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B4869912-049F-4D62-996C-28B8A874CC39}"/>
                </a:ext>
              </a:extLst>
            </p:cNvPr>
            <p:cNvCxnSpPr>
              <a:cxnSpLocks/>
            </p:cNvCxnSpPr>
            <p:nvPr/>
          </p:nvCxnSpPr>
          <p:spPr>
            <a:xfrm>
              <a:off x="3891000" y="1656529"/>
              <a:ext cx="27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D5925E1-AE7C-4EFB-8327-2566D410F343}"/>
                </a:ext>
              </a:extLst>
            </p:cNvPr>
            <p:cNvCxnSpPr>
              <a:cxnSpLocks/>
            </p:cNvCxnSpPr>
            <p:nvPr/>
          </p:nvCxnSpPr>
          <p:spPr>
            <a:xfrm>
              <a:off x="8208458" y="1494000"/>
              <a:ext cx="45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6F77C8E4-528D-4AA1-B065-8FB14C4F7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729" y="1577138"/>
              <a:ext cx="360000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21A8622-3159-4DFB-BF0D-B8F771DAFBC3}"/>
                </a:ext>
              </a:extLst>
            </p:cNvPr>
            <p:cNvSpPr txBox="1"/>
            <p:nvPr/>
          </p:nvSpPr>
          <p:spPr>
            <a:xfrm>
              <a:off x="3690558" y="1367042"/>
              <a:ext cx="5808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rate=6</a:t>
              </a:r>
              <a:endParaRPr lang="zh-CN" alt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33652C2-2EE1-4516-8D5D-716A0031FBAE}"/>
                </a:ext>
              </a:extLst>
            </p:cNvPr>
            <p:cNvSpPr txBox="1"/>
            <p:nvPr/>
          </p:nvSpPr>
          <p:spPr>
            <a:xfrm>
              <a:off x="5856816" y="1267502"/>
              <a:ext cx="6429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rate=12</a:t>
              </a:r>
              <a:endParaRPr lang="zh-CN" alt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223E742-3EC2-4FA5-B67C-A6513B14B050}"/>
                </a:ext>
              </a:extLst>
            </p:cNvPr>
            <p:cNvSpPr txBox="1"/>
            <p:nvPr/>
          </p:nvSpPr>
          <p:spPr>
            <a:xfrm>
              <a:off x="8008016" y="1185664"/>
              <a:ext cx="6429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rate=18</a:t>
              </a:r>
              <a:endParaRPr lang="zh-CN" alt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E5F2028-7A89-46EB-83E9-7127DD7BCAB6}"/>
                </a:ext>
              </a:extLst>
            </p:cNvPr>
            <p:cNvSpPr/>
            <p:nvPr/>
          </p:nvSpPr>
          <p:spPr>
            <a:xfrm>
              <a:off x="3216000" y="369000"/>
              <a:ext cx="5760000" cy="225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16" name="左大括号 115">
              <a:extLst>
                <a:ext uri="{FF2B5EF4-FFF2-40B4-BE49-F238E27FC236}">
                  <a16:creationId xmlns:a16="http://schemas.microsoft.com/office/drawing/2014/main" id="{6150F860-171D-4CA7-BFBC-D1A7601AB574}"/>
                </a:ext>
              </a:extLst>
            </p:cNvPr>
            <p:cNvSpPr/>
            <p:nvPr/>
          </p:nvSpPr>
          <p:spPr>
            <a:xfrm rot="16200000">
              <a:off x="6012529" y="547045"/>
              <a:ext cx="164401" cy="4407459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D4FFEBB-915C-4359-8CAA-C9D9F28DF31E}"/>
                </a:ext>
              </a:extLst>
            </p:cNvPr>
            <p:cNvSpPr txBox="1"/>
            <p:nvPr/>
          </p:nvSpPr>
          <p:spPr>
            <a:xfrm>
              <a:off x="4161000" y="3227646"/>
              <a:ext cx="12374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050" dirty="0">
                  <a:latin typeface="+mn-ea"/>
                  <a:cs typeface="Times New Roman" panose="02020603050405020304" pitchFamily="18" charset="0"/>
                </a:rPr>
                <a:t>输入特征图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1A18F5EC-CF3C-4A3F-A8ED-1378F5322671}"/>
                </a:ext>
              </a:extLst>
            </p:cNvPr>
            <p:cNvSpPr txBox="1"/>
            <p:nvPr/>
          </p:nvSpPr>
          <p:spPr>
            <a:xfrm>
              <a:off x="6627302" y="2732807"/>
              <a:ext cx="15811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+mn-ea"/>
                  <a:cs typeface="Times New Roman" panose="02020603050405020304" pitchFamily="18" charset="0"/>
                </a:rPr>
                <a:t>空洞空间金字塔池化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32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C561657-FC86-4375-9F9C-8DDAFEB5E4C1}"/>
              </a:ext>
            </a:extLst>
          </p:cNvPr>
          <p:cNvGrpSpPr/>
          <p:nvPr/>
        </p:nvGrpSpPr>
        <p:grpSpPr>
          <a:xfrm>
            <a:off x="4182974" y="999000"/>
            <a:ext cx="3826486" cy="4643007"/>
            <a:chOff x="4182974" y="999000"/>
            <a:chExt cx="3826486" cy="464300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7F76229-EB18-44C0-9A91-0F30663B1BC7}"/>
                </a:ext>
              </a:extLst>
            </p:cNvPr>
            <p:cNvGrpSpPr/>
            <p:nvPr/>
          </p:nvGrpSpPr>
          <p:grpSpPr>
            <a:xfrm>
              <a:off x="5511000" y="4866033"/>
              <a:ext cx="1203749" cy="469627"/>
              <a:chOff x="5536822" y="3172016"/>
              <a:chExt cx="1203749" cy="469627"/>
            </a:xfrm>
          </p:grpSpPr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6C779E82-4C2A-4628-AF6B-E9C65109D646}"/>
                  </a:ext>
                </a:extLst>
              </p:cNvPr>
              <p:cNvSpPr/>
              <p:nvPr/>
            </p:nvSpPr>
            <p:spPr>
              <a:xfrm>
                <a:off x="5536822" y="3172016"/>
                <a:ext cx="1203749" cy="469627"/>
              </a:xfrm>
              <a:prstGeom prst="parallelogram">
                <a:avLst>
                  <a:gd name="adj" fmla="val 8870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D0DB8B78-D888-4080-9D21-5778D78AEC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60243" y="3233104"/>
                <a:ext cx="947388" cy="354052"/>
              </a:xfrm>
              <a:prstGeom prst="parallelogram">
                <a:avLst>
                  <a:gd name="adj" fmla="val 90157"/>
                </a:avLst>
              </a:prstGeom>
              <a:noFill/>
              <a:ln>
                <a:solidFill>
                  <a:srgbClr val="668E23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FBBA5013-8EFF-40EC-8CC8-1BB026339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3938" y="3278821"/>
                <a:ext cx="712824" cy="259559"/>
              </a:xfrm>
              <a:prstGeom prst="parallelogram">
                <a:avLst>
                  <a:gd name="adj" fmla="val 90157"/>
                </a:avLst>
              </a:prstGeom>
              <a:noFill/>
              <a:ln>
                <a:solidFill>
                  <a:srgbClr val="80408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平行四边形 89">
                <a:extLst>
                  <a:ext uri="{FF2B5EF4-FFF2-40B4-BE49-F238E27FC236}">
                    <a16:creationId xmlns:a16="http://schemas.microsoft.com/office/drawing/2014/main" id="{3030AEB2-3812-4AAA-9010-0422292A2F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63937" y="3318587"/>
                <a:ext cx="493859" cy="179828"/>
              </a:xfrm>
              <a:prstGeom prst="parallelogram">
                <a:avLst>
                  <a:gd name="adj" fmla="val 90157"/>
                </a:avLst>
              </a:prstGeom>
              <a:noFill/>
              <a:ln>
                <a:solidFill>
                  <a:srgbClr val="ED7D31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A312E53-48D2-42D1-8C8B-2EAD9256E880}"/>
                  </a:ext>
                </a:extLst>
              </p:cNvPr>
              <p:cNvSpPr/>
              <p:nvPr/>
            </p:nvSpPr>
            <p:spPr>
              <a:xfrm>
                <a:off x="6049729" y="3359811"/>
                <a:ext cx="90000" cy="90000"/>
              </a:xfrm>
              <a:prstGeom prst="rect">
                <a:avLst/>
              </a:prstGeom>
              <a:solidFill>
                <a:srgbClr val="EB613D">
                  <a:alpha val="80000"/>
                </a:srgb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9B4E1FD-0A5B-4015-8EB4-96813F1651DD}"/>
                </a:ext>
              </a:extLst>
            </p:cNvPr>
            <p:cNvGrpSpPr/>
            <p:nvPr/>
          </p:nvGrpSpPr>
          <p:grpSpPr>
            <a:xfrm>
              <a:off x="4431303" y="3158812"/>
              <a:ext cx="450000" cy="537313"/>
              <a:chOff x="3711000" y="1656529"/>
              <a:chExt cx="450000" cy="537313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801D382E-F95B-4D42-B40D-7899BC5228CA}"/>
                  </a:ext>
                </a:extLst>
              </p:cNvPr>
              <p:cNvGrpSpPr/>
              <p:nvPr/>
            </p:nvGrpSpPr>
            <p:grpSpPr>
              <a:xfrm>
                <a:off x="3711000" y="1743842"/>
                <a:ext cx="450000" cy="450000"/>
                <a:chOff x="3936000" y="1989000"/>
                <a:chExt cx="450000" cy="45000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A72EE75C-C228-4F0E-A569-2893C141707C}"/>
                    </a:ext>
                  </a:extLst>
                </p:cNvPr>
                <p:cNvSpPr/>
                <p:nvPr/>
              </p:nvSpPr>
              <p:spPr>
                <a:xfrm>
                  <a:off x="3936000" y="1989000"/>
                  <a:ext cx="450000" cy="45000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alpha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81D5590-5FEA-4E10-B129-B4DE86E34612}"/>
                    </a:ext>
                  </a:extLst>
                </p:cNvPr>
                <p:cNvSpPr/>
                <p:nvPr/>
              </p:nvSpPr>
              <p:spPr>
                <a:xfrm>
                  <a:off x="3936000" y="198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71ACB4E-A43A-4334-AE81-C59E1A96AD72}"/>
                    </a:ext>
                  </a:extLst>
                </p:cNvPr>
                <p:cNvSpPr/>
                <p:nvPr/>
              </p:nvSpPr>
              <p:spPr>
                <a:xfrm>
                  <a:off x="4116000" y="198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2FEE1B8-1F0B-4E5C-B0F4-A4EB0F55B70E}"/>
                    </a:ext>
                  </a:extLst>
                </p:cNvPr>
                <p:cNvSpPr/>
                <p:nvPr/>
              </p:nvSpPr>
              <p:spPr>
                <a:xfrm>
                  <a:off x="4296000" y="198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C50B8B6-1B21-4328-B6C5-C4D73A782E50}"/>
                    </a:ext>
                  </a:extLst>
                </p:cNvPr>
                <p:cNvSpPr/>
                <p:nvPr/>
              </p:nvSpPr>
              <p:spPr>
                <a:xfrm>
                  <a:off x="3936000" y="216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596BD4E-7130-47C9-9E66-43FEA7F7B26F}"/>
                    </a:ext>
                  </a:extLst>
                </p:cNvPr>
                <p:cNvSpPr/>
                <p:nvPr/>
              </p:nvSpPr>
              <p:spPr>
                <a:xfrm>
                  <a:off x="4116000" y="2169000"/>
                  <a:ext cx="90000" cy="90000"/>
                </a:xfrm>
                <a:prstGeom prst="rect">
                  <a:avLst/>
                </a:prstGeom>
                <a:solidFill>
                  <a:srgbClr val="EB613D">
                    <a:alpha val="80000"/>
                  </a:srgb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E57CF8F-8448-47DF-9DE9-233BBDE3FDDF}"/>
                    </a:ext>
                  </a:extLst>
                </p:cNvPr>
                <p:cNvSpPr/>
                <p:nvPr/>
              </p:nvSpPr>
              <p:spPr>
                <a:xfrm>
                  <a:off x="4296000" y="216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E929827-73C8-49FF-B3FC-29ADBC02214E}"/>
                    </a:ext>
                  </a:extLst>
                </p:cNvPr>
                <p:cNvSpPr/>
                <p:nvPr/>
              </p:nvSpPr>
              <p:spPr>
                <a:xfrm>
                  <a:off x="3936000" y="234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DDF9E20-3AF0-4334-A2C7-77D98EB681A1}"/>
                    </a:ext>
                  </a:extLst>
                </p:cNvPr>
                <p:cNvSpPr/>
                <p:nvPr/>
              </p:nvSpPr>
              <p:spPr>
                <a:xfrm>
                  <a:off x="4116000" y="234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B7C0DA0-BF15-4BFB-B84F-FA3389AE2C4E}"/>
                    </a:ext>
                  </a:extLst>
                </p:cNvPr>
                <p:cNvSpPr/>
                <p:nvPr/>
              </p:nvSpPr>
              <p:spPr>
                <a:xfrm>
                  <a:off x="4296000" y="234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B4869912-049F-4D62-996C-28B8A874C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1000" y="1656529"/>
                <a:ext cx="2700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B43DE53-4257-493D-BE96-FCA32A6C7EFB}"/>
                </a:ext>
              </a:extLst>
            </p:cNvPr>
            <p:cNvGrpSpPr/>
            <p:nvPr/>
          </p:nvGrpSpPr>
          <p:grpSpPr>
            <a:xfrm>
              <a:off x="7132335" y="2993066"/>
              <a:ext cx="810000" cy="894286"/>
              <a:chOff x="7848458" y="1494000"/>
              <a:chExt cx="810000" cy="894286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B2285EE9-75F0-4069-8B6E-E1213D4428FA}"/>
                  </a:ext>
                </a:extLst>
              </p:cNvPr>
              <p:cNvGrpSpPr/>
              <p:nvPr/>
            </p:nvGrpSpPr>
            <p:grpSpPr>
              <a:xfrm>
                <a:off x="7848458" y="1566529"/>
                <a:ext cx="810000" cy="821757"/>
                <a:chOff x="5376000" y="1986412"/>
                <a:chExt cx="810000" cy="821757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78C112CC-824F-400E-A0E0-AE8E7F78758B}"/>
                    </a:ext>
                  </a:extLst>
                </p:cNvPr>
                <p:cNvSpPr/>
                <p:nvPr/>
              </p:nvSpPr>
              <p:spPr>
                <a:xfrm>
                  <a:off x="5376000" y="1988456"/>
                  <a:ext cx="810000" cy="817651"/>
                </a:xfrm>
                <a:prstGeom prst="rect">
                  <a:avLst/>
                </a:prstGeom>
                <a:noFill/>
                <a:ln w="19050">
                  <a:solidFill>
                    <a:srgbClr val="668E23">
                      <a:alpha val="80000"/>
                    </a:srgb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8BE8B82-2ADB-4336-A370-26B3E70E0B46}"/>
                    </a:ext>
                  </a:extLst>
                </p:cNvPr>
                <p:cNvSpPr/>
                <p:nvPr/>
              </p:nvSpPr>
              <p:spPr>
                <a:xfrm>
                  <a:off x="5376000" y="1986412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0063819A-54C8-4EE1-B9BA-5E2E2BB82DB6}"/>
                    </a:ext>
                  </a:extLst>
                </p:cNvPr>
                <p:cNvSpPr/>
                <p:nvPr/>
              </p:nvSpPr>
              <p:spPr>
                <a:xfrm>
                  <a:off x="5736000" y="1986412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08CEF1C5-1BD4-4092-A67D-17B32746BAEC}"/>
                    </a:ext>
                  </a:extLst>
                </p:cNvPr>
                <p:cNvSpPr/>
                <p:nvPr/>
              </p:nvSpPr>
              <p:spPr>
                <a:xfrm>
                  <a:off x="6096000" y="1988474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537DCCA-E78F-42ED-B947-7FB2EA96C34B}"/>
                    </a:ext>
                  </a:extLst>
                </p:cNvPr>
                <p:cNvSpPr/>
                <p:nvPr/>
              </p:nvSpPr>
              <p:spPr>
                <a:xfrm>
                  <a:off x="5376000" y="2347275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14CE4D9-6C1E-4C87-BE88-2D6F514128BC}"/>
                    </a:ext>
                  </a:extLst>
                </p:cNvPr>
                <p:cNvSpPr/>
                <p:nvPr/>
              </p:nvSpPr>
              <p:spPr>
                <a:xfrm>
                  <a:off x="5736000" y="2347275"/>
                  <a:ext cx="90000" cy="90000"/>
                </a:xfrm>
                <a:prstGeom prst="rect">
                  <a:avLst/>
                </a:prstGeom>
                <a:solidFill>
                  <a:srgbClr val="EB613D">
                    <a:alpha val="80000"/>
                  </a:srgb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49B35594-7EA1-46DE-A59A-EEEB42C8DFFB}"/>
                    </a:ext>
                  </a:extLst>
                </p:cNvPr>
                <p:cNvSpPr/>
                <p:nvPr/>
              </p:nvSpPr>
              <p:spPr>
                <a:xfrm>
                  <a:off x="6096000" y="2349337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E4F5F36-5511-4146-8EE4-743C37580454}"/>
                    </a:ext>
                  </a:extLst>
                </p:cNvPr>
                <p:cNvSpPr/>
                <p:nvPr/>
              </p:nvSpPr>
              <p:spPr>
                <a:xfrm>
                  <a:off x="5376000" y="2716107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FEDCA71E-2141-4761-AAF3-C8D787D40ADD}"/>
                    </a:ext>
                  </a:extLst>
                </p:cNvPr>
                <p:cNvSpPr/>
                <p:nvPr/>
              </p:nvSpPr>
              <p:spPr>
                <a:xfrm>
                  <a:off x="5736000" y="2716107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C01DA0EF-C61F-4928-8FA8-FB17666731C8}"/>
                    </a:ext>
                  </a:extLst>
                </p:cNvPr>
                <p:cNvSpPr/>
                <p:nvPr/>
              </p:nvSpPr>
              <p:spPr>
                <a:xfrm>
                  <a:off x="6096000" y="2718169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D5925E1-AE7C-4EFB-8327-2566D410F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8458" y="1494000"/>
                <a:ext cx="4500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56C8EC1-0AB2-468D-A6BD-5E35574B7A99}"/>
                </a:ext>
              </a:extLst>
            </p:cNvPr>
            <p:cNvGrpSpPr/>
            <p:nvPr/>
          </p:nvGrpSpPr>
          <p:grpSpPr>
            <a:xfrm>
              <a:off x="5781819" y="3072770"/>
              <a:ext cx="630000" cy="716565"/>
              <a:chOff x="5779729" y="1577138"/>
              <a:chExt cx="630000" cy="716565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DF828E7C-2263-4991-9D0F-5F04D73710DB}"/>
                  </a:ext>
                </a:extLst>
              </p:cNvPr>
              <p:cNvGrpSpPr/>
              <p:nvPr/>
            </p:nvGrpSpPr>
            <p:grpSpPr>
              <a:xfrm>
                <a:off x="5779729" y="1662840"/>
                <a:ext cx="630000" cy="630863"/>
                <a:chOff x="4656000" y="1986412"/>
                <a:chExt cx="630000" cy="63086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226CA5E2-1F1C-4E40-9933-EC143079E74C}"/>
                    </a:ext>
                  </a:extLst>
                </p:cNvPr>
                <p:cNvSpPr/>
                <p:nvPr/>
              </p:nvSpPr>
              <p:spPr>
                <a:xfrm>
                  <a:off x="4656000" y="1986412"/>
                  <a:ext cx="630000" cy="629137"/>
                </a:xfrm>
                <a:prstGeom prst="rect">
                  <a:avLst/>
                </a:prstGeom>
                <a:noFill/>
                <a:ln w="19050">
                  <a:solidFill>
                    <a:srgbClr val="804080">
                      <a:alpha val="80000"/>
                    </a:srgb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6A25261-AACC-4A5E-9EF8-DB85BBC0D4B8}"/>
                    </a:ext>
                  </a:extLst>
                </p:cNvPr>
                <p:cNvSpPr/>
                <p:nvPr/>
              </p:nvSpPr>
              <p:spPr>
                <a:xfrm>
                  <a:off x="4656000" y="198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C2642DE-D5FB-4E11-9977-E6637B5CC516}"/>
                    </a:ext>
                  </a:extLst>
                </p:cNvPr>
                <p:cNvSpPr/>
                <p:nvPr/>
              </p:nvSpPr>
              <p:spPr>
                <a:xfrm>
                  <a:off x="4926000" y="1987275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6413B3A-2D4E-4713-9867-1761822D9380}"/>
                    </a:ext>
                  </a:extLst>
                </p:cNvPr>
                <p:cNvSpPr/>
                <p:nvPr/>
              </p:nvSpPr>
              <p:spPr>
                <a:xfrm>
                  <a:off x="5196000" y="1987275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A8B42E4-ED6D-4453-994B-CC6EC826E971}"/>
                    </a:ext>
                  </a:extLst>
                </p:cNvPr>
                <p:cNvSpPr/>
                <p:nvPr/>
              </p:nvSpPr>
              <p:spPr>
                <a:xfrm>
                  <a:off x="4656000" y="225900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2D565F2-CB1E-4AAE-A31C-625E3A985E20}"/>
                    </a:ext>
                  </a:extLst>
                </p:cNvPr>
                <p:cNvSpPr/>
                <p:nvPr/>
              </p:nvSpPr>
              <p:spPr>
                <a:xfrm>
                  <a:off x="4926000" y="2257275"/>
                  <a:ext cx="90000" cy="90000"/>
                </a:xfrm>
                <a:prstGeom prst="rect">
                  <a:avLst/>
                </a:prstGeom>
                <a:solidFill>
                  <a:srgbClr val="EB613D">
                    <a:alpha val="80000"/>
                  </a:srgb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683CFEF0-1D24-463F-A394-E955F757DE6C}"/>
                    </a:ext>
                  </a:extLst>
                </p:cNvPr>
                <p:cNvSpPr/>
                <p:nvPr/>
              </p:nvSpPr>
              <p:spPr>
                <a:xfrm>
                  <a:off x="5196000" y="2257275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E94AA90B-ACC6-47F1-A75C-A9E678C6CDC0}"/>
                    </a:ext>
                  </a:extLst>
                </p:cNvPr>
                <p:cNvSpPr/>
                <p:nvPr/>
              </p:nvSpPr>
              <p:spPr>
                <a:xfrm>
                  <a:off x="4656000" y="2527275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B9A3C4E2-4BBA-467E-A511-22602E864EEA}"/>
                    </a:ext>
                  </a:extLst>
                </p:cNvPr>
                <p:cNvSpPr/>
                <p:nvPr/>
              </p:nvSpPr>
              <p:spPr>
                <a:xfrm>
                  <a:off x="4926000" y="252555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BAA6E89-D0CC-49A0-B1D2-A5AE32EA08DF}"/>
                    </a:ext>
                  </a:extLst>
                </p:cNvPr>
                <p:cNvSpPr/>
                <p:nvPr/>
              </p:nvSpPr>
              <p:spPr>
                <a:xfrm>
                  <a:off x="5196000" y="2525550"/>
                  <a:ext cx="90000" cy="90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6F77C8E4-528D-4AA1-B065-8FB14C4F7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9729" y="1577138"/>
                <a:ext cx="360000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D4FFEBB-915C-4359-8CAA-C9D9F28DF31E}"/>
                </a:ext>
              </a:extLst>
            </p:cNvPr>
            <p:cNvSpPr txBox="1"/>
            <p:nvPr/>
          </p:nvSpPr>
          <p:spPr>
            <a:xfrm>
              <a:off x="5849200" y="5388091"/>
              <a:ext cx="5206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4ED8C922-990F-4B13-A514-A49F315CACF4}"/>
                    </a:ext>
                  </a:extLst>
                </p:cNvPr>
                <p:cNvSpPr/>
                <p:nvPr/>
              </p:nvSpPr>
              <p:spPr>
                <a:xfrm>
                  <a:off x="4182974" y="4149469"/>
                  <a:ext cx="946658" cy="357959"/>
                </a:xfrm>
                <a:prstGeom prst="roundRect">
                  <a:avLst/>
                </a:prstGeom>
                <a:solidFill>
                  <a:srgbClr val="ED7D31">
                    <a:alpha val="8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</a:p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×3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,Rate=6)</a:t>
                  </a:r>
                </a:p>
              </p:txBody>
            </p:sp>
          </mc:Choice>
          <mc:Fallback xmlns=""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4ED8C922-990F-4B13-A514-A49F315CA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974" y="4149469"/>
                  <a:ext cx="946658" cy="357959"/>
                </a:xfrm>
                <a:prstGeom prst="round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4A2FBF2-AA07-4D86-AE8F-D80E9B13517F}"/>
                    </a:ext>
                  </a:extLst>
                </p:cNvPr>
                <p:cNvSpPr/>
                <p:nvPr/>
              </p:nvSpPr>
              <p:spPr>
                <a:xfrm>
                  <a:off x="5620764" y="4149469"/>
                  <a:ext cx="946658" cy="357959"/>
                </a:xfrm>
                <a:prstGeom prst="roundRect">
                  <a:avLst/>
                </a:prstGeom>
                <a:solidFill>
                  <a:srgbClr val="804080">
                    <a:alpha val="8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</a:p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×3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,Rate=12)</a:t>
                  </a:r>
                </a:p>
              </p:txBody>
            </p:sp>
          </mc:Choice>
          <mc:Fallback xmlns=""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4A2FBF2-AA07-4D86-AE8F-D80E9B135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764" y="4149469"/>
                  <a:ext cx="946658" cy="357959"/>
                </a:xfrm>
                <a:prstGeom prst="round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E646A04F-202F-40FF-A90D-7B73C7D03BDE}"/>
                    </a:ext>
                  </a:extLst>
                </p:cNvPr>
                <p:cNvSpPr/>
                <p:nvPr/>
              </p:nvSpPr>
              <p:spPr>
                <a:xfrm>
                  <a:off x="7062802" y="4136930"/>
                  <a:ext cx="946658" cy="357959"/>
                </a:xfrm>
                <a:prstGeom prst="roundRect">
                  <a:avLst/>
                </a:prstGeom>
                <a:solidFill>
                  <a:srgbClr val="668E23">
                    <a:alpha val="8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</a:p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×3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,Rate=18)</a:t>
                  </a:r>
                </a:p>
              </p:txBody>
            </p:sp>
          </mc:Choice>
          <mc:Fallback xmlns=""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E646A04F-202F-40FF-A90D-7B73C7D03B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802" y="4136930"/>
                  <a:ext cx="946658" cy="357959"/>
                </a:xfrm>
                <a:prstGeom prst="round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46355AC-BDE6-4740-B6AD-EFC6919DD712}"/>
                </a:ext>
              </a:extLst>
            </p:cNvPr>
            <p:cNvSpPr/>
            <p:nvPr/>
          </p:nvSpPr>
          <p:spPr>
            <a:xfrm>
              <a:off x="4182975" y="2363113"/>
              <a:ext cx="946658" cy="357959"/>
            </a:xfrm>
            <a:prstGeom prst="roundRect">
              <a:avLst/>
            </a:prstGeom>
            <a:solidFill>
              <a:srgbClr val="ED7D31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ReLU+BN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871C1E7-1921-4FF8-BF6F-53A5470C66A8}"/>
                </a:ext>
              </a:extLst>
            </p:cNvPr>
            <p:cNvSpPr/>
            <p:nvPr/>
          </p:nvSpPr>
          <p:spPr>
            <a:xfrm>
              <a:off x="5622035" y="2354678"/>
              <a:ext cx="946658" cy="357959"/>
            </a:xfrm>
            <a:prstGeom prst="roundRect">
              <a:avLst/>
            </a:prstGeom>
            <a:solidFill>
              <a:srgbClr val="804080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ReLU+BN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CAFA6A4E-0E79-48A9-8E05-453FE67FC881}"/>
                </a:ext>
              </a:extLst>
            </p:cNvPr>
            <p:cNvSpPr/>
            <p:nvPr/>
          </p:nvSpPr>
          <p:spPr>
            <a:xfrm>
              <a:off x="7062367" y="2363112"/>
              <a:ext cx="946658" cy="357959"/>
            </a:xfrm>
            <a:prstGeom prst="roundRect">
              <a:avLst/>
            </a:prstGeom>
            <a:solidFill>
              <a:srgbClr val="668E23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ReLU+BN</a:t>
              </a: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0F108A34-A83F-406C-AC4B-70104A034611}"/>
                </a:ext>
              </a:extLst>
            </p:cNvPr>
            <p:cNvSpPr/>
            <p:nvPr/>
          </p:nvSpPr>
          <p:spPr>
            <a:xfrm>
              <a:off x="5622035" y="1362993"/>
              <a:ext cx="946658" cy="357959"/>
            </a:xfrm>
            <a:prstGeom prst="roundRect">
              <a:avLst/>
            </a:prstGeom>
            <a:solidFill>
              <a:srgbClr val="E779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7A75C3BD-ECA6-48E4-A9F1-39FFD9E09BE8}"/>
                </a:ext>
              </a:extLst>
            </p:cNvPr>
            <p:cNvCxnSpPr>
              <a:cxnSpLocks/>
              <a:stCxn id="65" idx="0"/>
              <a:endCxn id="72" idx="1"/>
            </p:cNvCxnSpPr>
            <p:nvPr/>
          </p:nvCxnSpPr>
          <p:spPr>
            <a:xfrm rot="5400000" flipH="1" flipV="1">
              <a:off x="4728599" y="1469678"/>
              <a:ext cx="821140" cy="96573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4447163-8352-418E-85C1-DC4189F80E72}"/>
                </a:ext>
              </a:extLst>
            </p:cNvPr>
            <p:cNvCxnSpPr>
              <a:cxnSpLocks/>
              <a:stCxn id="69" idx="0"/>
              <a:endCxn id="72" idx="3"/>
            </p:cNvCxnSpPr>
            <p:nvPr/>
          </p:nvCxnSpPr>
          <p:spPr>
            <a:xfrm rot="16200000" flipV="1">
              <a:off x="6641626" y="1469041"/>
              <a:ext cx="821139" cy="967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流程图: 汇总连接 84">
              <a:extLst>
                <a:ext uri="{FF2B5EF4-FFF2-40B4-BE49-F238E27FC236}">
                  <a16:creationId xmlns:a16="http://schemas.microsoft.com/office/drawing/2014/main" id="{4052ADB3-24A6-4B1E-BD7B-19855FC62859}"/>
                </a:ext>
              </a:extLst>
            </p:cNvPr>
            <p:cNvSpPr/>
            <p:nvPr/>
          </p:nvSpPr>
          <p:spPr>
            <a:xfrm>
              <a:off x="5294745" y="1907549"/>
              <a:ext cx="176150" cy="179994"/>
            </a:xfrm>
            <a:prstGeom prst="flowChartSummingJunction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F895B75-8C80-429D-B887-39FB4398865E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4659668" y="1997546"/>
              <a:ext cx="6350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4A69295-01DD-43E0-ADF7-E2E1C6B38A8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5470895" y="1997546"/>
              <a:ext cx="6244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流程图: 汇总连接 90">
              <a:extLst>
                <a:ext uri="{FF2B5EF4-FFF2-40B4-BE49-F238E27FC236}">
                  <a16:creationId xmlns:a16="http://schemas.microsoft.com/office/drawing/2014/main" id="{4363F7EE-413E-4D87-BC1A-112153FA326F}"/>
                </a:ext>
              </a:extLst>
            </p:cNvPr>
            <p:cNvSpPr/>
            <p:nvPr/>
          </p:nvSpPr>
          <p:spPr>
            <a:xfrm>
              <a:off x="6728459" y="2100581"/>
              <a:ext cx="176150" cy="179994"/>
            </a:xfrm>
            <a:prstGeom prst="flowChartSummingJunction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DCD65F1-62B1-45A4-8E98-BA89BB98CB1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364" y="2190578"/>
              <a:ext cx="63291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BBE37F7-A64F-44FD-AEFE-640D35A64575}"/>
                </a:ext>
              </a:extLst>
            </p:cNvPr>
            <p:cNvCxnSpPr>
              <a:cxnSpLocks/>
              <a:stCxn id="67" idx="0"/>
              <a:endCxn id="72" idx="2"/>
            </p:cNvCxnSpPr>
            <p:nvPr/>
          </p:nvCxnSpPr>
          <p:spPr>
            <a:xfrm flipV="1">
              <a:off x="6095364" y="1720952"/>
              <a:ext cx="0" cy="6337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DF50E72-224F-4966-AB69-90F2A6CF1B93}"/>
                </a:ext>
              </a:extLst>
            </p:cNvPr>
            <p:cNvCxnSpPr>
              <a:stCxn id="91" idx="6"/>
            </p:cNvCxnSpPr>
            <p:nvPr/>
          </p:nvCxnSpPr>
          <p:spPr>
            <a:xfrm>
              <a:off x="6904609" y="2190578"/>
              <a:ext cx="6310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A0D2192F-D504-4A7A-BFBD-C9885D1CCC6B}"/>
                    </a:ext>
                  </a:extLst>
                </p:cNvPr>
                <p:cNvSpPr txBox="1"/>
                <p:nvPr/>
              </p:nvSpPr>
              <p:spPr>
                <a:xfrm>
                  <a:off x="4247168" y="2145750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A0D2192F-D504-4A7A-BFBD-C9885D1CC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68" y="2145750"/>
                  <a:ext cx="674992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B0549526-528F-4935-9B55-3DBD4D4784AB}"/>
                    </a:ext>
                  </a:extLst>
                </p:cNvPr>
                <p:cNvSpPr txBox="1"/>
                <p:nvPr/>
              </p:nvSpPr>
              <p:spPr>
                <a:xfrm>
                  <a:off x="5688612" y="2140527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B0549526-528F-4935-9B55-3DBD4D478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612" y="2140527"/>
                  <a:ext cx="674992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CBEF6F00-C5D6-42FF-A1F1-8FB025F99121}"/>
                    </a:ext>
                  </a:extLst>
                </p:cNvPr>
                <p:cNvSpPr txBox="1"/>
                <p:nvPr/>
              </p:nvSpPr>
              <p:spPr>
                <a:xfrm>
                  <a:off x="7314790" y="2143928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CBEF6F00-C5D6-42FF-A1F1-8FB025F99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790" y="2143928"/>
                  <a:ext cx="674992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B80D1CCD-DE19-42FB-9366-C2B9605F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093" y="999000"/>
              <a:ext cx="0" cy="3639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BDD7BFD-42EF-492B-BA15-0C2FB321C3C8}"/>
                </a:ext>
              </a:extLst>
            </p:cNvPr>
            <p:cNvSpPr txBox="1"/>
            <p:nvPr/>
          </p:nvSpPr>
          <p:spPr>
            <a:xfrm>
              <a:off x="6074323" y="1067349"/>
              <a:ext cx="674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52DAD1A1-26D8-455B-862E-C389D0819AFD}"/>
                </a:ext>
              </a:extLst>
            </p:cNvPr>
            <p:cNvCxnSpPr>
              <a:cxnSpLocks/>
              <a:stCxn id="84" idx="5"/>
              <a:endCxn id="7" idx="2"/>
            </p:cNvCxnSpPr>
            <p:nvPr/>
          </p:nvCxnSpPr>
          <p:spPr>
            <a:xfrm rot="10800000">
              <a:off x="4656304" y="4507429"/>
              <a:ext cx="1062979" cy="59341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25BC7500-6FA0-4A73-81FA-FEDE030474E2}"/>
                </a:ext>
              </a:extLst>
            </p:cNvPr>
            <p:cNvCxnSpPr>
              <a:cxnSpLocks/>
              <a:stCxn id="84" idx="0"/>
              <a:endCxn id="57" idx="2"/>
            </p:cNvCxnSpPr>
            <p:nvPr/>
          </p:nvCxnSpPr>
          <p:spPr>
            <a:xfrm flipH="1" flipV="1">
              <a:off x="6094093" y="4507428"/>
              <a:ext cx="18782" cy="35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B34B4AC8-106C-4D82-9BDB-5F57E2A2808D}"/>
                </a:ext>
              </a:extLst>
            </p:cNvPr>
            <p:cNvCxnSpPr>
              <a:cxnSpLocks/>
              <a:stCxn id="84" idx="2"/>
              <a:endCxn id="63" idx="2"/>
            </p:cNvCxnSpPr>
            <p:nvPr/>
          </p:nvCxnSpPr>
          <p:spPr>
            <a:xfrm flipV="1">
              <a:off x="6506467" y="4494889"/>
              <a:ext cx="1029664" cy="60595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53EB5B91-42C1-4432-8EFA-38B16677EE75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7536131" y="3969000"/>
              <a:ext cx="0" cy="167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11B9AE7B-259C-4AD6-9C79-0BBE9A81C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619" y="3969544"/>
              <a:ext cx="2381" cy="16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B36F52FB-7169-439A-89BD-B2E8544CB8B1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656303" y="3969000"/>
              <a:ext cx="0" cy="18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013EC1D9-DBFD-484D-AC1C-05D1A545C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5696" y="2721071"/>
              <a:ext cx="0" cy="167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5AB1F815-ABDD-4D55-894D-956B643E49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712919"/>
              <a:ext cx="2381" cy="16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7CF41CD3-7C40-4191-8F31-A83F7D474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6303" y="2721071"/>
              <a:ext cx="0" cy="18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944A36C-CB21-4609-9CAD-4108F5FDD28C}"/>
                </a:ext>
              </a:extLst>
            </p:cNvPr>
            <p:cNvSpPr txBox="1"/>
            <p:nvPr/>
          </p:nvSpPr>
          <p:spPr>
            <a:xfrm>
              <a:off x="5091117" y="2046230"/>
              <a:ext cx="69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036923E-AED7-451F-8557-09D0B5590DC8}"/>
                </a:ext>
              </a:extLst>
            </p:cNvPr>
            <p:cNvSpPr txBox="1"/>
            <p:nvPr/>
          </p:nvSpPr>
          <p:spPr>
            <a:xfrm>
              <a:off x="6502116" y="1872178"/>
              <a:ext cx="674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9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E591F29-19CE-4632-BBDC-A5DCF1633F8F}"/>
              </a:ext>
            </a:extLst>
          </p:cNvPr>
          <p:cNvGrpSpPr/>
          <p:nvPr/>
        </p:nvGrpSpPr>
        <p:grpSpPr>
          <a:xfrm>
            <a:off x="1489797" y="443436"/>
            <a:ext cx="6840726" cy="3093677"/>
            <a:chOff x="1489797" y="443436"/>
            <a:chExt cx="6840726" cy="309367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CC4CB77-E4AE-414E-B77F-383AE55F0C55}"/>
                </a:ext>
              </a:extLst>
            </p:cNvPr>
            <p:cNvCxnSpPr/>
            <p:nvPr/>
          </p:nvCxnSpPr>
          <p:spPr>
            <a:xfrm>
              <a:off x="1776000" y="1269000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CC3F67C8-A22E-4B99-A2BF-71E679364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231" y="729000"/>
              <a:ext cx="356150" cy="977027"/>
            </a:xfrm>
            <a:prstGeom prst="cube">
              <a:avLst>
                <a:gd name="adj" fmla="val 74505"/>
              </a:avLst>
            </a:prstGeom>
            <a:solidFill>
              <a:schemeClr val="accent2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067D9E3-8CD2-4335-948D-27F4F955D8EC}"/>
                </a:ext>
              </a:extLst>
            </p:cNvPr>
            <p:cNvCxnSpPr>
              <a:cxnSpLocks/>
            </p:cNvCxnSpPr>
            <p:nvPr/>
          </p:nvCxnSpPr>
          <p:spPr>
            <a:xfrm>
              <a:off x="2766000" y="1269000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流程图: 汇总连接 9">
              <a:extLst>
                <a:ext uri="{FF2B5EF4-FFF2-40B4-BE49-F238E27FC236}">
                  <a16:creationId xmlns:a16="http://schemas.microsoft.com/office/drawing/2014/main" id="{F5F17649-69A1-49A8-AD13-3D4EF1F34C6E}"/>
                </a:ext>
              </a:extLst>
            </p:cNvPr>
            <p:cNvSpPr/>
            <p:nvPr/>
          </p:nvSpPr>
          <p:spPr>
            <a:xfrm>
              <a:off x="3127960" y="1176415"/>
              <a:ext cx="176150" cy="179994"/>
            </a:xfrm>
            <a:prstGeom prst="flowChartSummingJunction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451F4B-CDD1-4CB3-893D-0464975B0978}"/>
                </a:ext>
              </a:extLst>
            </p:cNvPr>
            <p:cNvSpPr/>
            <p:nvPr/>
          </p:nvSpPr>
          <p:spPr>
            <a:xfrm>
              <a:off x="3667043" y="1176415"/>
              <a:ext cx="176150" cy="179994"/>
            </a:xfrm>
            <a:prstGeom prst="ellipse">
              <a:avLst/>
            </a:prstGeom>
            <a:solidFill>
              <a:srgbClr val="FFD96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+mn-ea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D965FEDE-45AB-438D-86EE-8283D668C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8968" y="729861"/>
              <a:ext cx="356150" cy="977027"/>
            </a:xfrm>
            <a:prstGeom prst="cube">
              <a:avLst>
                <a:gd name="adj" fmla="val 74505"/>
              </a:avLst>
            </a:prstGeom>
            <a:solidFill>
              <a:schemeClr val="accent2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FF30F68-2CE0-4496-B004-076D0323C507}"/>
                </a:ext>
              </a:extLst>
            </p:cNvPr>
            <p:cNvCxnSpPr/>
            <p:nvPr/>
          </p:nvCxnSpPr>
          <p:spPr>
            <a:xfrm>
              <a:off x="4476000" y="1269174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59364DE1-F5A1-49B5-9040-379C9BA44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9605" y="722867"/>
              <a:ext cx="356150" cy="977027"/>
            </a:xfrm>
            <a:prstGeom prst="cube">
              <a:avLst>
                <a:gd name="adj" fmla="val 74505"/>
              </a:avLst>
            </a:prstGeom>
            <a:solidFill>
              <a:schemeClr val="accent2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A236B6-DDC6-49C3-A71E-6D3C066312B1}"/>
                </a:ext>
              </a:extLst>
            </p:cNvPr>
            <p:cNvSpPr/>
            <p:nvPr/>
          </p:nvSpPr>
          <p:spPr>
            <a:xfrm>
              <a:off x="5830813" y="1169930"/>
              <a:ext cx="176150" cy="179994"/>
            </a:xfrm>
            <a:prstGeom prst="ellipse">
              <a:avLst/>
            </a:prstGeom>
            <a:solidFill>
              <a:srgbClr val="FFD96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+mn-ea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5F2038B-A3C1-423B-812B-BD1B8C7F4AF3}"/>
                </a:ext>
              </a:extLst>
            </p:cNvPr>
            <p:cNvCxnSpPr>
              <a:cxnSpLocks/>
            </p:cNvCxnSpPr>
            <p:nvPr/>
          </p:nvCxnSpPr>
          <p:spPr>
            <a:xfrm>
              <a:off x="3304110" y="126641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1C96B63-F6F5-4EC8-9930-89B28BEE9AD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93" y="1268380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057114C-39AF-41C5-8009-F5F6FCB530CF}"/>
                </a:ext>
              </a:extLst>
            </p:cNvPr>
            <p:cNvCxnSpPr>
              <a:cxnSpLocks/>
            </p:cNvCxnSpPr>
            <p:nvPr/>
          </p:nvCxnSpPr>
          <p:spPr>
            <a:xfrm>
              <a:off x="6006963" y="126641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FB48A619-BCE0-4268-ADB7-81DB1A0DA297}"/>
                </a:ext>
              </a:extLst>
            </p:cNvPr>
            <p:cNvGrpSpPr/>
            <p:nvPr/>
          </p:nvGrpSpPr>
          <p:grpSpPr>
            <a:xfrm>
              <a:off x="6384365" y="725003"/>
              <a:ext cx="712300" cy="977027"/>
              <a:chOff x="6374743" y="722868"/>
              <a:chExt cx="712300" cy="977027"/>
            </a:xfrm>
          </p:grpSpPr>
          <p:sp>
            <p:nvSpPr>
              <p:cNvPr id="33" name="立方体 32">
                <a:extLst>
                  <a:ext uri="{FF2B5EF4-FFF2-40B4-BE49-F238E27FC236}">
                    <a16:creationId xmlns:a16="http://schemas.microsoft.com/office/drawing/2014/main" id="{42AC0D27-63BE-431D-9FF7-6C894CD330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74743" y="722868"/>
                <a:ext cx="356150" cy="977027"/>
              </a:xfrm>
              <a:prstGeom prst="cube">
                <a:avLst>
                  <a:gd name="adj" fmla="val 74505"/>
                </a:avLst>
              </a:prstGeom>
              <a:solidFill>
                <a:schemeClr val="accent2">
                  <a:lumMod val="5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立方体 34">
                <a:extLst>
                  <a:ext uri="{FF2B5EF4-FFF2-40B4-BE49-F238E27FC236}">
                    <a16:creationId xmlns:a16="http://schemas.microsoft.com/office/drawing/2014/main" id="{AA0250E3-357D-4AC5-AF96-3DF5C751CA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2818" y="722868"/>
                <a:ext cx="356150" cy="977027"/>
              </a:xfrm>
              <a:prstGeom prst="cube">
                <a:avLst>
                  <a:gd name="adj" fmla="val 74505"/>
                </a:avLst>
              </a:prstGeom>
              <a:solidFill>
                <a:schemeClr val="accent2">
                  <a:lumMod val="5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立方体 37">
                <a:extLst>
                  <a:ext uri="{FF2B5EF4-FFF2-40B4-BE49-F238E27FC236}">
                    <a16:creationId xmlns:a16="http://schemas.microsoft.com/office/drawing/2014/main" id="{9FFC3ECF-62C2-4FBC-ABDB-B796CE9AA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0893" y="722868"/>
                <a:ext cx="356150" cy="977027"/>
              </a:xfrm>
              <a:prstGeom prst="cube">
                <a:avLst>
                  <a:gd name="adj" fmla="val 74505"/>
                </a:avLst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9EDCA066-5B98-485C-8BBA-E5DAF1CAEC01}"/>
                </a:ext>
              </a:extLst>
            </p:cNvPr>
            <p:cNvCxnSpPr>
              <a:cxnSpLocks/>
            </p:cNvCxnSpPr>
            <p:nvPr/>
          </p:nvCxnSpPr>
          <p:spPr>
            <a:xfrm>
              <a:off x="2223471" y="1259927"/>
              <a:ext cx="809085" cy="729073"/>
            </a:xfrm>
            <a:prstGeom prst="bentConnector3">
              <a:avLst>
                <a:gd name="adj1" fmla="val 8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FBCAD297-3E67-45CD-B005-A7D882CB8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556" y="1442515"/>
              <a:ext cx="356150" cy="977027"/>
            </a:xfrm>
            <a:prstGeom prst="cube">
              <a:avLst>
                <a:gd name="adj" fmla="val 74505"/>
              </a:avLst>
            </a:prstGeom>
            <a:solidFill>
              <a:schemeClr val="accent2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流程图: 汇总连接 62">
              <a:extLst>
                <a:ext uri="{FF2B5EF4-FFF2-40B4-BE49-F238E27FC236}">
                  <a16:creationId xmlns:a16="http://schemas.microsoft.com/office/drawing/2014/main" id="{B0DA9520-1A49-42A9-BF11-374E99601481}"/>
                </a:ext>
              </a:extLst>
            </p:cNvPr>
            <p:cNvSpPr/>
            <p:nvPr/>
          </p:nvSpPr>
          <p:spPr>
            <a:xfrm>
              <a:off x="3667043" y="2621592"/>
              <a:ext cx="176150" cy="179994"/>
            </a:xfrm>
            <a:prstGeom prst="flowChartSummingJunction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47AE1DF-FD19-4709-98F7-0A9D109DEE55}"/>
                </a:ext>
              </a:extLst>
            </p:cNvPr>
            <p:cNvCxnSpPr/>
            <p:nvPr/>
          </p:nvCxnSpPr>
          <p:spPr>
            <a:xfrm>
              <a:off x="1776000" y="2709000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立方体 65">
              <a:extLst>
                <a:ext uri="{FF2B5EF4-FFF2-40B4-BE49-F238E27FC236}">
                  <a16:creationId xmlns:a16="http://schemas.microsoft.com/office/drawing/2014/main" id="{7C167276-0F82-4B1D-BB73-AE444548D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231" y="2169000"/>
              <a:ext cx="356150" cy="977027"/>
            </a:xfrm>
            <a:prstGeom prst="cube">
              <a:avLst>
                <a:gd name="adj" fmla="val 74505"/>
              </a:avLst>
            </a:prstGeom>
            <a:solidFill>
              <a:schemeClr val="accent2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FEAC0F0B-5C28-4149-8F05-8BB20538FD98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rot="16200000" flipH="1">
              <a:off x="3216421" y="2082895"/>
              <a:ext cx="632592" cy="444802"/>
            </a:xfrm>
            <a:prstGeom prst="bentConnector3">
              <a:avLst>
                <a:gd name="adj1" fmla="val 81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2CD592DC-4B6A-4A81-B3F7-40B9F5159017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766000" y="2709000"/>
              <a:ext cx="901043" cy="2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3E2E2E50-B3B7-40FB-88FC-3969AE5D4C17}"/>
                </a:ext>
              </a:extLst>
            </p:cNvPr>
            <p:cNvCxnSpPr>
              <a:cxnSpLocks/>
              <a:endCxn id="63" idx="4"/>
            </p:cNvCxnSpPr>
            <p:nvPr/>
          </p:nvCxnSpPr>
          <p:spPr>
            <a:xfrm flipV="1">
              <a:off x="1776000" y="2801586"/>
              <a:ext cx="1979118" cy="62741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65673B7-5A5D-426F-9F22-B0C738DCDD5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216035" y="859641"/>
              <a:ext cx="0" cy="31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8BE51EAC-B311-47DB-9CCB-9FCA35E3A7F5}"/>
                </a:ext>
              </a:extLst>
            </p:cNvPr>
            <p:cNvGrpSpPr/>
            <p:nvPr/>
          </p:nvGrpSpPr>
          <p:grpSpPr>
            <a:xfrm>
              <a:off x="2676000" y="443436"/>
              <a:ext cx="1079118" cy="732979"/>
              <a:chOff x="2676000" y="443436"/>
              <a:chExt cx="1079118" cy="732979"/>
            </a:xfrm>
          </p:grpSpPr>
          <p:cxnSp>
            <p:nvCxnSpPr>
              <p:cNvPr id="97" name="连接符: 肘形 96">
                <a:extLst>
                  <a:ext uri="{FF2B5EF4-FFF2-40B4-BE49-F238E27FC236}">
                    <a16:creationId xmlns:a16="http://schemas.microsoft.com/office/drawing/2014/main" id="{65A12980-50D3-4F82-B284-C4A462E51F42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2676000" y="443436"/>
                <a:ext cx="1079118" cy="73297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6774A6CF-2607-4EFF-B2EF-F5E1F3CC1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00" y="443436"/>
                <a:ext cx="0" cy="4162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1E333C88-4C8C-4EA3-8268-4FDE43F9182A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66" y="1269000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7CDF6B56-38E9-4665-BC2C-E8BBB3EC381A}"/>
                    </a:ext>
                  </a:extLst>
                </p:cNvPr>
                <p:cNvSpPr txBox="1"/>
                <p:nvPr/>
              </p:nvSpPr>
              <p:spPr>
                <a:xfrm>
                  <a:off x="1495112" y="1125577"/>
                  <a:ext cx="29952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7CDF6B56-38E9-4665-BC2C-E8BBB3EC3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112" y="1125577"/>
                  <a:ext cx="299523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2A07AF09-4CA0-4A08-9134-344CEE979562}"/>
                    </a:ext>
                  </a:extLst>
                </p:cNvPr>
                <p:cNvSpPr txBox="1"/>
                <p:nvPr/>
              </p:nvSpPr>
              <p:spPr>
                <a:xfrm>
                  <a:off x="1492650" y="2591614"/>
                  <a:ext cx="29952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2A07AF09-4CA0-4A08-9134-344CEE97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50" y="2591614"/>
                  <a:ext cx="299523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3477323B-BC05-4E98-9255-351D2E11064D}"/>
                    </a:ext>
                  </a:extLst>
                </p:cNvPr>
                <p:cNvSpPr txBox="1"/>
                <p:nvPr/>
              </p:nvSpPr>
              <p:spPr>
                <a:xfrm>
                  <a:off x="1489797" y="3283197"/>
                  <a:ext cx="29952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3477323B-BC05-4E98-9255-351D2E110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797" y="3283197"/>
                  <a:ext cx="299523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59ACA80D-8A6A-4856-B046-8680191AFFD2}"/>
                    </a:ext>
                  </a:extLst>
                </p:cNvPr>
                <p:cNvSpPr txBox="1"/>
                <p:nvPr/>
              </p:nvSpPr>
              <p:spPr>
                <a:xfrm>
                  <a:off x="3080835" y="595909"/>
                  <a:ext cx="29952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59ACA80D-8A6A-4856-B046-8680191AF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835" y="595909"/>
                  <a:ext cx="299523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47A964F6-B07E-484B-A58D-2DA9F1A67056}"/>
                </a:ext>
              </a:extLst>
            </p:cNvPr>
            <p:cNvSpPr txBox="1"/>
            <p:nvPr/>
          </p:nvSpPr>
          <p:spPr>
            <a:xfrm>
              <a:off x="1708549" y="1051926"/>
              <a:ext cx="7152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Up-sample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FB16949-A53A-4B87-AE96-ACCB082D04F2}"/>
                </a:ext>
              </a:extLst>
            </p:cNvPr>
            <p:cNvSpPr txBox="1"/>
            <p:nvPr/>
          </p:nvSpPr>
          <p:spPr>
            <a:xfrm>
              <a:off x="4514705" y="1051926"/>
              <a:ext cx="72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Up-sample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8085CA5A-EE11-494B-A794-7EDE901CD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6000" y="1259927"/>
              <a:ext cx="1035000" cy="64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947CF46A-3FDF-46E2-AF7D-45664AB00C08}"/>
                </a:ext>
              </a:extLst>
            </p:cNvPr>
            <p:cNvSpPr/>
            <p:nvPr/>
          </p:nvSpPr>
          <p:spPr>
            <a:xfrm>
              <a:off x="4456116" y="2163460"/>
              <a:ext cx="3799884" cy="1259826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立方体 154">
              <a:extLst>
                <a:ext uri="{FF2B5EF4-FFF2-40B4-BE49-F238E27FC236}">
                  <a16:creationId xmlns:a16="http://schemas.microsoft.com/office/drawing/2014/main" id="{3D59539F-368A-41E3-BC26-700C6763C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0961" y="2297195"/>
              <a:ext cx="356150" cy="977027"/>
            </a:xfrm>
            <a:prstGeom prst="cube">
              <a:avLst>
                <a:gd name="adj" fmla="val 74505"/>
              </a:avLst>
            </a:prstGeom>
            <a:solidFill>
              <a:schemeClr val="accent2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4C29F6D4-F51A-4ECF-9F39-3FAB434DF830}"/>
                </a:ext>
              </a:extLst>
            </p:cNvPr>
            <p:cNvGrpSpPr/>
            <p:nvPr/>
          </p:nvGrpSpPr>
          <p:grpSpPr>
            <a:xfrm>
              <a:off x="3843195" y="1349924"/>
              <a:ext cx="2075693" cy="1359078"/>
              <a:chOff x="3843195" y="1349924"/>
              <a:chExt cx="2075693" cy="1359078"/>
            </a:xfrm>
          </p:grpSpPr>
          <p:cxnSp>
            <p:nvCxnSpPr>
              <p:cNvPr id="130" name="连接符: 肘形 129">
                <a:extLst>
                  <a:ext uri="{FF2B5EF4-FFF2-40B4-BE49-F238E27FC236}">
                    <a16:creationId xmlns:a16="http://schemas.microsoft.com/office/drawing/2014/main" id="{4BAC6588-15AE-4B05-8D1C-ADCA6501316B}"/>
                  </a:ext>
                </a:extLst>
              </p:cNvPr>
              <p:cNvCxnSpPr>
                <a:cxnSpLocks/>
                <a:endCxn id="27" idx="4"/>
              </p:cNvCxnSpPr>
              <p:nvPr/>
            </p:nvCxnSpPr>
            <p:spPr>
              <a:xfrm flipV="1">
                <a:off x="4659976" y="1349924"/>
                <a:ext cx="1258912" cy="63354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连接符: 肘形 159">
                <a:extLst>
                  <a:ext uri="{FF2B5EF4-FFF2-40B4-BE49-F238E27FC236}">
                    <a16:creationId xmlns:a16="http://schemas.microsoft.com/office/drawing/2014/main" id="{68FC3AD6-FC5F-4BF9-A6AB-706DD7C887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3195" y="1983466"/>
                <a:ext cx="816433" cy="725536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8" name="立方体 167">
              <a:extLst>
                <a:ext uri="{FF2B5EF4-FFF2-40B4-BE49-F238E27FC236}">
                  <a16:creationId xmlns:a16="http://schemas.microsoft.com/office/drawing/2014/main" id="{7230B077-965A-42E4-A909-079348083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3689" y="2261040"/>
              <a:ext cx="356150" cy="977027"/>
            </a:xfrm>
            <a:prstGeom prst="cube">
              <a:avLst>
                <a:gd name="adj" fmla="val 74505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流程图: 汇总连接 169">
              <a:extLst>
                <a:ext uri="{FF2B5EF4-FFF2-40B4-BE49-F238E27FC236}">
                  <a16:creationId xmlns:a16="http://schemas.microsoft.com/office/drawing/2014/main" id="{57CE9EF2-ECE5-4E4D-98B3-9B899573FF61}"/>
                </a:ext>
              </a:extLst>
            </p:cNvPr>
            <p:cNvSpPr/>
            <p:nvPr/>
          </p:nvSpPr>
          <p:spPr>
            <a:xfrm>
              <a:off x="6588409" y="2652006"/>
              <a:ext cx="176150" cy="179994"/>
            </a:xfrm>
            <a:prstGeom prst="flowChartSummingJunction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71F7A841-1690-40FF-A807-7D1BB035BF66}"/>
                </a:ext>
              </a:extLst>
            </p:cNvPr>
            <p:cNvSpPr/>
            <p:nvPr/>
          </p:nvSpPr>
          <p:spPr>
            <a:xfrm>
              <a:off x="7318954" y="2646999"/>
              <a:ext cx="176150" cy="179994"/>
            </a:xfrm>
            <a:prstGeom prst="ellipse">
              <a:avLst/>
            </a:prstGeom>
            <a:solidFill>
              <a:srgbClr val="FFD96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+mn-ea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+mn-ea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545CC9E8-EB06-430B-B2C8-407FE60877B9}"/>
                    </a:ext>
                  </a:extLst>
                </p:cNvPr>
                <p:cNvSpPr txBox="1"/>
                <p:nvPr/>
              </p:nvSpPr>
              <p:spPr>
                <a:xfrm>
                  <a:off x="4960312" y="2564320"/>
                  <a:ext cx="7301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×3</m:t>
                        </m:r>
                      </m:oMath>
                    </m:oMathPara>
                  </a14:m>
                  <a:endParaRPr lang="en-US" altLang="zh-CN" sz="9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Conv+BN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545CC9E8-EB06-430B-B2C8-407FE6087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12" y="2564320"/>
                  <a:ext cx="73017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6F28A11-06BF-4656-BD1B-28822B98D418}"/>
                    </a:ext>
                  </a:extLst>
                </p:cNvPr>
                <p:cNvSpPr txBox="1"/>
                <p:nvPr/>
              </p:nvSpPr>
              <p:spPr>
                <a:xfrm>
                  <a:off x="5936651" y="2564320"/>
                  <a:ext cx="7301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oMath>
                    </m:oMathPara>
                  </a14:m>
                  <a:endParaRPr lang="en-US" altLang="zh-CN" sz="9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Conv+BN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6F28A11-06BF-4656-BD1B-28822B98D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651" y="2564320"/>
                  <a:ext cx="73017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618DEA2F-91E1-4965-9472-5C2CD427EF20}"/>
                </a:ext>
              </a:extLst>
            </p:cNvPr>
            <p:cNvSpPr txBox="1"/>
            <p:nvPr/>
          </p:nvSpPr>
          <p:spPr>
            <a:xfrm>
              <a:off x="6712461" y="2621580"/>
              <a:ext cx="6064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1294C2A3-C0E5-4988-9918-3F8CEB7004BE}"/>
                </a:ext>
              </a:extLst>
            </p:cNvPr>
            <p:cNvSpPr txBox="1"/>
            <p:nvPr/>
          </p:nvSpPr>
          <p:spPr>
            <a:xfrm>
              <a:off x="7456903" y="2621580"/>
              <a:ext cx="799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BE4DE93A-F3EC-4C68-98D9-8DD7A9F3757E}"/>
                    </a:ext>
                  </a:extLst>
                </p:cNvPr>
                <p:cNvSpPr txBox="1"/>
                <p:nvPr/>
              </p:nvSpPr>
              <p:spPr>
                <a:xfrm>
                  <a:off x="8031000" y="1102493"/>
                  <a:ext cx="299523" cy="267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BE4DE93A-F3EC-4C68-98D9-8DD7A9F37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000" y="1102493"/>
                  <a:ext cx="299523" cy="2670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0B3D7E2-0BC4-4D73-AD5A-782C2975CFA5}"/>
              </a:ext>
            </a:extLst>
          </p:cNvPr>
          <p:cNvSpPr txBox="1"/>
          <p:nvPr/>
        </p:nvSpPr>
        <p:spPr>
          <a:xfrm>
            <a:off x="1741921" y="2472145"/>
            <a:ext cx="715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Up-sample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56C32-882E-4F04-ADB8-D8A803E3345B}"/>
              </a:ext>
            </a:extLst>
          </p:cNvPr>
          <p:cNvSpPr txBox="1"/>
          <p:nvPr/>
        </p:nvSpPr>
        <p:spPr>
          <a:xfrm rot="16200000">
            <a:off x="1757601" y="1551278"/>
            <a:ext cx="715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Up-sample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1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56C8F3-A9DF-46F4-BB39-BF6061910C95}"/>
              </a:ext>
            </a:extLst>
          </p:cNvPr>
          <p:cNvGrpSpPr/>
          <p:nvPr/>
        </p:nvGrpSpPr>
        <p:grpSpPr>
          <a:xfrm>
            <a:off x="1502151" y="1015084"/>
            <a:ext cx="5265708" cy="2057796"/>
            <a:chOff x="1502151" y="1015084"/>
            <a:chExt cx="5265708" cy="20577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6620DA5-0922-4B26-A8F9-6337D115D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111"/>
            <a:stretch/>
          </p:blipFill>
          <p:spPr>
            <a:xfrm>
              <a:off x="1776001" y="2347768"/>
              <a:ext cx="720000" cy="725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B633E0E-9A40-41DC-8A41-5F85EBCAC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1688"/>
            <a:stretch/>
          </p:blipFill>
          <p:spPr>
            <a:xfrm>
              <a:off x="3444037" y="2347768"/>
              <a:ext cx="720000" cy="725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3256F01-7A93-4AE0-962A-F03CF158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11648"/>
            <a:stretch/>
          </p:blipFill>
          <p:spPr>
            <a:xfrm>
              <a:off x="4884038" y="2350148"/>
              <a:ext cx="720000" cy="7227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7A8E95A-A1AE-4B5C-B850-61110766C14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496001" y="2710324"/>
              <a:ext cx="494999" cy="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248B291-6DFB-4CB4-885C-50E15850FC39}"/>
                </a:ext>
              </a:extLst>
            </p:cNvPr>
            <p:cNvGrpSpPr/>
            <p:nvPr/>
          </p:nvGrpSpPr>
          <p:grpSpPr>
            <a:xfrm>
              <a:off x="2991000" y="2617946"/>
              <a:ext cx="180000" cy="183928"/>
              <a:chOff x="3127926" y="2981562"/>
              <a:chExt cx="180000" cy="183928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06084634-CE64-4DE3-87D4-136D85178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27926" y="2981562"/>
                <a:ext cx="180000" cy="183928"/>
              </a:xfrm>
              <a:prstGeom prst="ellipse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E481CAB5-F103-4DF0-A3CF-B78E291C8307}"/>
                  </a:ext>
                </a:extLst>
              </p:cNvPr>
              <p:cNvSpPr/>
              <p:nvPr/>
            </p:nvSpPr>
            <p:spPr>
              <a:xfrm>
                <a:off x="3148013" y="3014663"/>
                <a:ext cx="135731" cy="104775"/>
              </a:xfrm>
              <a:custGeom>
                <a:avLst/>
                <a:gdLst>
                  <a:gd name="connsiteX0" fmla="*/ 0 w 135731"/>
                  <a:gd name="connsiteY0" fmla="*/ 104775 h 104775"/>
                  <a:gd name="connsiteX1" fmla="*/ 30956 w 135731"/>
                  <a:gd name="connsiteY1" fmla="*/ 54768 h 104775"/>
                  <a:gd name="connsiteX2" fmla="*/ 111918 w 135731"/>
                  <a:gd name="connsiteY2" fmla="*/ 54768 h 104775"/>
                  <a:gd name="connsiteX3" fmla="*/ 135731 w 135731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31" h="104775">
                    <a:moveTo>
                      <a:pt x="0" y="104775"/>
                    </a:moveTo>
                    <a:cubicBezTo>
                      <a:pt x="6151" y="83938"/>
                      <a:pt x="12303" y="63102"/>
                      <a:pt x="30956" y="54768"/>
                    </a:cubicBezTo>
                    <a:cubicBezTo>
                      <a:pt x="49609" y="46433"/>
                      <a:pt x="94455" y="63896"/>
                      <a:pt x="111918" y="54768"/>
                    </a:cubicBezTo>
                    <a:cubicBezTo>
                      <a:pt x="129381" y="45640"/>
                      <a:pt x="130969" y="10319"/>
                      <a:pt x="135731" y="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8944BCE-E14D-4E3D-8AEA-9D6AB5C2D09D}"/>
                </a:ext>
              </a:extLst>
            </p:cNvPr>
            <p:cNvCxnSpPr>
              <a:cxnSpLocks/>
            </p:cNvCxnSpPr>
            <p:nvPr/>
          </p:nvCxnSpPr>
          <p:spPr>
            <a:xfrm>
              <a:off x="3171000" y="2707591"/>
              <a:ext cx="270000" cy="27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DE2FF51-E22B-47F0-855A-88FBC35702FD}"/>
                </a:ext>
              </a:extLst>
            </p:cNvPr>
            <p:cNvGrpSpPr/>
            <p:nvPr/>
          </p:nvGrpSpPr>
          <p:grpSpPr>
            <a:xfrm>
              <a:off x="4437887" y="2620327"/>
              <a:ext cx="180000" cy="179994"/>
              <a:chOff x="4887075" y="2973571"/>
              <a:chExt cx="180000" cy="17999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82F74E0-4227-4A81-A8D3-75FBBF4C777D}"/>
                  </a:ext>
                </a:extLst>
              </p:cNvPr>
              <p:cNvSpPr/>
              <p:nvPr/>
            </p:nvSpPr>
            <p:spPr>
              <a:xfrm>
                <a:off x="4887075" y="2973571"/>
                <a:ext cx="180000" cy="179994"/>
              </a:xfrm>
              <a:prstGeom prst="ellipse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A7FED1E-0E54-432A-8E71-D21FA54D3850}"/>
                  </a:ext>
                </a:extLst>
              </p:cNvPr>
              <p:cNvCxnSpPr>
                <a:cxnSpLocks/>
                <a:stCxn id="24" idx="6"/>
                <a:endCxn id="24" idx="2"/>
              </p:cNvCxnSpPr>
              <p:nvPr/>
            </p:nvCxnSpPr>
            <p:spPr>
              <a:xfrm flipH="1">
                <a:off x="4887075" y="3063568"/>
                <a:ext cx="1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50E40BA8-5AEE-43C0-A231-453B57077B80}"/>
                </a:ext>
              </a:extLst>
            </p:cNvPr>
            <p:cNvSpPr/>
            <p:nvPr/>
          </p:nvSpPr>
          <p:spPr>
            <a:xfrm>
              <a:off x="1776002" y="1269000"/>
              <a:ext cx="720000" cy="719296"/>
            </a:xfrm>
            <a:prstGeom prst="cube">
              <a:avLst>
                <a:gd name="adj" fmla="val 1076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F2B58BEE-ED25-4CA6-8692-011734DF95A9}"/>
                </a:ext>
              </a:extLst>
            </p:cNvPr>
            <p:cNvSpPr/>
            <p:nvPr/>
          </p:nvSpPr>
          <p:spPr>
            <a:xfrm>
              <a:off x="4887887" y="1269000"/>
              <a:ext cx="709022" cy="719296"/>
            </a:xfrm>
            <a:prstGeom prst="cube">
              <a:avLst>
                <a:gd name="adj" fmla="val 1076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E807093-D3CF-49CC-A0B3-111E6CED8D3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037" y="2710324"/>
              <a:ext cx="273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C99F97B-3ABA-46EE-86EF-D38B7CCE2F4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4617887" y="2710324"/>
              <a:ext cx="27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流程图: 汇总连接 38">
              <a:extLst>
                <a:ext uri="{FF2B5EF4-FFF2-40B4-BE49-F238E27FC236}">
                  <a16:creationId xmlns:a16="http://schemas.microsoft.com/office/drawing/2014/main" id="{00D79BA1-8993-4656-AAAE-5AF73947F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3869" y="1538651"/>
              <a:ext cx="180000" cy="179994"/>
            </a:xfrm>
            <a:prstGeom prst="flowChartSummingJunction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333645C-3F62-4363-9DBE-6000FDCAF672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2496001" y="1628472"/>
              <a:ext cx="1107868" cy="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7598273-40A3-4585-A83C-1BCB10C26FB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3783869" y="1628648"/>
              <a:ext cx="1104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94F91848-4FA7-4B3A-8676-70F53C41AF38}"/>
                </a:ext>
              </a:extLst>
            </p:cNvPr>
            <p:cNvCxnSpPr>
              <a:cxnSpLocks/>
              <a:stCxn id="7" idx="0"/>
              <a:endCxn id="39" idx="4"/>
            </p:cNvCxnSpPr>
            <p:nvPr/>
          </p:nvCxnSpPr>
          <p:spPr>
            <a:xfrm rot="16200000" flipV="1">
              <a:off x="4153203" y="1259312"/>
              <a:ext cx="631503" cy="15501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4DB698D-6901-417C-919E-865B8A4F27AA}"/>
                </a:ext>
              </a:extLst>
            </p:cNvPr>
            <p:cNvSpPr txBox="1"/>
            <p:nvPr/>
          </p:nvSpPr>
          <p:spPr>
            <a:xfrm>
              <a:off x="2437881" y="2707591"/>
              <a:ext cx="736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Up-sample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FECB03F-C638-41C3-8390-970565F6A048}"/>
                    </a:ext>
                  </a:extLst>
                </p:cNvPr>
                <p:cNvSpPr txBox="1"/>
                <p:nvPr/>
              </p:nvSpPr>
              <p:spPr>
                <a:xfrm>
                  <a:off x="1868534" y="2101791"/>
                  <a:ext cx="53493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FECB03F-C638-41C3-8390-970565F6A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34" y="2101791"/>
                  <a:ext cx="534934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91A14E7-1D41-44E8-8B18-648449BEA3C2}"/>
                </a:ext>
              </a:extLst>
            </p:cNvPr>
            <p:cNvSpPr txBox="1"/>
            <p:nvPr/>
          </p:nvSpPr>
          <p:spPr>
            <a:xfrm>
              <a:off x="2789215" y="2391943"/>
              <a:ext cx="595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0D4C943-A8B7-4FC0-980C-D5EB04B50698}"/>
                </a:ext>
              </a:extLst>
            </p:cNvPr>
            <p:cNvSpPr txBox="1"/>
            <p:nvPr/>
          </p:nvSpPr>
          <p:spPr>
            <a:xfrm>
              <a:off x="4228175" y="2420215"/>
              <a:ext cx="595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Reverse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300EACA-8EC6-48EE-B179-FF867B4FA4F1}"/>
                </a:ext>
              </a:extLst>
            </p:cNvPr>
            <p:cNvCxnSpPr>
              <a:cxnSpLocks/>
            </p:cNvCxnSpPr>
            <p:nvPr/>
          </p:nvCxnSpPr>
          <p:spPr>
            <a:xfrm>
              <a:off x="1502151" y="2700034"/>
              <a:ext cx="273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B2B78A0-ED59-4BE8-B67D-525138E321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2151" y="1628472"/>
              <a:ext cx="273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2F1C83D-298E-4D63-B126-0C1F290EB66C}"/>
                    </a:ext>
                  </a:extLst>
                </p:cNvPr>
                <p:cNvSpPr txBox="1"/>
                <p:nvPr/>
              </p:nvSpPr>
              <p:spPr>
                <a:xfrm>
                  <a:off x="1868534" y="1015084"/>
                  <a:ext cx="53493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2F1C83D-298E-4D63-B126-0C1F290EB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34" y="1015084"/>
                  <a:ext cx="534934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979E4A3-ED9D-4990-B518-DD29CD4A26F7}"/>
                    </a:ext>
                  </a:extLst>
                </p:cNvPr>
                <p:cNvSpPr txBox="1"/>
                <p:nvPr/>
              </p:nvSpPr>
              <p:spPr>
                <a:xfrm>
                  <a:off x="4980420" y="1019271"/>
                  <a:ext cx="53493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979E4A3-ED9D-4990-B518-DD29CD4A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420" y="1019271"/>
                  <a:ext cx="534934" cy="253916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立方体 66">
              <a:extLst>
                <a:ext uri="{FF2B5EF4-FFF2-40B4-BE49-F238E27FC236}">
                  <a16:creationId xmlns:a16="http://schemas.microsoft.com/office/drawing/2014/main" id="{C1C2A3A6-B7BC-45AD-B798-D5377A2CC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9757" y="1285258"/>
              <a:ext cx="262201" cy="719296"/>
            </a:xfrm>
            <a:prstGeom prst="cube">
              <a:avLst>
                <a:gd name="adj" fmla="val 74505"/>
              </a:avLst>
            </a:prstGeom>
            <a:solidFill>
              <a:schemeClr val="accent2">
                <a:lumMod val="5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B8A288-8AB2-4E53-9826-6072DE87A78F}"/>
                </a:ext>
              </a:extLst>
            </p:cNvPr>
            <p:cNvCxnSpPr>
              <a:cxnSpLocks/>
            </p:cNvCxnSpPr>
            <p:nvPr/>
          </p:nvCxnSpPr>
          <p:spPr>
            <a:xfrm>
              <a:off x="5604038" y="1628472"/>
              <a:ext cx="273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5513F83-ABAA-4566-A0A8-999C375BD32E}"/>
                </a:ext>
              </a:extLst>
            </p:cNvPr>
            <p:cNvSpPr txBox="1"/>
            <p:nvPr/>
          </p:nvSpPr>
          <p:spPr>
            <a:xfrm>
              <a:off x="5798213" y="1062956"/>
              <a:ext cx="709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Conv+BN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96480B96-D452-407E-8622-AFFE41A34C3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28472"/>
              <a:ext cx="273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EF3CC33-62E0-484C-9CDC-E834E6E0ECD3}"/>
                    </a:ext>
                  </a:extLst>
                </p:cNvPr>
                <p:cNvSpPr txBox="1"/>
                <p:nvPr/>
              </p:nvSpPr>
              <p:spPr>
                <a:xfrm>
                  <a:off x="6232925" y="1501514"/>
                  <a:ext cx="53493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EF3CC33-62E0-484C-9CDC-E834E6E0E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2925" y="1501514"/>
                  <a:ext cx="534934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B39775C-D0A2-4FA7-A09F-0288D79D9AB1}"/>
              </a:ext>
            </a:extLst>
          </p:cNvPr>
          <p:cNvSpPr txBox="1"/>
          <p:nvPr/>
        </p:nvSpPr>
        <p:spPr>
          <a:xfrm>
            <a:off x="3388698" y="1335920"/>
            <a:ext cx="60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1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4289BC6-CE72-4B96-8AEB-B6329801E522}"/>
              </a:ext>
            </a:extLst>
          </p:cNvPr>
          <p:cNvGrpSpPr/>
          <p:nvPr/>
        </p:nvGrpSpPr>
        <p:grpSpPr>
          <a:xfrm>
            <a:off x="321866" y="302082"/>
            <a:ext cx="5244732" cy="6243129"/>
            <a:chOff x="321866" y="302082"/>
            <a:chExt cx="5244732" cy="6243129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BA8C3EA4-B772-4CDA-8B7F-367BCD36605A}"/>
                </a:ext>
              </a:extLst>
            </p:cNvPr>
            <p:cNvGrpSpPr/>
            <p:nvPr/>
          </p:nvGrpSpPr>
          <p:grpSpPr>
            <a:xfrm>
              <a:off x="1047511" y="302082"/>
              <a:ext cx="4519087" cy="6243129"/>
              <a:chOff x="1047511" y="302082"/>
              <a:chExt cx="4519087" cy="6243129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AA3A2BF-E2F9-4907-B3F8-6A231AE90D5A}"/>
                  </a:ext>
                </a:extLst>
              </p:cNvPr>
              <p:cNvSpPr/>
              <p:nvPr/>
            </p:nvSpPr>
            <p:spPr>
              <a:xfrm>
                <a:off x="1054957" y="2347360"/>
                <a:ext cx="845281" cy="366615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Res2Net+DSE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DEC7574-8C4D-4E04-B36B-CB7298A3BF75}"/>
                  </a:ext>
                </a:extLst>
              </p:cNvPr>
              <p:cNvSpPr/>
              <p:nvPr/>
            </p:nvSpPr>
            <p:spPr>
              <a:xfrm>
                <a:off x="1047511" y="3154040"/>
                <a:ext cx="859379" cy="366614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Res2Net+DSE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2AF052B-57AE-443A-B3B3-700AB951F845}"/>
                  </a:ext>
                </a:extLst>
              </p:cNvPr>
              <p:cNvSpPr/>
              <p:nvPr/>
            </p:nvSpPr>
            <p:spPr>
              <a:xfrm>
                <a:off x="1057936" y="3960719"/>
                <a:ext cx="846991" cy="366614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Res2Net+DSE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100BE68B-7039-4A48-8E0D-97EBA60EE90A}"/>
                  </a:ext>
                </a:extLst>
              </p:cNvPr>
              <p:cNvSpPr/>
              <p:nvPr/>
            </p:nvSpPr>
            <p:spPr>
              <a:xfrm>
                <a:off x="1054957" y="1624207"/>
                <a:ext cx="846991" cy="361085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Conv+DSE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86165B11-9CA2-45D9-B7B0-67AF8A0E9C2C}"/>
                  </a:ext>
                </a:extLst>
              </p:cNvPr>
              <p:cNvSpPr/>
              <p:nvPr/>
            </p:nvSpPr>
            <p:spPr>
              <a:xfrm>
                <a:off x="1206079" y="5355407"/>
                <a:ext cx="551286" cy="180001"/>
              </a:xfrm>
              <a:prstGeom prst="roundRect">
                <a:avLst/>
              </a:prstGeom>
              <a:solidFill>
                <a:srgbClr val="C00000">
                  <a:alpha val="8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MASPP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9413D547-15CA-4FA9-BA4C-66C2C279CDD3}"/>
                  </a:ext>
                </a:extLst>
              </p:cNvPr>
              <p:cNvSpPr/>
              <p:nvPr/>
            </p:nvSpPr>
            <p:spPr>
              <a:xfrm>
                <a:off x="1051607" y="5753608"/>
                <a:ext cx="855283" cy="3666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DF22EB3-72E3-4BA7-A9CD-370C63D73141}"/>
                  </a:ext>
                </a:extLst>
              </p:cNvPr>
              <p:cNvSpPr/>
              <p:nvPr/>
            </p:nvSpPr>
            <p:spPr>
              <a:xfrm>
                <a:off x="2492278" y="4770593"/>
                <a:ext cx="509417" cy="366614"/>
              </a:xfrm>
              <a:prstGeom prst="roundRect">
                <a:avLst/>
              </a:prstGeom>
              <a:solidFill>
                <a:schemeClr val="accent6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D9B7883F-6A88-45DC-94FF-8F682D6492D1}"/>
                  </a:ext>
                </a:extLst>
              </p:cNvPr>
              <p:cNvGrpSpPr/>
              <p:nvPr/>
            </p:nvGrpSpPr>
            <p:grpSpPr>
              <a:xfrm>
                <a:off x="1050362" y="302082"/>
                <a:ext cx="861008" cy="981199"/>
                <a:chOff x="1056001" y="291944"/>
                <a:chExt cx="824417" cy="981199"/>
              </a:xfrm>
            </p:grpSpPr>
            <p:pic>
              <p:nvPicPr>
                <p:cNvPr id="4" name="图片 3">
                  <a:extLst>
                    <a:ext uri="{FF2B5EF4-FFF2-40B4-BE49-F238E27FC236}">
                      <a16:creationId xmlns:a16="http://schemas.microsoft.com/office/drawing/2014/main" id="{C486C530-A588-46B1-9D40-EC811F4311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56001" y="553144"/>
                  <a:ext cx="824417" cy="719999"/>
                </a:xfrm>
                <a:prstGeom prst="rect">
                  <a:avLst/>
                </a:prstGeom>
              </p:spPr>
            </p:pic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D61773C-A023-45B2-A389-17DEABBE55CA}"/>
                    </a:ext>
                  </a:extLst>
                </p:cNvPr>
                <p:cNvSpPr txBox="1"/>
                <p:nvPr/>
              </p:nvSpPr>
              <p:spPr>
                <a:xfrm>
                  <a:off x="1205100" y="291944"/>
                  <a:ext cx="5955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E0257916-ED1F-471C-A641-C7952638397D}"/>
                  </a:ext>
                </a:extLst>
              </p:cNvPr>
              <p:cNvGrpSpPr/>
              <p:nvPr/>
            </p:nvGrpSpPr>
            <p:grpSpPr>
              <a:xfrm>
                <a:off x="2332889" y="5580467"/>
                <a:ext cx="828194" cy="964744"/>
                <a:chOff x="2451000" y="4512175"/>
                <a:chExt cx="828194" cy="964744"/>
              </a:xfrm>
            </p:grpSpPr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F862FA0F-8766-4622-9A2E-74B00573D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1000" y="4512175"/>
                  <a:ext cx="828194" cy="71999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8FE9279A-0A94-4DE7-8E03-9B49A999F9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5346" y="5209858"/>
                      <a:ext cx="534934" cy="267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8FE9279A-0A94-4DE7-8E03-9B49A999F9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5346" y="5209858"/>
                      <a:ext cx="534934" cy="26706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2A5FDFF-76D4-4CF1-81AE-A80C1CB6EF18}"/>
                  </a:ext>
                </a:extLst>
              </p:cNvPr>
              <p:cNvGrpSpPr/>
              <p:nvPr/>
            </p:nvGrpSpPr>
            <p:grpSpPr>
              <a:xfrm>
                <a:off x="5031664" y="4822953"/>
                <a:ext cx="534934" cy="476764"/>
                <a:chOff x="10254675" y="4361395"/>
                <a:chExt cx="534934" cy="476764"/>
              </a:xfrm>
            </p:grpSpPr>
            <p:pic>
              <p:nvPicPr>
                <p:cNvPr id="30" name="图片 29">
                  <a:extLst>
                    <a:ext uri="{FF2B5EF4-FFF2-40B4-BE49-F238E27FC236}">
                      <a16:creationId xmlns:a16="http://schemas.microsoft.com/office/drawing/2014/main" id="{F79497BE-FA1C-4148-A714-638978720A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66354" y="4361395"/>
                  <a:ext cx="311575" cy="27225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D158F7D3-1247-462C-A196-0590BE7DC7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54675" y="4584243"/>
                      <a:ext cx="53493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D158F7D3-1247-462C-A196-0590BE7DC7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54675" y="4584243"/>
                      <a:ext cx="534934" cy="25391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6CA04E80-E849-4542-BFE0-D6D627E5B8ED}"/>
                  </a:ext>
                </a:extLst>
              </p:cNvPr>
              <p:cNvGrpSpPr/>
              <p:nvPr/>
            </p:nvGrpSpPr>
            <p:grpSpPr>
              <a:xfrm>
                <a:off x="3289074" y="1824203"/>
                <a:ext cx="826521" cy="945614"/>
                <a:chOff x="9854470" y="1629707"/>
                <a:chExt cx="826521" cy="945614"/>
              </a:xfrm>
            </p:grpSpPr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4DCA3C53-BDE6-4F79-8115-8A65F49B7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54470" y="1629707"/>
                  <a:ext cx="826521" cy="72371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8FD0D300-DC1E-42D4-9DD2-AC6888A6BF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18259" y="2321405"/>
                      <a:ext cx="53493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8FD0D300-DC1E-42D4-9DD2-AC6888A6BF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18259" y="2321405"/>
                      <a:ext cx="534934" cy="25391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896DE8A4-6C1F-463B-A6F5-7027AB5B019E}"/>
                  </a:ext>
                </a:extLst>
              </p:cNvPr>
              <p:cNvGrpSpPr/>
              <p:nvPr/>
            </p:nvGrpSpPr>
            <p:grpSpPr>
              <a:xfrm>
                <a:off x="5020056" y="3912813"/>
                <a:ext cx="546542" cy="682063"/>
                <a:chOff x="10183791" y="3251185"/>
                <a:chExt cx="546542" cy="682063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98668AE0-0400-43FA-85EE-59AC6F75B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83791" y="3251185"/>
                  <a:ext cx="540000" cy="46989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F3974F42-68CA-429B-AA4D-5E24C3C45F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5399" y="3679332"/>
                      <a:ext cx="53493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F3974F42-68CA-429B-AA4D-5E24C3C45F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5399" y="3679332"/>
                      <a:ext cx="534934" cy="25391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53FE48D-3DB2-4EBA-AC9C-15BE3A4D1D7B}"/>
                  </a:ext>
                </a:extLst>
              </p:cNvPr>
              <p:cNvGrpSpPr/>
              <p:nvPr/>
            </p:nvGrpSpPr>
            <p:grpSpPr>
              <a:xfrm>
                <a:off x="3452863" y="4819907"/>
                <a:ext cx="534934" cy="479810"/>
                <a:chOff x="6653819" y="4014000"/>
                <a:chExt cx="534934" cy="479810"/>
              </a:xfrm>
            </p:grpSpPr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13C712AF-637B-4CD4-8B1D-879AA32E8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65499" y="4014000"/>
                  <a:ext cx="311575" cy="27225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17DFB7F5-98CA-461D-96B8-758068E6EF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3819" y="4239894"/>
                      <a:ext cx="53493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17DFB7F5-98CA-461D-96B8-758068E6EF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3819" y="4239894"/>
                      <a:ext cx="534934" cy="25391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65AF41AB-2BB9-4006-9D40-F3FB3CF7210F}"/>
                  </a:ext>
                </a:extLst>
              </p:cNvPr>
              <p:cNvGrpSpPr/>
              <p:nvPr/>
            </p:nvGrpSpPr>
            <p:grpSpPr>
              <a:xfrm>
                <a:off x="3274269" y="2854846"/>
                <a:ext cx="828601" cy="945892"/>
                <a:chOff x="6096000" y="1989697"/>
                <a:chExt cx="828601" cy="945892"/>
              </a:xfrm>
            </p:grpSpPr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8FC79124-CA1B-461B-A19B-74E892C649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6096000" y="1989697"/>
                  <a:ext cx="828601" cy="71999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55CA7283-A446-4F17-BEAB-431B214AAB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2833" y="2681673"/>
                      <a:ext cx="53493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55CA7283-A446-4F17-BEAB-431B214AAB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2833" y="2681673"/>
                      <a:ext cx="534934" cy="25391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9174DCF4-97E2-4D93-9060-ABF8721DF430}"/>
                  </a:ext>
                </a:extLst>
              </p:cNvPr>
              <p:cNvGrpSpPr/>
              <p:nvPr/>
            </p:nvGrpSpPr>
            <p:grpSpPr>
              <a:xfrm>
                <a:off x="3433304" y="3912162"/>
                <a:ext cx="574532" cy="683428"/>
                <a:chOff x="5018784" y="3515979"/>
                <a:chExt cx="574532" cy="683428"/>
              </a:xfrm>
            </p:grpSpPr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8751B60D-8123-4993-B1F8-87041049B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8784" y="3515979"/>
                  <a:ext cx="541675" cy="475386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本框 55">
                      <a:extLst>
                        <a:ext uri="{FF2B5EF4-FFF2-40B4-BE49-F238E27FC236}">
                          <a16:creationId xmlns:a16="http://schemas.microsoft.com/office/drawing/2014/main" id="{6816066D-3D67-40F8-BCF8-CE077A57D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58382" y="3945491"/>
                      <a:ext cx="53493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文本框 55">
                      <a:extLst>
                        <a:ext uri="{FF2B5EF4-FFF2-40B4-BE49-F238E27FC236}">
                          <a16:creationId xmlns:a16="http://schemas.microsoft.com/office/drawing/2014/main" id="{6816066D-3D67-40F8-BCF8-CE077A57D9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58382" y="3945491"/>
                      <a:ext cx="534934" cy="25391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89203398-F6B6-4B0A-A011-E92E77309601}"/>
                  </a:ext>
                </a:extLst>
              </p:cNvPr>
              <p:cNvSpPr/>
              <p:nvPr/>
            </p:nvSpPr>
            <p:spPr>
              <a:xfrm>
                <a:off x="2492278" y="3154040"/>
                <a:ext cx="509417" cy="366614"/>
              </a:xfrm>
              <a:prstGeom prst="roundRect">
                <a:avLst/>
              </a:prstGeom>
              <a:solidFill>
                <a:schemeClr val="accent6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8D75BA42-19FC-4484-887B-C468F962463C}"/>
                  </a:ext>
                </a:extLst>
              </p:cNvPr>
              <p:cNvSpPr/>
              <p:nvPr/>
            </p:nvSpPr>
            <p:spPr>
              <a:xfrm>
                <a:off x="2492278" y="3960719"/>
                <a:ext cx="509417" cy="366614"/>
              </a:xfrm>
              <a:prstGeom prst="roundRect">
                <a:avLst/>
              </a:prstGeom>
              <a:solidFill>
                <a:schemeClr val="accent6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FFDE410F-E8DD-492E-9672-680A337B632D}"/>
                  </a:ext>
                </a:extLst>
              </p:cNvPr>
              <p:cNvSpPr/>
              <p:nvPr/>
            </p:nvSpPr>
            <p:spPr>
              <a:xfrm>
                <a:off x="1059899" y="4770592"/>
                <a:ext cx="846991" cy="366615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Res2Net+DSE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流程图: 或者 71">
                <a:extLst>
                  <a:ext uri="{FF2B5EF4-FFF2-40B4-BE49-F238E27FC236}">
                    <a16:creationId xmlns:a16="http://schemas.microsoft.com/office/drawing/2014/main" id="{342B89DF-7B16-4781-B31E-129E65994D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5445" y="4056839"/>
                <a:ext cx="184668" cy="182485"/>
              </a:xfrm>
              <a:prstGeom prst="flowChartOr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流程图: 或者 73">
                <a:extLst>
                  <a:ext uri="{FF2B5EF4-FFF2-40B4-BE49-F238E27FC236}">
                    <a16:creationId xmlns:a16="http://schemas.microsoft.com/office/drawing/2014/main" id="{A08686FF-A7F6-439C-A0E2-BAA5E6E27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5445" y="4867163"/>
                <a:ext cx="184668" cy="182485"/>
              </a:xfrm>
              <a:prstGeom prst="flowChartOr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流程图: 或者 75">
                <a:extLst>
                  <a:ext uri="{FF2B5EF4-FFF2-40B4-BE49-F238E27FC236}">
                    <a16:creationId xmlns:a16="http://schemas.microsoft.com/office/drawing/2014/main" id="{3274C024-E964-450C-B257-FDBF219730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9074" y="3240439"/>
                <a:ext cx="184668" cy="182485"/>
              </a:xfrm>
              <a:prstGeom prst="flowChartOr">
                <a:avLst/>
              </a:pr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ACCA8F81-65BA-46D9-BD8B-F664FCB19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8035" y="560875"/>
                <a:ext cx="826521" cy="720112"/>
              </a:xfrm>
              <a:prstGeom prst="rect">
                <a:avLst/>
              </a:prstGeom>
            </p:spPr>
          </p:pic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40880481-8C7E-4EA8-9AC6-73675316C5A8}"/>
                  </a:ext>
                </a:extLst>
              </p:cNvPr>
              <p:cNvGrpSpPr/>
              <p:nvPr/>
            </p:nvGrpSpPr>
            <p:grpSpPr>
              <a:xfrm>
                <a:off x="3613220" y="1460994"/>
                <a:ext cx="176150" cy="179994"/>
                <a:chOff x="3127926" y="2981562"/>
                <a:chExt cx="176150" cy="179994"/>
              </a:xfrm>
            </p:grpSpPr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30878AFB-307D-4B10-9700-3AD5376118C9}"/>
                    </a:ext>
                  </a:extLst>
                </p:cNvPr>
                <p:cNvSpPr/>
                <p:nvPr/>
              </p:nvSpPr>
              <p:spPr>
                <a:xfrm>
                  <a:off x="3127926" y="2981562"/>
                  <a:ext cx="176150" cy="179994"/>
                </a:xfrm>
                <a:prstGeom prst="ellipse">
                  <a:avLst/>
                </a:prstGeom>
                <a:solidFill>
                  <a:srgbClr val="FFD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E1A1E368-7A95-48C5-82BB-B553EE6C11B5}"/>
                    </a:ext>
                  </a:extLst>
                </p:cNvPr>
                <p:cNvSpPr/>
                <p:nvPr/>
              </p:nvSpPr>
              <p:spPr>
                <a:xfrm>
                  <a:off x="3148013" y="3014663"/>
                  <a:ext cx="135731" cy="104775"/>
                </a:xfrm>
                <a:custGeom>
                  <a:avLst/>
                  <a:gdLst>
                    <a:gd name="connsiteX0" fmla="*/ 0 w 135731"/>
                    <a:gd name="connsiteY0" fmla="*/ 104775 h 104775"/>
                    <a:gd name="connsiteX1" fmla="*/ 30956 w 135731"/>
                    <a:gd name="connsiteY1" fmla="*/ 54768 h 104775"/>
                    <a:gd name="connsiteX2" fmla="*/ 111918 w 135731"/>
                    <a:gd name="connsiteY2" fmla="*/ 54768 h 104775"/>
                    <a:gd name="connsiteX3" fmla="*/ 135731 w 135731"/>
                    <a:gd name="connsiteY3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04775">
                      <a:moveTo>
                        <a:pt x="0" y="104775"/>
                      </a:moveTo>
                      <a:cubicBezTo>
                        <a:pt x="6151" y="83938"/>
                        <a:pt x="12303" y="63102"/>
                        <a:pt x="30956" y="54768"/>
                      </a:cubicBezTo>
                      <a:cubicBezTo>
                        <a:pt x="49609" y="46433"/>
                        <a:pt x="94455" y="63896"/>
                        <a:pt x="111918" y="54768"/>
                      </a:cubicBezTo>
                      <a:cubicBezTo>
                        <a:pt x="129381" y="45640"/>
                        <a:pt x="130969" y="10319"/>
                        <a:pt x="135731" y="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429B7CB9-6254-4D72-8252-7BD8E93DA119}"/>
                  </a:ext>
                </a:extLst>
              </p:cNvPr>
              <p:cNvCxnSpPr>
                <a:cxnSpLocks/>
                <a:stCxn id="4" idx="2"/>
                <a:endCxn id="20" idx="0"/>
              </p:cNvCxnSpPr>
              <p:nvPr/>
            </p:nvCxnSpPr>
            <p:spPr>
              <a:xfrm flipH="1">
                <a:off x="1478453" y="1283281"/>
                <a:ext cx="2413" cy="340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5260B751-AEA6-4182-A730-219A7558BF20}"/>
                  </a:ext>
                </a:extLst>
              </p:cNvPr>
              <p:cNvCxnSpPr>
                <a:cxnSpLocks/>
                <a:stCxn id="20" idx="2"/>
                <a:endCxn id="8" idx="0"/>
              </p:cNvCxnSpPr>
              <p:nvPr/>
            </p:nvCxnSpPr>
            <p:spPr>
              <a:xfrm flipH="1">
                <a:off x="1477598" y="1985292"/>
                <a:ext cx="855" cy="362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2080D3CB-6F93-43E8-9B49-49EF1DF9E011}"/>
                  </a:ext>
                </a:extLst>
              </p:cNvPr>
              <p:cNvCxnSpPr>
                <a:stCxn id="8" idx="2"/>
                <a:endCxn id="16" idx="0"/>
              </p:cNvCxnSpPr>
              <p:nvPr/>
            </p:nvCxnSpPr>
            <p:spPr>
              <a:xfrm flipH="1">
                <a:off x="1477201" y="2713975"/>
                <a:ext cx="397" cy="440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2BD7EA2C-4AA9-4337-85D1-23B76EBE5042}"/>
                  </a:ext>
                </a:extLst>
              </p:cNvPr>
              <p:cNvCxnSpPr>
                <a:stCxn id="16" idx="2"/>
                <a:endCxn id="18" idx="0"/>
              </p:cNvCxnSpPr>
              <p:nvPr/>
            </p:nvCxnSpPr>
            <p:spPr>
              <a:xfrm>
                <a:off x="1477201" y="3520654"/>
                <a:ext cx="4231" cy="440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F6430C1A-8C39-41A9-AD7D-B07584E50A9D}"/>
                  </a:ext>
                </a:extLst>
              </p:cNvPr>
              <p:cNvCxnSpPr>
                <a:stCxn id="18" idx="2"/>
                <a:endCxn id="67" idx="0"/>
              </p:cNvCxnSpPr>
              <p:nvPr/>
            </p:nvCxnSpPr>
            <p:spPr>
              <a:xfrm>
                <a:off x="1481432" y="4327333"/>
                <a:ext cx="1963" cy="443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D1B844E7-CE6A-421C-B98E-A86F507772FB}"/>
                  </a:ext>
                </a:extLst>
              </p:cNvPr>
              <p:cNvCxnSpPr>
                <a:cxnSpLocks/>
                <a:stCxn id="67" idx="2"/>
                <a:endCxn id="22" idx="0"/>
              </p:cNvCxnSpPr>
              <p:nvPr/>
            </p:nvCxnSpPr>
            <p:spPr>
              <a:xfrm flipH="1">
                <a:off x="1481722" y="5137207"/>
                <a:ext cx="1673" cy="21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1B007E62-F15C-4977-896D-090B1F00F0F9}"/>
                  </a:ext>
                </a:extLst>
              </p:cNvPr>
              <p:cNvCxnSpPr>
                <a:cxnSpLocks/>
                <a:stCxn id="22" idx="2"/>
                <a:endCxn id="24" idx="0"/>
              </p:cNvCxnSpPr>
              <p:nvPr/>
            </p:nvCxnSpPr>
            <p:spPr>
              <a:xfrm flipH="1">
                <a:off x="1479249" y="5535408"/>
                <a:ext cx="2473" cy="21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5778314B-5B18-44F8-AD24-3066428D2FDA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1906890" y="5936915"/>
                <a:ext cx="425999" cy="3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3E575941-8D07-40FF-AFF8-4D256DFE0B7E}"/>
                  </a:ext>
                </a:extLst>
              </p:cNvPr>
              <p:cNvCxnSpPr>
                <a:stCxn id="25" idx="0"/>
                <a:endCxn id="26" idx="2"/>
              </p:cNvCxnSpPr>
              <p:nvPr/>
            </p:nvCxnSpPr>
            <p:spPr>
              <a:xfrm flipV="1">
                <a:off x="2746986" y="5137207"/>
                <a:ext cx="1" cy="443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E6B43179-D24E-4A18-B81F-18FA1E136EFC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>
                <a:off x="3001695" y="4953900"/>
                <a:ext cx="562848" cy="2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D01CEB99-BB1C-4CED-8534-73AB0D8E1120}"/>
                  </a:ext>
                </a:extLst>
              </p:cNvPr>
              <p:cNvCxnSpPr>
                <a:cxnSpLocks/>
                <a:stCxn id="28" idx="3"/>
                <a:endCxn id="72" idx="2"/>
              </p:cNvCxnSpPr>
              <p:nvPr/>
            </p:nvCxnSpPr>
            <p:spPr>
              <a:xfrm flipV="1">
                <a:off x="3974979" y="4148082"/>
                <a:ext cx="400466" cy="1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1B72F6F9-ED7F-4562-9B21-5819E88822E7}"/>
                  </a:ext>
                </a:extLst>
              </p:cNvPr>
              <p:cNvCxnSpPr>
                <a:cxnSpLocks/>
                <a:stCxn id="74" idx="6"/>
                <a:endCxn id="30" idx="1"/>
              </p:cNvCxnSpPr>
              <p:nvPr/>
            </p:nvCxnSpPr>
            <p:spPr>
              <a:xfrm>
                <a:off x="4560113" y="4958406"/>
                <a:ext cx="583230" cy="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连接符: 肘形 130">
                <a:extLst>
                  <a:ext uri="{FF2B5EF4-FFF2-40B4-BE49-F238E27FC236}">
                    <a16:creationId xmlns:a16="http://schemas.microsoft.com/office/drawing/2014/main" id="{418839B9-DD11-4322-9CDA-F5BA7723074F}"/>
                  </a:ext>
                </a:extLst>
              </p:cNvPr>
              <p:cNvCxnSpPr>
                <a:stCxn id="25" idx="3"/>
                <a:endCxn id="74" idx="4"/>
              </p:cNvCxnSpPr>
              <p:nvPr/>
            </p:nvCxnSpPr>
            <p:spPr>
              <a:xfrm flipV="1">
                <a:off x="3161083" y="5049648"/>
                <a:ext cx="1306696" cy="8908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075A6E03-530C-4496-BE03-6CE59EB25AFA}"/>
                  </a:ext>
                </a:extLst>
              </p:cNvPr>
              <p:cNvGrpSpPr/>
              <p:nvPr/>
            </p:nvGrpSpPr>
            <p:grpSpPr>
              <a:xfrm>
                <a:off x="2746987" y="4239324"/>
                <a:ext cx="2552144" cy="583629"/>
                <a:chOff x="2746987" y="4239324"/>
                <a:chExt cx="2552144" cy="583629"/>
              </a:xfrm>
            </p:grpSpPr>
            <p:cxnSp>
              <p:nvCxnSpPr>
                <p:cNvPr id="127" name="连接符: 肘形 126">
                  <a:extLst>
                    <a:ext uri="{FF2B5EF4-FFF2-40B4-BE49-F238E27FC236}">
                      <a16:creationId xmlns:a16="http://schemas.microsoft.com/office/drawing/2014/main" id="{86064D48-5E5F-4932-A365-4E25DDA68567}"/>
                    </a:ext>
                  </a:extLst>
                </p:cNvPr>
                <p:cNvCxnSpPr>
                  <a:stCxn id="30" idx="0"/>
                  <a:endCxn id="63" idx="2"/>
                </p:cNvCxnSpPr>
                <p:nvPr/>
              </p:nvCxnSpPr>
              <p:spPr>
                <a:xfrm rot="16200000" flipV="1">
                  <a:off x="3775249" y="3299071"/>
                  <a:ext cx="495620" cy="255214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A9FAA222-8154-49EE-8BDB-B970F2277666}"/>
                    </a:ext>
                  </a:extLst>
                </p:cNvPr>
                <p:cNvCxnSpPr>
                  <a:cxnSpLocks/>
                  <a:endCxn id="72" idx="4"/>
                </p:cNvCxnSpPr>
                <p:nvPr/>
              </p:nvCxnSpPr>
              <p:spPr>
                <a:xfrm flipV="1">
                  <a:off x="4467779" y="4239324"/>
                  <a:ext cx="0" cy="3358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C43318A4-55A1-4DB0-B153-D3DE5034A148}"/>
                  </a:ext>
                </a:extLst>
              </p:cNvPr>
              <p:cNvCxnSpPr>
                <a:cxnSpLocks/>
                <a:stCxn id="63" idx="3"/>
                <a:endCxn id="28" idx="1"/>
              </p:cNvCxnSpPr>
              <p:nvPr/>
            </p:nvCxnSpPr>
            <p:spPr>
              <a:xfrm>
                <a:off x="3001695" y="4144026"/>
                <a:ext cx="431609" cy="5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04F8A2F1-B806-4870-85BA-9004C585370F}"/>
                  </a:ext>
                </a:extLst>
              </p:cNvPr>
              <p:cNvCxnSpPr>
                <a:cxnSpLocks/>
                <a:stCxn id="27" idx="3"/>
                <a:endCxn id="74" idx="2"/>
              </p:cNvCxnSpPr>
              <p:nvPr/>
            </p:nvCxnSpPr>
            <p:spPr>
              <a:xfrm>
                <a:off x="3876118" y="4956032"/>
                <a:ext cx="499327" cy="2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939A815F-9413-4414-8025-82269F82475C}"/>
                  </a:ext>
                </a:extLst>
              </p:cNvPr>
              <p:cNvCxnSpPr>
                <a:cxnSpLocks/>
                <a:stCxn id="72" idx="6"/>
                <a:endCxn id="32" idx="1"/>
              </p:cNvCxnSpPr>
              <p:nvPr/>
            </p:nvCxnSpPr>
            <p:spPr>
              <a:xfrm flipV="1">
                <a:off x="4560113" y="4147761"/>
                <a:ext cx="459943" cy="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685103A2-6427-4F85-BD16-B752E9982650}"/>
                  </a:ext>
                </a:extLst>
              </p:cNvPr>
              <p:cNvGrpSpPr/>
              <p:nvPr/>
            </p:nvGrpSpPr>
            <p:grpSpPr>
              <a:xfrm>
                <a:off x="2746988" y="3422924"/>
                <a:ext cx="2543069" cy="489889"/>
                <a:chOff x="2746988" y="3422924"/>
                <a:chExt cx="2543069" cy="489889"/>
              </a:xfrm>
            </p:grpSpPr>
            <p:cxnSp>
              <p:nvCxnSpPr>
                <p:cNvPr id="100" name="连接符: 肘形 99">
                  <a:extLst>
                    <a:ext uri="{FF2B5EF4-FFF2-40B4-BE49-F238E27FC236}">
                      <a16:creationId xmlns:a16="http://schemas.microsoft.com/office/drawing/2014/main" id="{2B26E38A-AFA8-4556-AB29-4FE5D784A4A5}"/>
                    </a:ext>
                  </a:extLst>
                </p:cNvPr>
                <p:cNvCxnSpPr>
                  <a:cxnSpLocks/>
                  <a:stCxn id="32" idx="0"/>
                  <a:endCxn id="61" idx="2"/>
                </p:cNvCxnSpPr>
                <p:nvPr/>
              </p:nvCxnSpPr>
              <p:spPr>
                <a:xfrm rot="16200000" flipV="1">
                  <a:off x="3822443" y="2445199"/>
                  <a:ext cx="392159" cy="2543069"/>
                </a:xfrm>
                <a:prstGeom prst="bentConnector3">
                  <a:avLst>
                    <a:gd name="adj1" fmla="val 25712"/>
                  </a:avLst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54C810E5-5186-463F-89D7-5A11DF454729}"/>
                    </a:ext>
                  </a:extLst>
                </p:cNvPr>
                <p:cNvCxnSpPr>
                  <a:cxnSpLocks/>
                  <a:endCxn id="76" idx="4"/>
                </p:cNvCxnSpPr>
                <p:nvPr/>
              </p:nvCxnSpPr>
              <p:spPr>
                <a:xfrm flipV="1">
                  <a:off x="4461408" y="3422924"/>
                  <a:ext cx="0" cy="3800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1A3CA1A3-8062-4714-8750-6DACB053D299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>
                <a:off x="3001695" y="3337347"/>
                <a:ext cx="2725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7DD2FE6D-5C83-4574-B30C-9A2AC2B21813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4102870" y="3331682"/>
                <a:ext cx="2662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连接符: 肘形 105">
                <a:extLst>
                  <a:ext uri="{FF2B5EF4-FFF2-40B4-BE49-F238E27FC236}">
                    <a16:creationId xmlns:a16="http://schemas.microsoft.com/office/drawing/2014/main" id="{A8F08331-8245-43CF-9F09-7EEDE2926CFC}"/>
                  </a:ext>
                </a:extLst>
              </p:cNvPr>
              <p:cNvCxnSpPr>
                <a:stCxn id="76" idx="0"/>
                <a:endCxn id="33" idx="3"/>
              </p:cNvCxnSpPr>
              <p:nvPr/>
            </p:nvCxnSpPr>
            <p:spPr>
              <a:xfrm rot="16200000" flipV="1">
                <a:off x="3761312" y="2540342"/>
                <a:ext cx="1054381" cy="34581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DD6C413F-5A94-48A0-A41B-20504E1CE726}"/>
                  </a:ext>
                </a:extLst>
              </p:cNvPr>
              <p:cNvCxnSpPr>
                <a:cxnSpLocks/>
                <a:stCxn id="18" idx="3"/>
                <a:endCxn id="63" idx="1"/>
              </p:cNvCxnSpPr>
              <p:nvPr/>
            </p:nvCxnSpPr>
            <p:spPr>
              <a:xfrm>
                <a:off x="1904927" y="4144026"/>
                <a:ext cx="5873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5FD4A426-A2DC-49BE-8D3B-6ECE32217EBD}"/>
                  </a:ext>
                </a:extLst>
              </p:cNvPr>
              <p:cNvCxnSpPr>
                <a:cxnSpLocks/>
                <a:stCxn id="16" idx="3"/>
                <a:endCxn id="61" idx="1"/>
              </p:cNvCxnSpPr>
              <p:nvPr/>
            </p:nvCxnSpPr>
            <p:spPr>
              <a:xfrm>
                <a:off x="1906890" y="3337347"/>
                <a:ext cx="5853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CABE6209-38CB-4258-8A95-B8B91F034901}"/>
                  </a:ext>
                </a:extLst>
              </p:cNvPr>
              <p:cNvCxnSpPr>
                <a:cxnSpLocks/>
                <a:stCxn id="67" idx="3"/>
                <a:endCxn id="26" idx="1"/>
              </p:cNvCxnSpPr>
              <p:nvPr/>
            </p:nvCxnSpPr>
            <p:spPr>
              <a:xfrm>
                <a:off x="1906890" y="4953900"/>
                <a:ext cx="5853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1A235D56-34D2-4EDD-94FF-3DFF5A4C1A4B}"/>
                  </a:ext>
                </a:extLst>
              </p:cNvPr>
              <p:cNvCxnSpPr>
                <a:stCxn id="33" idx="0"/>
                <a:endCxn id="79" idx="4"/>
              </p:cNvCxnSpPr>
              <p:nvPr/>
            </p:nvCxnSpPr>
            <p:spPr>
              <a:xfrm flipH="1" flipV="1">
                <a:off x="3701295" y="1640988"/>
                <a:ext cx="1040" cy="183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3C4581AF-3B06-4F57-B1A1-36A4B28DD402}"/>
                  </a:ext>
                </a:extLst>
              </p:cNvPr>
              <p:cNvCxnSpPr>
                <a:stCxn id="79" idx="0"/>
                <a:endCxn id="77" idx="2"/>
              </p:cNvCxnSpPr>
              <p:nvPr/>
            </p:nvCxnSpPr>
            <p:spPr>
              <a:xfrm flipV="1">
                <a:off x="3701295" y="1280987"/>
                <a:ext cx="1" cy="180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9296611E-B2F5-4BCB-A4B7-63230E737D40}"/>
                </a:ext>
              </a:extLst>
            </p:cNvPr>
            <p:cNvCxnSpPr>
              <a:cxnSpLocks/>
              <a:stCxn id="16" idx="1"/>
              <a:endCxn id="24" idx="1"/>
            </p:cNvCxnSpPr>
            <p:nvPr/>
          </p:nvCxnSpPr>
          <p:spPr>
            <a:xfrm rot="10800000" flipH="1" flipV="1">
              <a:off x="1047511" y="3337347"/>
              <a:ext cx="4096" cy="2599568"/>
            </a:xfrm>
            <a:prstGeom prst="bentConnector3">
              <a:avLst>
                <a:gd name="adj1" fmla="val -1105681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89B63EC0-B92A-4998-AD31-B11F6B6B9AC8}"/>
                </a:ext>
              </a:extLst>
            </p:cNvPr>
            <p:cNvCxnSpPr>
              <a:cxnSpLocks/>
              <a:stCxn id="18" idx="1"/>
              <a:endCxn id="24" idx="1"/>
            </p:cNvCxnSpPr>
            <p:nvPr/>
          </p:nvCxnSpPr>
          <p:spPr>
            <a:xfrm rot="10800000" flipV="1">
              <a:off x="1051608" y="4144025"/>
              <a:ext cx="6329" cy="1792889"/>
            </a:xfrm>
            <a:prstGeom prst="bentConnector3">
              <a:avLst>
                <a:gd name="adj1" fmla="val 371194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489A29C-E7F7-4148-BA68-2C2C788D4119}"/>
                    </a:ext>
                  </a:extLst>
                </p:cNvPr>
                <p:cNvSpPr txBox="1"/>
                <p:nvPr/>
              </p:nvSpPr>
              <p:spPr>
                <a:xfrm>
                  <a:off x="1025871" y="2037094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489A29C-E7F7-4148-BA68-2C2C788D4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871" y="2037094"/>
                  <a:ext cx="674992" cy="253916"/>
                </a:xfrm>
                <a:prstGeom prst="rect">
                  <a:avLst/>
                </a:prstGeom>
                <a:blipFill>
                  <a:blip r:embed="rId1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056899-81EA-453E-BB77-3BF3F87F363C}"/>
                    </a:ext>
                  </a:extLst>
                </p:cNvPr>
                <p:cNvSpPr txBox="1"/>
                <p:nvPr/>
              </p:nvSpPr>
              <p:spPr>
                <a:xfrm>
                  <a:off x="1038704" y="2801103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056899-81EA-453E-BB77-3BF3F87F3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704" y="2801103"/>
                  <a:ext cx="674992" cy="253916"/>
                </a:xfrm>
                <a:prstGeom prst="rect">
                  <a:avLst/>
                </a:prstGeom>
                <a:blipFill>
                  <a:blip r:embed="rId1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632F225-BE6C-44E9-8E41-B7527A91A417}"/>
                    </a:ext>
                  </a:extLst>
                </p:cNvPr>
                <p:cNvSpPr txBox="1"/>
                <p:nvPr/>
              </p:nvSpPr>
              <p:spPr>
                <a:xfrm>
                  <a:off x="1050729" y="3594104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632F225-BE6C-44E9-8E41-B7527A91A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729" y="3594104"/>
                  <a:ext cx="674992" cy="253916"/>
                </a:xfrm>
                <a:prstGeom prst="rect">
                  <a:avLst/>
                </a:prstGeom>
                <a:blipFill>
                  <a:blip r:embed="rId20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45D630B-DAA0-46E6-BEAE-5729DC81E2EA}"/>
                    </a:ext>
                  </a:extLst>
                </p:cNvPr>
                <p:cNvSpPr txBox="1"/>
                <p:nvPr/>
              </p:nvSpPr>
              <p:spPr>
                <a:xfrm>
                  <a:off x="1063215" y="4418575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45D630B-DAA0-46E6-BEAE-5729DC81E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15" y="4418575"/>
                  <a:ext cx="674992" cy="253916"/>
                </a:xfrm>
                <a:prstGeom prst="rect">
                  <a:avLst/>
                </a:prstGeom>
                <a:blipFill>
                  <a:blip r:embed="rId21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21BFCAE-444E-45CB-9D53-128D79402067}"/>
                    </a:ext>
                  </a:extLst>
                </p:cNvPr>
                <p:cNvSpPr txBox="1"/>
                <p:nvPr/>
              </p:nvSpPr>
              <p:spPr>
                <a:xfrm>
                  <a:off x="1057964" y="5098112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21BFCAE-444E-45CB-9D53-128D79402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64" y="5098112"/>
                  <a:ext cx="674992" cy="253916"/>
                </a:xfrm>
                <a:prstGeom prst="rect">
                  <a:avLst/>
                </a:prstGeom>
                <a:blipFill>
                  <a:blip r:embed="rId2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8380E49-3BA1-49E3-B03B-454CC37FED19}"/>
                    </a:ext>
                  </a:extLst>
                </p:cNvPr>
                <p:cNvSpPr txBox="1"/>
                <p:nvPr/>
              </p:nvSpPr>
              <p:spPr>
                <a:xfrm>
                  <a:off x="1886855" y="4689818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8380E49-3BA1-49E3-B03B-454CC37FE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855" y="4689818"/>
                  <a:ext cx="674992" cy="253916"/>
                </a:xfrm>
                <a:prstGeom prst="rect">
                  <a:avLst/>
                </a:prstGeom>
                <a:blipFill>
                  <a:blip r:embed="rId2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330E687-248A-4A76-B018-2A6B68D13879}"/>
                    </a:ext>
                  </a:extLst>
                </p:cNvPr>
                <p:cNvSpPr txBox="1"/>
                <p:nvPr/>
              </p:nvSpPr>
              <p:spPr>
                <a:xfrm>
                  <a:off x="1878644" y="3891773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330E687-248A-4A76-B018-2A6B68D13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644" y="3891773"/>
                  <a:ext cx="674992" cy="253916"/>
                </a:xfrm>
                <a:prstGeom prst="rect">
                  <a:avLst/>
                </a:prstGeom>
                <a:blipFill>
                  <a:blip r:embed="rId2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B3E6CDC-2201-4A33-B5D2-3DF83872F6BC}"/>
                    </a:ext>
                  </a:extLst>
                </p:cNvPr>
                <p:cNvSpPr txBox="1"/>
                <p:nvPr/>
              </p:nvSpPr>
              <p:spPr>
                <a:xfrm>
                  <a:off x="1862088" y="3039015"/>
                  <a:ext cx="67499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B3E6CDC-2201-4A33-B5D2-3DF83872F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088" y="3039015"/>
                  <a:ext cx="674992" cy="253916"/>
                </a:xfrm>
                <a:prstGeom prst="rect">
                  <a:avLst/>
                </a:prstGeom>
                <a:blipFill>
                  <a:blip r:embed="rId20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10DDB6B-AF9A-42CD-A426-51ED7933F2C4}"/>
                </a:ext>
              </a:extLst>
            </p:cNvPr>
            <p:cNvSpPr txBox="1"/>
            <p:nvPr/>
          </p:nvSpPr>
          <p:spPr>
            <a:xfrm>
              <a:off x="3359671" y="325689"/>
              <a:ext cx="7213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FC9239-D641-479E-B715-24D99BCA7ADF}"/>
                </a:ext>
              </a:extLst>
            </p:cNvPr>
            <p:cNvSpPr txBox="1"/>
            <p:nvPr/>
          </p:nvSpPr>
          <p:spPr>
            <a:xfrm>
              <a:off x="4435580" y="3215667"/>
              <a:ext cx="762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Addition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84AE349-7F02-4B4B-B584-6CD512161361}"/>
                </a:ext>
              </a:extLst>
            </p:cNvPr>
            <p:cNvSpPr txBox="1"/>
            <p:nvPr/>
          </p:nvSpPr>
          <p:spPr>
            <a:xfrm>
              <a:off x="4086731" y="4678393"/>
              <a:ext cx="762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Addition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837324E-3CCB-4D7A-8D44-F51225F59052}"/>
                </a:ext>
              </a:extLst>
            </p:cNvPr>
            <p:cNvSpPr txBox="1"/>
            <p:nvPr/>
          </p:nvSpPr>
          <p:spPr>
            <a:xfrm>
              <a:off x="4114556" y="3867184"/>
              <a:ext cx="762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Addition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FB6116-4E51-4483-99F6-F528C55F8B69}"/>
                </a:ext>
              </a:extLst>
            </p:cNvPr>
            <p:cNvSpPr txBox="1"/>
            <p:nvPr/>
          </p:nvSpPr>
          <p:spPr>
            <a:xfrm>
              <a:off x="3575179" y="5741013"/>
              <a:ext cx="9032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Down-sample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8C69B42-87ED-4CEB-AEB2-7F9EF50E2132}"/>
                </a:ext>
              </a:extLst>
            </p:cNvPr>
            <p:cNvSpPr txBox="1"/>
            <p:nvPr/>
          </p:nvSpPr>
          <p:spPr>
            <a:xfrm>
              <a:off x="4381848" y="3604850"/>
              <a:ext cx="9032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Up-sample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9E00006-EB89-4591-BB70-3119FA55C841}"/>
                </a:ext>
              </a:extLst>
            </p:cNvPr>
            <p:cNvSpPr txBox="1"/>
            <p:nvPr/>
          </p:nvSpPr>
          <p:spPr>
            <a:xfrm>
              <a:off x="4414354" y="4361949"/>
              <a:ext cx="9032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Up-sample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775A405-0DC1-42E7-95E0-BD10723579D8}"/>
                </a:ext>
              </a:extLst>
            </p:cNvPr>
            <p:cNvSpPr txBox="1"/>
            <p:nvPr/>
          </p:nvSpPr>
          <p:spPr>
            <a:xfrm>
              <a:off x="3663863" y="1429869"/>
              <a:ext cx="762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ABA3924-2DA8-4A0C-B119-D2FB7596B550}"/>
                </a:ext>
              </a:extLst>
            </p:cNvPr>
            <p:cNvSpPr txBox="1"/>
            <p:nvPr/>
          </p:nvSpPr>
          <p:spPr>
            <a:xfrm rot="16200000">
              <a:off x="-237207" y="4549367"/>
              <a:ext cx="1364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Skip-Connection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8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96676BB-F8F5-43B2-B1CD-649CB79BC3BF}"/>
              </a:ext>
            </a:extLst>
          </p:cNvPr>
          <p:cNvGrpSpPr/>
          <p:nvPr/>
        </p:nvGrpSpPr>
        <p:grpSpPr>
          <a:xfrm>
            <a:off x="-89316" y="112110"/>
            <a:ext cx="6451555" cy="3505462"/>
            <a:chOff x="3514445" y="1835853"/>
            <a:chExt cx="6451555" cy="350546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7FB34BA-CB68-4E37-BC65-C282E4B3F267}"/>
                </a:ext>
              </a:extLst>
            </p:cNvPr>
            <p:cNvGrpSpPr/>
            <p:nvPr/>
          </p:nvGrpSpPr>
          <p:grpSpPr>
            <a:xfrm>
              <a:off x="8589568" y="2036889"/>
              <a:ext cx="1376432" cy="1011518"/>
              <a:chOff x="8589568" y="2036889"/>
              <a:chExt cx="1376432" cy="1011518"/>
            </a:xfrm>
          </p:grpSpPr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755C5456-47B7-44D2-A687-48260D10A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568" y="2171845"/>
                <a:ext cx="180000" cy="0"/>
              </a:xfrm>
              <a:prstGeom prst="line">
                <a:avLst/>
              </a:prstGeom>
              <a:ln w="25400">
                <a:solidFill>
                  <a:srgbClr val="00A29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C17FED99-3C47-463C-8D6C-C52E7C0C9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568" y="2351845"/>
                <a:ext cx="180000" cy="0"/>
              </a:xfrm>
              <a:prstGeom prst="line">
                <a:avLst/>
              </a:prstGeom>
              <a:ln w="25400">
                <a:solidFill>
                  <a:srgbClr val="36C5FC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7EC43CE2-397A-4B08-ABF0-F86C0C95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568" y="2531845"/>
                <a:ext cx="180000" cy="0"/>
              </a:xfrm>
              <a:prstGeom prst="line">
                <a:avLst/>
              </a:prstGeom>
              <a:ln w="25400">
                <a:solidFill>
                  <a:srgbClr val="007CC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69F87185-99FF-4FFC-ACFA-3BE1E89EA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568" y="2711845"/>
                <a:ext cx="180000" cy="0"/>
              </a:xfrm>
              <a:prstGeom prst="line">
                <a:avLst/>
              </a:prstGeom>
              <a:ln w="25400">
                <a:solidFill>
                  <a:srgbClr val="CC331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9F4CA51D-448F-4A03-B73A-6B29B0D8B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568" y="2891845"/>
                <a:ext cx="180000" cy="0"/>
              </a:xfrm>
              <a:prstGeom prst="line">
                <a:avLst/>
              </a:prstGeom>
              <a:ln w="25400">
                <a:solidFill>
                  <a:srgbClr val="FF66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85A97688-A081-44A2-87E4-DD183B8C6118}"/>
                  </a:ext>
                </a:extLst>
              </p:cNvPr>
              <p:cNvSpPr txBox="1"/>
              <p:nvPr/>
            </p:nvSpPr>
            <p:spPr>
              <a:xfrm>
                <a:off x="8770560" y="2240249"/>
                <a:ext cx="5850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PraNet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DA4E754-0AE6-4C1A-A917-BF172C8583B6}"/>
                  </a:ext>
                </a:extLst>
              </p:cNvPr>
              <p:cNvSpPr txBox="1"/>
              <p:nvPr/>
            </p:nvSpPr>
            <p:spPr>
              <a:xfrm>
                <a:off x="8781905" y="2413428"/>
                <a:ext cx="9285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U-Net++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0F924068-19BB-4F83-A9F5-27E63C6AC3AB}"/>
                  </a:ext>
                </a:extLst>
              </p:cNvPr>
              <p:cNvSpPr txBox="1"/>
              <p:nvPr/>
            </p:nvSpPr>
            <p:spPr>
              <a:xfrm>
                <a:off x="8786585" y="2595418"/>
                <a:ext cx="117941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U-Net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7E33619-E98E-42EC-B5A1-C9FAAD34AD77}"/>
                  </a:ext>
                </a:extLst>
              </p:cNvPr>
              <p:cNvSpPr txBox="1"/>
              <p:nvPr/>
            </p:nvSpPr>
            <p:spPr>
              <a:xfrm>
                <a:off x="8786585" y="2794491"/>
                <a:ext cx="5850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U-Net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C58C7378-6AE2-41BA-8BA8-D9CDB41BA3F9}"/>
                  </a:ext>
                </a:extLst>
              </p:cNvPr>
              <p:cNvSpPr txBox="1"/>
              <p:nvPr/>
            </p:nvSpPr>
            <p:spPr>
              <a:xfrm>
                <a:off x="8769568" y="2036889"/>
                <a:ext cx="75304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本发明</a:t>
                </a:r>
              </a:p>
            </p:txBody>
          </p:sp>
        </p:grp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B2D98F8E-8386-4FC9-B4CD-A0344AFA44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462046"/>
                </p:ext>
              </p:extLst>
            </p:nvPr>
          </p:nvGraphicFramePr>
          <p:xfrm>
            <a:off x="3514445" y="1835853"/>
            <a:ext cx="5255123" cy="350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Visio" r:id="rId3" imgW="8153255" imgH="5438556" progId="Visio.Drawing.15">
                    <p:embed/>
                  </p:oleObj>
                </mc:Choice>
                <mc:Fallback>
                  <p:oleObj name="Visio" r:id="rId3" imgW="8153255" imgH="5438556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14445" y="1835853"/>
                          <a:ext cx="5255123" cy="3505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C7B43F-9F15-48F5-A066-AC4CE1661B6A}"/>
                </a:ext>
              </a:extLst>
            </p:cNvPr>
            <p:cNvSpPr txBox="1"/>
            <p:nvPr/>
          </p:nvSpPr>
          <p:spPr>
            <a:xfrm>
              <a:off x="3711000" y="2029195"/>
              <a:ext cx="1035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7B7A57D-DEF6-461F-9B10-37FA2AC4C44A}"/>
                </a:ext>
              </a:extLst>
            </p:cNvPr>
            <p:cNvSpPr txBox="1"/>
            <p:nvPr/>
          </p:nvSpPr>
          <p:spPr>
            <a:xfrm>
              <a:off x="8461422" y="4932000"/>
              <a:ext cx="1035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9BBC26F-56CE-48E8-BC7E-0014201A4151}"/>
              </a:ext>
            </a:extLst>
          </p:cNvPr>
          <p:cNvGrpSpPr/>
          <p:nvPr/>
        </p:nvGrpSpPr>
        <p:grpSpPr>
          <a:xfrm>
            <a:off x="5375161" y="1676269"/>
            <a:ext cx="6391424" cy="3505462"/>
            <a:chOff x="3474685" y="1809000"/>
            <a:chExt cx="6391424" cy="3505462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8DBF38BB-3360-4392-8DF0-E5EE96DBC0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4685" y="1809000"/>
            <a:ext cx="5255123" cy="350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Visio" r:id="rId5" imgW="8153255" imgH="5438556" progId="Visio.Drawing.15">
                    <p:embed/>
                  </p:oleObj>
                </mc:Choice>
                <mc:Fallback>
                  <p:oleObj name="Visio" r:id="rId5" imgW="8153255" imgH="5438556" progId="Visio.Drawing.15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B2D98F8E-8386-4FC9-B4CD-A0344AFA44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74685" y="1809000"/>
                          <a:ext cx="5255123" cy="3505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122ABF4-5B59-4210-A6A9-40DE9CC5DF67}"/>
                </a:ext>
              </a:extLst>
            </p:cNvPr>
            <p:cNvSpPr txBox="1"/>
            <p:nvPr/>
          </p:nvSpPr>
          <p:spPr>
            <a:xfrm>
              <a:off x="3658750" y="1989836"/>
              <a:ext cx="1035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7F759EC-21AB-4BEF-8C69-DFF4807111FF}"/>
                </a:ext>
              </a:extLst>
            </p:cNvPr>
            <p:cNvSpPr txBox="1"/>
            <p:nvPr/>
          </p:nvSpPr>
          <p:spPr>
            <a:xfrm>
              <a:off x="8409172" y="4892641"/>
              <a:ext cx="1035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294B89D4-83B5-4F7B-883D-F8D2949A58B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99173" y="2799290"/>
              <a:ext cx="82800" cy="828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CAB2640-B36D-44B1-8325-5B4C2455A5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93749" y="28152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72E10C6-9D71-416B-BF61-9EAA9A37FB2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315519" y="23380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80642C0-DE6D-430F-833F-10C6214F1C6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920954" y="23350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04B9C11-9741-44A0-BBB8-2C49A9305D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522839" y="23291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9666D12-3A2F-4D34-B210-7D12C80774C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117845" y="234512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E673214-E37F-44B4-A8A6-9C62AAF419B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719730" y="23291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FC81671B-258A-476C-B83E-B291A70208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7460" y="3642554"/>
              <a:ext cx="93600" cy="936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D592809F-70DF-45B2-B4EE-BC0CA4168C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304719" y="2492486"/>
              <a:ext cx="82800" cy="828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C8C85519-4ED8-45AC-8D8F-D63069DB623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915554" y="2461966"/>
              <a:ext cx="82800" cy="828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DC1A1B81-6ED8-48F4-AF01-0C7FE25462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523559" y="2441606"/>
              <a:ext cx="82800" cy="828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50665139-EEE6-41AB-9D29-78C45689B1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109865" y="2457167"/>
              <a:ext cx="82800" cy="828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D71403FF-40AA-4749-9B14-D83F0FEEA1B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708930" y="2461966"/>
              <a:ext cx="82800" cy="828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五边形 35">
              <a:extLst>
                <a:ext uri="{FF2B5EF4-FFF2-40B4-BE49-F238E27FC236}">
                  <a16:creationId xmlns:a16="http://schemas.microsoft.com/office/drawing/2014/main" id="{66E2AC0B-8D3B-413A-A590-C5EEBB3A9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9074" y="3387600"/>
              <a:ext cx="82800" cy="82800"/>
            </a:xfrm>
            <a:prstGeom prst="pen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五边形 36">
              <a:extLst>
                <a:ext uri="{FF2B5EF4-FFF2-40B4-BE49-F238E27FC236}">
                  <a16:creationId xmlns:a16="http://schemas.microsoft.com/office/drawing/2014/main" id="{938B69F8-E589-4F77-AFA4-C4D5ACEDB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5519" y="3023919"/>
              <a:ext cx="82800" cy="82800"/>
            </a:xfrm>
            <a:prstGeom prst="pen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五边形 37">
              <a:extLst>
                <a:ext uri="{FF2B5EF4-FFF2-40B4-BE49-F238E27FC236}">
                  <a16:creationId xmlns:a16="http://schemas.microsoft.com/office/drawing/2014/main" id="{50CE39F3-6086-4CCE-AC5A-DA8A58B23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554" y="3018573"/>
              <a:ext cx="82800" cy="82800"/>
            </a:xfrm>
            <a:prstGeom prst="pen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五边形 38">
              <a:extLst>
                <a:ext uri="{FF2B5EF4-FFF2-40B4-BE49-F238E27FC236}">
                  <a16:creationId xmlns:a16="http://schemas.microsoft.com/office/drawing/2014/main" id="{1DEEB31C-C923-4950-8358-697632203C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2039" y="3015015"/>
              <a:ext cx="82800" cy="82800"/>
            </a:xfrm>
            <a:prstGeom prst="pen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五边形 39">
              <a:extLst>
                <a:ext uri="{FF2B5EF4-FFF2-40B4-BE49-F238E27FC236}">
                  <a16:creationId xmlns:a16="http://schemas.microsoft.com/office/drawing/2014/main" id="{8C898B57-49B9-4A28-BE4C-F6FFC15FC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45" y="3009048"/>
              <a:ext cx="82800" cy="82800"/>
            </a:xfrm>
            <a:prstGeom prst="pen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五边形 40">
              <a:extLst>
                <a:ext uri="{FF2B5EF4-FFF2-40B4-BE49-F238E27FC236}">
                  <a16:creationId xmlns:a16="http://schemas.microsoft.com/office/drawing/2014/main" id="{DA25821D-83B3-4539-B126-F6DCA1FAD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7880" y="3009048"/>
              <a:ext cx="82800" cy="82800"/>
            </a:xfrm>
            <a:prstGeom prst="pen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403B312-C917-44F8-87A6-C0BF5CF32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4474" y="3561731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F371677-3D00-4C6D-96BD-45883E479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319" y="3132964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7C5B375-ABF2-43FF-B162-7CCE52251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9443" y="312723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ABBE705-5B49-4D9D-99A6-2723ED361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3221" y="3130370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1DE0182-3D7C-4772-A127-6404E2C47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3245" y="3120757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61C77DF-7A5E-4842-BAEC-8BA613117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4116" y="3120757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39BA5942-5378-4235-B728-16E5C4F7D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8499" y="3216616"/>
              <a:ext cx="93600" cy="936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3E2FF5AD-B5C8-40A3-8F19-A08723680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7404" y="3216616"/>
              <a:ext cx="93600" cy="936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7371D134-74EE-4105-883D-7B2EDBED7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1239" y="3207277"/>
              <a:ext cx="93600" cy="936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F71EDD28-2FB4-4250-B436-423D9E730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8651" y="3192757"/>
              <a:ext cx="93600" cy="936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DCAD27EE-98DD-455B-AEB4-062702AD0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2336" y="3207277"/>
              <a:ext cx="93600" cy="936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1D5A253-F642-4E99-BAA3-C451E4D7573B}"/>
                </a:ext>
              </a:extLst>
            </p:cNvPr>
            <p:cNvGrpSpPr/>
            <p:nvPr/>
          </p:nvGrpSpPr>
          <p:grpSpPr>
            <a:xfrm>
              <a:off x="8445072" y="2074014"/>
              <a:ext cx="1421037" cy="1011518"/>
              <a:chOff x="8806877" y="2036934"/>
              <a:chExt cx="1421037" cy="1011518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09226E9-1B02-46D2-981B-0728E522F646}"/>
                  </a:ext>
                </a:extLst>
              </p:cNvPr>
              <p:cNvSpPr txBox="1"/>
              <p:nvPr/>
            </p:nvSpPr>
            <p:spPr>
              <a:xfrm>
                <a:off x="9042994" y="2247454"/>
                <a:ext cx="5850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PraNet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D0FF26A-E7ED-42FB-9AA3-8DBBEB09F368}"/>
                  </a:ext>
                </a:extLst>
              </p:cNvPr>
              <p:cNvSpPr txBox="1"/>
              <p:nvPr/>
            </p:nvSpPr>
            <p:spPr>
              <a:xfrm>
                <a:off x="9043819" y="2413473"/>
                <a:ext cx="9285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U-Net++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C75B417-D596-49A6-91D6-EDC96CF37042}"/>
                  </a:ext>
                </a:extLst>
              </p:cNvPr>
              <p:cNvSpPr txBox="1"/>
              <p:nvPr/>
            </p:nvSpPr>
            <p:spPr>
              <a:xfrm>
                <a:off x="9048499" y="2595463"/>
                <a:ext cx="117941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U-Net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BF0777E-FA55-45D6-A8BD-2ED02A168B55}"/>
                  </a:ext>
                </a:extLst>
              </p:cNvPr>
              <p:cNvSpPr txBox="1"/>
              <p:nvPr/>
            </p:nvSpPr>
            <p:spPr>
              <a:xfrm>
                <a:off x="9048499" y="2794536"/>
                <a:ext cx="5850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U-Net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A96F391-64D2-4040-BADC-7B7548C7F3A3}"/>
                  </a:ext>
                </a:extLst>
              </p:cNvPr>
              <p:cNvSpPr txBox="1"/>
              <p:nvPr/>
            </p:nvSpPr>
            <p:spPr>
              <a:xfrm>
                <a:off x="9031482" y="2036934"/>
                <a:ext cx="75304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本发明</a:t>
                </a: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3F3F7C93-8E2D-4498-8D6F-C21764189A21}"/>
                  </a:ext>
                </a:extLst>
              </p:cNvPr>
              <p:cNvGrpSpPr/>
              <p:nvPr/>
            </p:nvGrpSpPr>
            <p:grpSpPr>
              <a:xfrm>
                <a:off x="8806877" y="2142400"/>
                <a:ext cx="252000" cy="72000"/>
                <a:chOff x="6816000" y="778501"/>
                <a:chExt cx="252000" cy="72000"/>
              </a:xfrm>
            </p:grpSpPr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E7337D5C-CB2B-4DD9-A15D-C63DFD4A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06000" y="77850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560ACCB3-15DC-4E1F-B61D-FEF3C17E7730}"/>
                    </a:ext>
                  </a:extLst>
                </p:cNvPr>
                <p:cNvCxnSpPr/>
                <p:nvPr/>
              </p:nvCxnSpPr>
              <p:spPr>
                <a:xfrm>
                  <a:off x="6816000" y="819000"/>
                  <a:ext cx="252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A0DE1CE9-2815-402E-9F8E-1194EE1BCC00}"/>
                  </a:ext>
                </a:extLst>
              </p:cNvPr>
              <p:cNvGrpSpPr/>
              <p:nvPr/>
            </p:nvGrpSpPr>
            <p:grpSpPr>
              <a:xfrm>
                <a:off x="8806877" y="2327269"/>
                <a:ext cx="252000" cy="82800"/>
                <a:chOff x="6968400" y="916252"/>
                <a:chExt cx="252000" cy="82800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1E0EF0C-AC77-4DC6-B53A-F99F6FA82D6D}"/>
                    </a:ext>
                  </a:extLst>
                </p:cNvPr>
                <p:cNvCxnSpPr/>
                <p:nvPr/>
              </p:nvCxnSpPr>
              <p:spPr>
                <a:xfrm>
                  <a:off x="6968400" y="971400"/>
                  <a:ext cx="252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等腰三角形 75">
                  <a:extLst>
                    <a:ext uri="{FF2B5EF4-FFF2-40B4-BE49-F238E27FC236}">
                      <a16:creationId xmlns:a16="http://schemas.microsoft.com/office/drawing/2014/main" id="{FE4F10BF-6DF0-4C98-AE79-656ACC0D9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052651" y="916252"/>
                  <a:ext cx="82800" cy="828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423DF69-0F8E-481B-B6CA-DBE267A458DC}"/>
                  </a:ext>
                </a:extLst>
              </p:cNvPr>
              <p:cNvGrpSpPr/>
              <p:nvPr/>
            </p:nvGrpSpPr>
            <p:grpSpPr>
              <a:xfrm>
                <a:off x="8806877" y="2505041"/>
                <a:ext cx="252000" cy="82800"/>
                <a:chOff x="7120800" y="1075801"/>
                <a:chExt cx="252000" cy="82800"/>
              </a:xfrm>
            </p:grpSpPr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25E8B329-2328-4087-A0AA-9B6C707CAD70}"/>
                    </a:ext>
                  </a:extLst>
                </p:cNvPr>
                <p:cNvCxnSpPr/>
                <p:nvPr/>
              </p:nvCxnSpPr>
              <p:spPr>
                <a:xfrm>
                  <a:off x="7120800" y="1123800"/>
                  <a:ext cx="252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五边形 73">
                  <a:extLst>
                    <a:ext uri="{FF2B5EF4-FFF2-40B4-BE49-F238E27FC236}">
                      <a16:creationId xmlns:a16="http://schemas.microsoft.com/office/drawing/2014/main" id="{6228168C-C9E9-4534-B591-ADC8C73603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05400" y="1075801"/>
                  <a:ext cx="82800" cy="82800"/>
                </a:xfrm>
                <a:prstGeom prst="pentag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DFAD0EDE-A650-4C6A-AE6E-3441B705BE30}"/>
                  </a:ext>
                </a:extLst>
              </p:cNvPr>
              <p:cNvGrpSpPr/>
              <p:nvPr/>
            </p:nvGrpSpPr>
            <p:grpSpPr>
              <a:xfrm>
                <a:off x="8806877" y="2683059"/>
                <a:ext cx="252000" cy="72000"/>
                <a:chOff x="7273200" y="1228226"/>
                <a:chExt cx="252000" cy="72000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320EED28-27FB-4C9C-9BE6-1D27686F0FEB}"/>
                    </a:ext>
                  </a:extLst>
                </p:cNvPr>
                <p:cNvCxnSpPr/>
                <p:nvPr/>
              </p:nvCxnSpPr>
              <p:spPr>
                <a:xfrm>
                  <a:off x="7273200" y="1276200"/>
                  <a:ext cx="252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F2BDF9CA-43D3-40F8-9EA1-A262F0316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64666" y="1228226"/>
                  <a:ext cx="72000" cy="7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4EEDB14-5F0C-4AC2-82D1-53ECBA9760FE}"/>
                  </a:ext>
                </a:extLst>
              </p:cNvPr>
              <p:cNvGrpSpPr/>
              <p:nvPr/>
            </p:nvGrpSpPr>
            <p:grpSpPr>
              <a:xfrm>
                <a:off x="8809144" y="2867401"/>
                <a:ext cx="252000" cy="93600"/>
                <a:chOff x="7425600" y="1381800"/>
                <a:chExt cx="252000" cy="93600"/>
              </a:xfrm>
            </p:grpSpPr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7A7C25E9-1299-482C-A3BD-9E60D5A47C9C}"/>
                    </a:ext>
                  </a:extLst>
                </p:cNvPr>
                <p:cNvCxnSpPr/>
                <p:nvPr/>
              </p:nvCxnSpPr>
              <p:spPr>
                <a:xfrm>
                  <a:off x="7425600" y="1428600"/>
                  <a:ext cx="252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菱形 69">
                  <a:extLst>
                    <a:ext uri="{FF2B5EF4-FFF2-40B4-BE49-F238E27FC236}">
                      <a16:creationId xmlns:a16="http://schemas.microsoft.com/office/drawing/2014/main" id="{C61BEB62-92C3-4764-8DA8-53F649EFB9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4800" y="1381800"/>
                  <a:ext cx="93600" cy="936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001D783-ADF7-4DFF-B714-6B75706F4E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13137" y="24211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39B8C634-7564-4777-8686-E2AA4C4632D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999302" y="2533318"/>
              <a:ext cx="82800" cy="828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五边形 55">
              <a:extLst>
                <a:ext uri="{FF2B5EF4-FFF2-40B4-BE49-F238E27FC236}">
                  <a16:creationId xmlns:a16="http://schemas.microsoft.com/office/drawing/2014/main" id="{94ACE614-21B0-4B0A-8848-485B3F70C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5283" y="3192757"/>
              <a:ext cx="82800" cy="82800"/>
            </a:xfrm>
            <a:prstGeom prst="pent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1E59C82-350D-437E-979C-B334CBB478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3137" y="3454529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菱形 57">
              <a:extLst>
                <a:ext uri="{FF2B5EF4-FFF2-40B4-BE49-F238E27FC236}">
                  <a16:creationId xmlns:a16="http://schemas.microsoft.com/office/drawing/2014/main" id="{CC9EE770-2F75-4B20-8DF6-F90D0763E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3137" y="3293533"/>
              <a:ext cx="93600" cy="936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9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842B1F-B54A-4E2F-BC05-334B559C21CB}"/>
              </a:ext>
            </a:extLst>
          </p:cNvPr>
          <p:cNvGrpSpPr/>
          <p:nvPr/>
        </p:nvGrpSpPr>
        <p:grpSpPr>
          <a:xfrm>
            <a:off x="557771" y="413998"/>
            <a:ext cx="6798229" cy="5938557"/>
            <a:chOff x="557771" y="413998"/>
            <a:chExt cx="6798229" cy="59385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EBC611C-637C-4AEF-8238-8754E47B0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00" y="1269000"/>
              <a:ext cx="1080000" cy="81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88D9726-B481-45B3-9391-49DC49C1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1269000"/>
              <a:ext cx="1080000" cy="81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5C56B7F-F904-46CE-A925-97A4F72FF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000" y="1269000"/>
              <a:ext cx="1080000" cy="81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4C78355-3B11-4312-86D0-EA3B9507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000" y="1269000"/>
              <a:ext cx="1080000" cy="81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E616E94-A63F-4984-88EB-F6C873A3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000" y="1269000"/>
              <a:ext cx="1080000" cy="81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5E94016-99BB-4024-9672-E1B6A31E8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000" y="413998"/>
              <a:ext cx="1080000" cy="81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66F0039-F1D7-4DAE-932E-B7AEF03DE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99" y="413998"/>
              <a:ext cx="1080001" cy="81000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D845FCC-E619-4188-BB94-10C9118E1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00" y="414000"/>
              <a:ext cx="1079999" cy="80999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E67FCDA-B902-476C-9794-5DC857CAA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414000"/>
              <a:ext cx="1079999" cy="809999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0C89DDB-7C03-4C57-8198-42FCB1D4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000" y="413999"/>
              <a:ext cx="1079999" cy="81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9436304-D0E6-43E4-8E01-D832A138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00" y="2123202"/>
              <a:ext cx="1079999" cy="80999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1ED8ACC-623A-4610-8A6B-036C94C52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123202"/>
              <a:ext cx="1079999" cy="80999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A3AF235-144C-4B20-BC6D-8F648972A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000" y="2123202"/>
              <a:ext cx="1079999" cy="809999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91B85A2-7C9B-4D1A-9B83-9B4F5992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001" y="2123201"/>
              <a:ext cx="1079999" cy="809999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7BE7D10-D008-49DB-93CC-73C664CB4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001" y="2124461"/>
              <a:ext cx="1079999" cy="809999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A5256E2-4629-476A-B6B3-88638719F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999" y="2977401"/>
              <a:ext cx="1079999" cy="809999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4917F2D-28E5-41B1-A7CE-009A266AA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977401"/>
              <a:ext cx="1079998" cy="809999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57B1449-7016-43F8-A65B-2A66A4EC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999" y="2977400"/>
              <a:ext cx="1080000" cy="809999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A7D7E9AB-3495-424A-AF37-F41F7E02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001" y="2977399"/>
              <a:ext cx="1079999" cy="809999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401B2CC-D752-4BD1-A45D-63136679E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001" y="2977398"/>
              <a:ext cx="1079999" cy="809999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D9BF50B-0CF1-4B34-8B00-C94FE5895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999" y="3830335"/>
              <a:ext cx="1080002" cy="810001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ED62680-EA96-454F-999F-16513E9B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3830336"/>
              <a:ext cx="1079999" cy="809999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2D9C56A-073C-47C5-B360-D6EE028A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999" y="3830336"/>
              <a:ext cx="1079999" cy="809999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96645D07-E61D-4E79-BB2D-A929388BF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422" y="3832386"/>
              <a:ext cx="1077265" cy="807949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445052-8E31-4DAE-B28A-2EB8B661D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001" y="3830335"/>
              <a:ext cx="1079999" cy="809999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9B9B97C7-B753-4FF2-AF20-EEE5C3D4C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998" y="4683269"/>
              <a:ext cx="1080001" cy="810001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D9F57906-0C24-4184-8B27-2833B57A6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996" y="4683271"/>
              <a:ext cx="1079999" cy="809999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F67D66D9-1675-482C-A873-CBEF741AD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92" y="4683271"/>
              <a:ext cx="1079999" cy="809999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C3612B8A-A725-4753-9DA8-BE3E68EA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694" y="5538270"/>
              <a:ext cx="1079998" cy="809999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364CEFAF-0E15-46C9-85DA-566B5D09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997" y="5538270"/>
              <a:ext cx="1079999" cy="809999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313385B-B204-4D51-9FEF-034BC31C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997" y="5538270"/>
              <a:ext cx="1079999" cy="809999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D17476B8-48A0-4901-B88D-3D9D30710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97" y="5542556"/>
              <a:ext cx="1079998" cy="809999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0BEAEDB7-2188-4832-B46D-86C6A4741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91" y="5538270"/>
              <a:ext cx="1079999" cy="809999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6551B7F-DBBD-4C5A-82F2-15CA3E6DF972}"/>
                </a:ext>
              </a:extLst>
            </p:cNvPr>
            <p:cNvSpPr txBox="1"/>
            <p:nvPr/>
          </p:nvSpPr>
          <p:spPr>
            <a:xfrm>
              <a:off x="1210271" y="685780"/>
              <a:ext cx="5207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原图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1D9CB35-6A85-4663-B2E4-CE5B2A01AEF2}"/>
                </a:ext>
              </a:extLst>
            </p:cNvPr>
            <p:cNvSpPr txBox="1"/>
            <p:nvPr/>
          </p:nvSpPr>
          <p:spPr>
            <a:xfrm>
              <a:off x="1112396" y="1539368"/>
              <a:ext cx="5703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U-Net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FC7044A-46D8-4617-8D53-6F119127D08F}"/>
                </a:ext>
              </a:extLst>
            </p:cNvPr>
            <p:cNvSpPr txBox="1"/>
            <p:nvPr/>
          </p:nvSpPr>
          <p:spPr>
            <a:xfrm>
              <a:off x="557771" y="2442234"/>
              <a:ext cx="1125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Attention U-Net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EBB70B90-B91C-4AD0-A61D-E8D9850E124C}"/>
                </a:ext>
              </a:extLst>
            </p:cNvPr>
            <p:cNvSpPr txBox="1"/>
            <p:nvPr/>
          </p:nvSpPr>
          <p:spPr>
            <a:xfrm>
              <a:off x="872103" y="3290163"/>
              <a:ext cx="719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U-Net++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B454B08-C5AF-4A19-8DFE-E05552A1D386}"/>
                </a:ext>
              </a:extLst>
            </p:cNvPr>
            <p:cNvSpPr txBox="1"/>
            <p:nvPr/>
          </p:nvSpPr>
          <p:spPr>
            <a:xfrm>
              <a:off x="1018350" y="4092052"/>
              <a:ext cx="945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PraNet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558D595-AFB6-423A-9BAC-BE31C618A930}"/>
                </a:ext>
              </a:extLst>
            </p:cNvPr>
            <p:cNvSpPr txBox="1"/>
            <p:nvPr/>
          </p:nvSpPr>
          <p:spPr>
            <a:xfrm>
              <a:off x="1212925" y="5779016"/>
              <a:ext cx="4698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GT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59435E7-E62D-400A-B2D2-5D34EEC11A13}"/>
                </a:ext>
              </a:extLst>
            </p:cNvPr>
            <p:cNvSpPr txBox="1"/>
            <p:nvPr/>
          </p:nvSpPr>
          <p:spPr>
            <a:xfrm>
              <a:off x="1018350" y="4935534"/>
              <a:ext cx="945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本发明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61B3B59-6207-4B7C-98AC-8CB9EAA4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992" y="4683269"/>
              <a:ext cx="1080000" cy="81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710E624-9621-48F0-B2BC-585E5DEC1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97" y="4683269"/>
              <a:ext cx="1080000" cy="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71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271</Words>
  <Application>Microsoft Office PowerPoint</Application>
  <PresentationFormat>宽屏</PresentationFormat>
  <Paragraphs>167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DC</dc:creator>
  <cp:lastModifiedBy>Wang DC</cp:lastModifiedBy>
  <cp:revision>110</cp:revision>
  <dcterms:created xsi:type="dcterms:W3CDTF">2020-10-09T07:05:44Z</dcterms:created>
  <dcterms:modified xsi:type="dcterms:W3CDTF">2020-12-03T06:23:13Z</dcterms:modified>
</cp:coreProperties>
</file>