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5e70e7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45e70e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5e70e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5e70e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5e70e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5e70e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5e70e7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45e70e7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5e70ea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5e70ea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e70e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45e70e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5e70eac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45e70eac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5e70e7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45e70e7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5e70e7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45e70e7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038/s41598-022-12201-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Predicting Protein-Protein Interactions and Networks Using Sequence and Structural Data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Shamima Akter, Maryam Alavi, </a:t>
            </a:r>
            <a:r>
              <a:rPr lang="en" sz="1580"/>
              <a:t>Andrea Coronell,</a:t>
            </a:r>
            <a:r>
              <a:rPr lang="en" sz="1580"/>
              <a:t> Weiru Han, Megan Mui, Pawan Thapaliya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Jha, K., Saha, S. &amp; Singh, H. Prediction of protein–protein interaction using graph neural networks. </a:t>
            </a:r>
            <a:r>
              <a:rPr i="1"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Sci Rep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8360 (2022).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https://doi.org/10.1038/s41598-022-12201-9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Protein-protein interactions (PPIs) are the driver of biological functions. By understanding PPIs, we can get a greater understanding of how biological pathways work, which is especially important in drug design for identifying protein targets or the synthesis of synthetic proteins.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10% of all PPIs have been identified in model organisms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experimental methods for determining PPIs are costly and time-consuming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PPIs Using Sequence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proteins are composed of a string of amino acids which each have particular characteristics such as polarity, acidity, and size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491425" y="4322425"/>
            <a:ext cx="477900" cy="4110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969325" y="4322425"/>
            <a:ext cx="477900" cy="4110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447225" y="4322425"/>
            <a:ext cx="477900" cy="411000"/>
          </a:xfrm>
          <a:prstGeom prst="flowChartConnector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193950" y="4322425"/>
            <a:ext cx="477900" cy="411000"/>
          </a:xfrm>
          <a:prstGeom prst="flowChartConnector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16050" y="4322425"/>
            <a:ext cx="477900" cy="4110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38150" y="4322425"/>
            <a:ext cx="477900" cy="4110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938988" y="4322425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0" y="1938775"/>
            <a:ext cx="3822026" cy="30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1690200"/>
            <a:ext cx="49083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building on a model described by Shen et al., sequences of binding and non-binding pairs of proteins were compared based on the dipoles and volumes of amino acid side chains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amino acids are evaluated in groups of threes, with similarly characterized amino acids being assumed to function similarly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Predicting PPIs Using Sequence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1772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of amino acid chains has to be standardized as otherwise larger proteins would have higher frequency of amino acid triads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frequency of triads for two proteins are concatenated into lists of 686 (343 permutations in each) for known binding and non-binding pairs and used to teach the computer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separate list of known binding and non-binding pairs is then used to assess accuracy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actual pipeline is as follows: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organism from homo sapiens, and fix protein as ARF5, extract 1440 protein </a:t>
            </a:r>
            <a:r>
              <a:rPr lang="en"/>
              <a:t>pairs from STRING that has been indicated by multiple evidences that have strong interactions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balance the labels, proteins with a size equal to the number of positive pairings  are selected at random from the remaining proteins.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sequence consists of 20 types of amino acids, and each amino acid could be categorized into 7 classes. We use the number to represent the class labels from 1:7. By this way, we convert the sequence to the vector.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use 3-units window to slide from the start of the sequence until the third position from last. For each window, we have 7*7*7 possible combinations. We create a frequency vector consists of 343 units, each of which represents the number of occurrence(s) within the sequence.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Since sequences are varied in terms of their, the frequency vector would be very different. We normalize the frequency vector using the probability ranging from 0 to 1.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Since the goal is obtain the feature space to predict the interaction between two proteins, we concatenate the normalized  frequency vector whose length is 686.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Finally, we use the normalized feature vector in the multi-layer perceptron to predict the probability of interactions.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0" y="1189050"/>
            <a:ext cx="3919326" cy="36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875" y="305925"/>
            <a:ext cx="3770951" cy="4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PPIs Using Structural Data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overall structure of a protein can be plotted utilizing the coordinates of the atoms within amino acids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X, Y, and Z-coordinate features were used to assess binding between two known proteins by comparing the distance between protein residues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3825" y="2237124"/>
            <a:ext cx="3028750" cy="26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50" y="2237125"/>
            <a:ext cx="2892836" cy="26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4361" l="0" r="0" t="0"/>
          <a:stretch/>
        </p:blipFill>
        <p:spPr>
          <a:xfrm>
            <a:off x="0" y="599625"/>
            <a:ext cx="9144000" cy="4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13" y="152400"/>
            <a:ext cx="461498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Predicting PPIs Using Structural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5" y="1498900"/>
            <a:ext cx="4222699" cy="29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900" y="1433538"/>
            <a:ext cx="3927999" cy="30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