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83EB303-B56A-4F81-BD65-C30E9BFF9D9F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9D4A9EF-A2A3-4E8C-8788-358F1750B58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740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B303-B56A-4F81-BD65-C30E9BFF9D9F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4A9EF-A2A3-4E8C-8788-358F1750B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52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B303-B56A-4F81-BD65-C30E9BFF9D9F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4A9EF-A2A3-4E8C-8788-358F1750B58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41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B303-B56A-4F81-BD65-C30E9BFF9D9F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4A9EF-A2A3-4E8C-8788-358F1750B5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225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B303-B56A-4F81-BD65-C30E9BFF9D9F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4A9EF-A2A3-4E8C-8788-358F1750B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462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B303-B56A-4F81-BD65-C30E9BFF9D9F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4A9EF-A2A3-4E8C-8788-358F1750B5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25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B303-B56A-4F81-BD65-C30E9BFF9D9F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4A9EF-A2A3-4E8C-8788-358F1750B58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417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B303-B56A-4F81-BD65-C30E9BFF9D9F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4A9EF-A2A3-4E8C-8788-358F1750B58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408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B303-B56A-4F81-BD65-C30E9BFF9D9F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4A9EF-A2A3-4E8C-8788-358F1750B58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565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B303-B56A-4F81-BD65-C30E9BFF9D9F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4A9EF-A2A3-4E8C-8788-358F1750B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584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B303-B56A-4F81-BD65-C30E9BFF9D9F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4A9EF-A2A3-4E8C-8788-358F1750B58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719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B303-B56A-4F81-BD65-C30E9BFF9D9F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4A9EF-A2A3-4E8C-8788-358F1750B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151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B303-B56A-4F81-BD65-C30E9BFF9D9F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4A9EF-A2A3-4E8C-8788-358F1750B58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982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B303-B56A-4F81-BD65-C30E9BFF9D9F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4A9EF-A2A3-4E8C-8788-358F1750B58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217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B303-B56A-4F81-BD65-C30E9BFF9D9F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4A9EF-A2A3-4E8C-8788-358F1750B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190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B303-B56A-4F81-BD65-C30E9BFF9D9F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4A9EF-A2A3-4E8C-8788-358F1750B58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74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B303-B56A-4F81-BD65-C30E9BFF9D9F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4A9EF-A2A3-4E8C-8788-358F1750B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610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3EB303-B56A-4F81-BD65-C30E9BFF9D9F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D4A9EF-A2A3-4E8C-8788-358F1750B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07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775E6-6304-9981-0CE1-215998CDA2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计算机管理系统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17E3EB-7D19-2265-7609-C40409BF3F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4401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8C244-7094-40D3-2ECF-D43710550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9FDF37-B65B-8B10-0DFA-18E15E294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59653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28</TotalTime>
  <Words>5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5" baseType="lpstr">
      <vt:lpstr>Arial</vt:lpstr>
      <vt:lpstr>Garamond</vt:lpstr>
      <vt:lpstr>环保</vt:lpstr>
      <vt:lpstr>计算机管理系统</vt:lpstr>
      <vt:lpstr>功能点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宇豪 邱</dc:creator>
  <cp:lastModifiedBy>宇豪 邱</cp:lastModifiedBy>
  <cp:revision>1</cp:revision>
  <dcterms:created xsi:type="dcterms:W3CDTF">2024-06-04T03:15:03Z</dcterms:created>
  <dcterms:modified xsi:type="dcterms:W3CDTF">2024-06-04T03:43:56Z</dcterms:modified>
</cp:coreProperties>
</file>