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83" r:id="rId4"/>
    <p:sldId id="409" r:id="rId5"/>
    <p:sldId id="415" r:id="rId6"/>
    <p:sldId id="416" r:id="rId7"/>
    <p:sldId id="417" r:id="rId8"/>
    <p:sldId id="353" r:id="rId9"/>
    <p:sldId id="352" r:id="rId10"/>
    <p:sldId id="408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F3"/>
    <a:srgbClr val="409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530" y="2456815"/>
            <a:ext cx="7012940" cy="1193165"/>
          </a:xfrm>
        </p:spPr>
        <p:txBody>
          <a:bodyPr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4800">
                <a:solidFill>
                  <a:schemeClr val="bg1">
                    <a:lumMod val="95000"/>
                  </a:schemeClr>
                </a:solidFill>
              </a:rPr>
              <a:t>《</a:t>
            </a:r>
            <a:r>
              <a:rPr lang="en-US" altLang="zh-CN" sz="4800">
                <a:solidFill>
                  <a:schemeClr val="bg1">
                    <a:lumMod val="95000"/>
                  </a:schemeClr>
                </a:solidFill>
              </a:rPr>
              <a:t>Chrome </a:t>
            </a:r>
            <a:r>
              <a:rPr lang="zh-CN" altLang="en-US" sz="4800">
                <a:solidFill>
                  <a:schemeClr val="bg1">
                    <a:lumMod val="95000"/>
                  </a:schemeClr>
                </a:solidFill>
              </a:rPr>
              <a:t>插件开发》</a:t>
            </a:r>
            <a:endParaRPr lang="en-US" altLang="zh-CN" sz="480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76910" y="6247765"/>
            <a:ext cx="1083754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165" y="6416040"/>
            <a:ext cx="1083945" cy="2533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03825" y="3978910"/>
            <a:ext cx="1783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分享人：黄伟胜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8310" y="1111250"/>
            <a:ext cx="8754110" cy="3957320"/>
          </a:xfrm>
        </p:spPr>
        <p:txBody>
          <a:bodyPr>
            <a:noAutofit/>
          </a:bodyPr>
          <a:p>
            <a:pPr algn="l">
              <a:lnSpc>
                <a:spcPct val="120000"/>
              </a:lnSpc>
            </a:pPr>
            <a:r>
              <a:rPr lang="zh-CN" sz="2400">
                <a:solidFill>
                  <a:schemeClr val="bg1">
                    <a:lumMod val="95000"/>
                  </a:schemeClr>
                </a:solidFill>
              </a:rPr>
              <a:t>前言</a:t>
            </a:r>
            <a:br>
              <a:rPr lang="zh-CN" sz="240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sz="2400">
                <a:solidFill>
                  <a:schemeClr val="bg1">
                    <a:lumMod val="95000"/>
                  </a:schemeClr>
                </a:solidFill>
              </a:rPr>
              <a:t>扩展程序是一些能够修改或增强 Chrome 浏览器功能的小程序。您可以利用各种 Web 技术，例如 HTML、JavaScript 和 CSS，来编写自己的扩展程序。</a:t>
            </a:r>
            <a:br>
              <a:rPr lang="zh-CN" altLang="en-US" sz="2400">
                <a:solidFill>
                  <a:schemeClr val="bg1">
                    <a:lumMod val="95000"/>
                  </a:schemeClr>
                </a:solidFill>
              </a:rPr>
            </a:br>
            <a:br>
              <a:rPr lang="zh-CN" altLang="en-US" sz="2400">
                <a:solidFill>
                  <a:schemeClr val="bg1">
                    <a:lumMod val="95000"/>
                  </a:schemeClr>
                </a:solidFill>
              </a:rPr>
            </a:br>
            <a:br>
              <a:rPr lang="zh-CN" altLang="en-US" sz="2400">
                <a:solidFill>
                  <a:schemeClr val="bg1">
                    <a:lumMod val="95000"/>
                  </a:schemeClr>
                </a:solidFill>
              </a:rPr>
            </a:b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76910" y="6247765"/>
            <a:ext cx="1083754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165" y="6416040"/>
            <a:ext cx="1083945" cy="253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676910" y="6247765"/>
            <a:ext cx="1083754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165" y="6416040"/>
            <a:ext cx="1083945" cy="2533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65" y="1864360"/>
            <a:ext cx="2768600" cy="304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030" y="1229360"/>
            <a:ext cx="6654800" cy="635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765" y="2868295"/>
            <a:ext cx="7855585" cy="6197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380" y="3797300"/>
            <a:ext cx="3594100" cy="17399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12165" y="768985"/>
            <a:ext cx="2065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sym typeface="+mn-ea"/>
              </a:rPr>
              <a:t>常见插件场景</a:t>
            </a:r>
            <a:endParaRPr lang="zh-CN" altLang="en-US" sz="24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676910" y="6247765"/>
            <a:ext cx="1083754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165" y="6416040"/>
            <a:ext cx="1083945" cy="2533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12165" y="768985"/>
            <a:ext cx="2065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sym typeface="+mn-ea"/>
              </a:rPr>
              <a:t>主要文件</a:t>
            </a:r>
            <a:endParaRPr lang="zh-CN" altLang="en-US" sz="24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2165" y="1526540"/>
            <a:ext cx="886333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</a:rPr>
              <a:t>一个清单文件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</a:rPr>
              <a:t>一个或多个 HTML 文件（除非扩展程序是一个主题背景）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</a:rPr>
              <a:t>可选：一个或多个 JavaScript 文件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</a:rPr>
              <a:t>可选：您的扩展程序需要的任何其他文件，例如图片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7430" y="3782060"/>
            <a:ext cx="60325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&lt;img src="images/myimage.png"&gt;</a:t>
            </a:r>
            <a:br>
              <a:rPr lang="zh-CN" altLang="en-US" sz="2000">
                <a:solidFill>
                  <a:schemeClr val="bg1"/>
                </a:solidFill>
              </a:rPr>
            </a:br>
            <a:br>
              <a:rPr lang="zh-CN" altLang="en-US" sz="2000">
                <a:solidFill>
                  <a:schemeClr val="bg1"/>
                </a:solidFill>
              </a:rPr>
            </a:br>
            <a:r>
              <a:rPr lang="zh-CN" altLang="en-US" sz="2000">
                <a:solidFill>
                  <a:schemeClr val="bg1"/>
                </a:solidFill>
              </a:rPr>
              <a:t>chrome-extension://&lt;扩展程序标识符&gt;/&lt;文件路径&gt;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676910" y="6247765"/>
            <a:ext cx="1083754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165" y="6416040"/>
            <a:ext cx="1083945" cy="253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-13970"/>
            <a:ext cx="7768590" cy="68726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38435" y="92075"/>
            <a:ext cx="17938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mainfest.json</a:t>
            </a:r>
            <a:endParaRPr lang="en-US" altLang="zh-CN" sz="2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676910" y="6247765"/>
            <a:ext cx="1083754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165" y="6416040"/>
            <a:ext cx="1083945" cy="2533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12165" y="768985"/>
            <a:ext cx="2065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sym typeface="+mn-ea"/>
              </a:rPr>
              <a:t>架构</a:t>
            </a:r>
            <a:endParaRPr lang="zh-CN" altLang="en-US" sz="24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585" y="653415"/>
            <a:ext cx="3200400" cy="2374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015" y="3517265"/>
            <a:ext cx="3467100" cy="2311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055" y="653415"/>
            <a:ext cx="3048000" cy="22504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6055" y="3293745"/>
            <a:ext cx="3098800" cy="252666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716020" y="3077845"/>
            <a:ext cx="13195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后台网页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36950" y="5869940"/>
            <a:ext cx="16776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用户界面网页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516620" y="2925445"/>
            <a:ext cx="16776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修改</a:t>
            </a:r>
            <a:r>
              <a:rPr lang="en-US" altLang="zh-CN">
                <a:solidFill>
                  <a:schemeClr val="bg1"/>
                </a:solidFill>
              </a:rPr>
              <a:t>DOM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91220" y="5820410"/>
            <a:ext cx="16776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消息通信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676910" y="6247765"/>
            <a:ext cx="1083754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165" y="6416040"/>
            <a:ext cx="1083945" cy="2533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110" y="212090"/>
            <a:ext cx="8827135" cy="62236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21310" y="709930"/>
            <a:ext cx="2065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sym typeface="+mn-ea"/>
              </a:rPr>
              <a:t>主要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sym typeface="+mn-ea"/>
              </a:rPr>
              <a:t>架构</a:t>
            </a:r>
            <a:endParaRPr lang="zh-CN" altLang="en-US" sz="24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676910" y="6247765"/>
            <a:ext cx="1083754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165" y="6416040"/>
            <a:ext cx="1083945" cy="2533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80" y="118110"/>
            <a:ext cx="6719570" cy="66217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12165" y="768985"/>
            <a:ext cx="2065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sym typeface="+mn-ea"/>
              </a:rPr>
              <a:t>插件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sym typeface="+mn-ea"/>
              </a:rPr>
              <a:t>抓取图</a:t>
            </a:r>
            <a:endParaRPr lang="zh-CN" altLang="en-US" sz="24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676910" y="6247765"/>
            <a:ext cx="1083754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165" y="6416040"/>
            <a:ext cx="1083945" cy="2533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8270" y="860425"/>
            <a:ext cx="8754110" cy="5137150"/>
          </a:xfrm>
        </p:spPr>
        <p:txBody>
          <a:bodyPr>
            <a:noAutofit/>
          </a:bodyPr>
          <a:p>
            <a:pPr algn="l">
              <a:lnSpc>
                <a:spcPct val="120000"/>
              </a:lnSpc>
            </a:pPr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感谢听讲</a:t>
            </a:r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~</a:t>
            </a:r>
            <a:endParaRPr lang="en-US" altLang="zh-CN" sz="2400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custom"/>
  <p:tag name="KSO_WM_TEMPLATE_INDEX" val="20202652"/>
  <p:tag name="KSO_WM_SLIDE_MODEL_TYPE" val="cover"/>
</p:tagLst>
</file>

<file path=ppt/tags/tag2.xml><?xml version="1.0" encoding="utf-8"?>
<p:tagLst xmlns:p="http://schemas.openxmlformats.org/presentationml/2006/main">
  <p:tag name="KSO_WM_TEMPLATE_CATEGORY" val="custom"/>
  <p:tag name="KSO_WM_TEMPLATE_INDEX" val="20202652"/>
  <p:tag name="KSO_WM_SLIDE_MODEL_TYPE" val="cover"/>
</p:tagLst>
</file>

<file path=ppt/tags/tag3.xml><?xml version="1.0" encoding="utf-8"?>
<p:tagLst xmlns:p="http://schemas.openxmlformats.org/presentationml/2006/main">
  <p:tag name="KSO_WM_TEMPLATE_CATEGORY" val="custom"/>
  <p:tag name="KSO_WM_TEMPLATE_INDEX" val="20202652"/>
  <p:tag name="KSO_WM_SLIDE_MODEL_TYPE" val="cover"/>
</p:tagLst>
</file>

<file path=ppt/tags/tag4.xml><?xml version="1.0" encoding="utf-8"?>
<p:tagLst xmlns:p="http://schemas.openxmlformats.org/presentationml/2006/main">
  <p:tag name="KSO_WM_TEMPLATE_CATEGORY" val="custom"/>
  <p:tag name="KSO_WM_TEMPLATE_INDEX" val="20202652"/>
  <p:tag name="KSO_WM_SLIDE_MODEL_TYPE" val="cover"/>
</p:tagLst>
</file>

<file path=ppt/tags/tag5.xml><?xml version="1.0" encoding="utf-8"?>
<p:tagLst xmlns:p="http://schemas.openxmlformats.org/presentationml/2006/main">
  <p:tag name="KSO_WM_TEMPLATE_CATEGORY" val="custom"/>
  <p:tag name="KSO_WM_TEMPLATE_INDEX" val="20202652"/>
  <p:tag name="KSO_WM_SLIDE_MODEL_TYPE" val="cover"/>
</p:tagLst>
</file>

<file path=ppt/tags/tag6.xml><?xml version="1.0" encoding="utf-8"?>
<p:tagLst xmlns:p="http://schemas.openxmlformats.org/presentationml/2006/main">
  <p:tag name="KSO_WM_TEMPLATE_CATEGORY" val="custom"/>
  <p:tag name="KSO_WM_TEMPLATE_INDEX" val="20202652"/>
  <p:tag name="KSO_WM_SLIDE_MODEL_TYPE" val="cover"/>
</p:tagLst>
</file>

<file path=ppt/tags/tag7.xml><?xml version="1.0" encoding="utf-8"?>
<p:tagLst xmlns:p="http://schemas.openxmlformats.org/presentationml/2006/main">
  <p:tag name="KSO_WM_TEMPLATE_CATEGORY" val="custom"/>
  <p:tag name="KSO_WM_TEMPLATE_INDEX" val="20202652"/>
  <p:tag name="KSO_WM_SLIDE_MODEL_TYPE" val="cover"/>
</p:tagLst>
</file>

<file path=ppt/tags/tag8.xml><?xml version="1.0" encoding="utf-8"?>
<p:tagLst xmlns:p="http://schemas.openxmlformats.org/presentationml/2006/main">
  <p:tag name="KSO_WM_TEMPLATE_CATEGORY" val="custom"/>
  <p:tag name="KSO_WM_TEMPLATE_INDEX" val="20202652"/>
  <p:tag name="KSO_WM_SLIDE_MODEL_TYPE" val="cover"/>
</p:tagLst>
</file>

<file path=ppt/tags/tag9.xml><?xml version="1.0" encoding="utf-8"?>
<p:tagLst xmlns:p="http://schemas.openxmlformats.org/presentationml/2006/main">
  <p:tag name="KSO_WM_TEMPLATE_CATEGORY" val="custom"/>
  <p:tag name="KSO_WM_TEMPLATE_INDEX" val="20202652"/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WPS 演示</Application>
  <PresentationFormat>宽屏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Calibri</vt:lpstr>
      <vt:lpstr>微软雅黑</vt:lpstr>
      <vt:lpstr>汉仪旗黑KW</vt:lpstr>
      <vt:lpstr>Arial Unicode MS</vt:lpstr>
      <vt:lpstr>Office 主题</vt:lpstr>
      <vt:lpstr>《Chrome 插件开发》</vt:lpstr>
      <vt:lpstr>前言 	扩展程序是一些能够修改或增强 Chrome 浏览器功能的小程序。您可以利用各种 Web 技术，例如 HTML、JavaScript 和 CSS，来编写自己的扩展程序。   </vt:lpstr>
      <vt:lpstr>PowerPoint 演示文稿</vt:lpstr>
      <vt:lpstr>PowerPoint 演示文稿</vt:lpstr>
      <vt:lpstr>PowerPoint 演示文稿</vt:lpstr>
      <vt:lpstr>PowerPoint 演示文稿</vt:lpstr>
      <vt:lpstr>1.1、v-if 和 v-show 1.2、computed 和 watch 1.3、v-for 遍历 key，以及避免使用 v-if 1.4、长列表性能优化 1.5、事件的摧毁 1.6、图片资源懒加载 1.7、路由懒加载 1.8、第三方插件按需引入 1.9、优化无限列表性能 1.10、服务端渲染SSR or 预渲染 </vt:lpstr>
      <vt:lpstr>1、Vue 代码层面优化  2、Webpack 配置层面优化  3、Web技术层面优化  </vt:lpstr>
      <vt:lpstr>感谢听讲~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153</cp:revision>
  <dcterms:created xsi:type="dcterms:W3CDTF">2020-07-21T10:14:57Z</dcterms:created>
  <dcterms:modified xsi:type="dcterms:W3CDTF">2020-07-21T10:14:57Z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2052-1.3.1.1688</vt:lpwstr>
  </property>
</Properties>
</file>