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37502-B24C-4608-9DE7-886952DDF4AC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FCD0-E5D7-4F3D-91F5-8C455FB31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LPWAN: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https://www.slideshare.net/infiswift/lpwan-for-iot-62591541?fbclid=IwAR0ELIXQ9wohciEskKSvZg9rdE-wBlUy8qSDeyYW0TzKV85WsQJV5p5rKT0</a:t>
            </a:r>
          </a:p>
          <a:p>
            <a:r>
              <a:rPr lang="en-US" altLang="zh-TW" dirty="0" smtClean="0"/>
              <a:t>LORA: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https://www.eebreakdown.com/2016/08/lora-i.html?fbclid=IwAR1IfAFoTrkfjv4xLusgfOkjFFoHKOkRfrefZYPbAQgpbp8oMjSzMVqZX6Y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FCD0-E5D7-4F3D-91F5-8C455FB31E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Microservices</a:t>
            </a:r>
            <a:r>
              <a:rPr lang="en-US" altLang="zh-TW" dirty="0" smtClean="0"/>
              <a:t> :https://docs.microsoft.com/</a:t>
            </a:r>
            <a:r>
              <a:rPr lang="en-US" altLang="zh-TW" dirty="0" err="1" smtClean="0"/>
              <a:t>zh-tw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dotnet</a:t>
            </a:r>
            <a:r>
              <a:rPr lang="en-US" altLang="zh-TW" dirty="0" smtClean="0"/>
              <a:t>/standard/</a:t>
            </a:r>
            <a:r>
              <a:rPr lang="en-US" altLang="zh-TW" dirty="0" err="1" smtClean="0"/>
              <a:t>microservices</a:t>
            </a:r>
            <a:r>
              <a:rPr lang="en-US" altLang="zh-TW" dirty="0" smtClean="0"/>
              <a:t>-architecture/architect-</a:t>
            </a:r>
            <a:r>
              <a:rPr lang="en-US" altLang="zh-TW" dirty="0" err="1" smtClean="0"/>
              <a:t>microservice</a:t>
            </a:r>
            <a:r>
              <a:rPr lang="en-US" altLang="zh-TW" dirty="0" smtClean="0"/>
              <a:t>-container-applications/direct-client-to-microservice-communication-versus-the-api-gateway-pattern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FF0000"/>
                </a:solidFill>
              </a:rPr>
              <a:t>Amazon API Gateway: https://aws.amazon.com/tw/api-gateway/faqs/?fbclid=IwAR2lXCcu1pWHUl7PARy3v4n8wakKKubbZaPTwnMCZ4PtJKolPtKVyzLtv4w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FCD0-E5D7-4F3D-91F5-8C455FB31E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2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https://ithelp.ithome.com.tw/articles/10193116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DFCD0-E5D7-4F3D-91F5-8C455FB31E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64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7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5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9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6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F55F-663A-4F14-97E2-920305507704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D269-6C3E-45C5-B401-AE6950DC71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7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單箭頭接點 51"/>
          <p:cNvCxnSpPr/>
          <p:nvPr/>
        </p:nvCxnSpPr>
        <p:spPr>
          <a:xfrm>
            <a:off x="7562089" y="4028714"/>
            <a:ext cx="1905769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7562089" y="3586754"/>
            <a:ext cx="1905769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00252" y="4255790"/>
            <a:ext cx="1911096" cy="84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LORA+raspberry</a:t>
            </a:r>
            <a:endParaRPr lang="zh-TW" altLang="en-US" dirty="0"/>
          </a:p>
        </p:txBody>
      </p:sp>
      <p:sp>
        <p:nvSpPr>
          <p:cNvPr id="5" name="文字方塊 21"/>
          <p:cNvSpPr txBox="1"/>
          <p:nvPr/>
        </p:nvSpPr>
        <p:spPr>
          <a:xfrm>
            <a:off x="1133094" y="6211669"/>
            <a:ext cx="15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Smart meter</a:t>
            </a:r>
            <a:endParaRPr lang="zh-TW" altLang="en-US" dirty="0" smtClean="0"/>
          </a:p>
          <a:p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19" idx="1"/>
          </p:cNvCxnSpPr>
          <p:nvPr/>
        </p:nvCxnSpPr>
        <p:spPr>
          <a:xfrm flipV="1">
            <a:off x="2411348" y="3595507"/>
            <a:ext cx="2368294" cy="108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19" idx="1"/>
          </p:cNvCxnSpPr>
          <p:nvPr/>
        </p:nvCxnSpPr>
        <p:spPr>
          <a:xfrm>
            <a:off x="2523743" y="3163824"/>
            <a:ext cx="2255899" cy="4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3"/>
            <a:endCxn id="19" idx="1"/>
          </p:cNvCxnSpPr>
          <p:nvPr/>
        </p:nvCxnSpPr>
        <p:spPr>
          <a:xfrm>
            <a:off x="2502789" y="1719150"/>
            <a:ext cx="2276853" cy="187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2024" y="265176"/>
            <a:ext cx="2852928" cy="640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1693" y="1298526"/>
            <a:ext cx="1911096" cy="84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LORA+raspberry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215" y="2694432"/>
            <a:ext cx="1911096" cy="84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LORA+raspberry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79642" y="2935224"/>
            <a:ext cx="2165981" cy="132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LORA+raspberry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61078" y="265176"/>
            <a:ext cx="4091080" cy="6409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104256" y="6260282"/>
            <a:ext cx="15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Gateway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19577" y="2380294"/>
            <a:ext cx="15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LORAWAN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831588" y="3273475"/>
            <a:ext cx="15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LORAWAN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104959" y="4389198"/>
            <a:ext cx="1586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LORAWAN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99050" y="1500791"/>
            <a:ext cx="949641" cy="5366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6767" y="2822293"/>
            <a:ext cx="949641" cy="5366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03908" y="4366454"/>
            <a:ext cx="949641" cy="5366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package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5011482" y="2037394"/>
            <a:ext cx="0" cy="88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80545" y="1298526"/>
            <a:ext cx="1261873" cy="73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 controller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31" idx="3"/>
          </p:cNvCxnSpPr>
          <p:nvPr/>
        </p:nvCxnSpPr>
        <p:spPr>
          <a:xfrm>
            <a:off x="5642418" y="1667960"/>
            <a:ext cx="657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00216" y="1247375"/>
            <a:ext cx="1261873" cy="73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BC controller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514337" y="1986243"/>
            <a:ext cx="0" cy="94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562089" y="3105912"/>
            <a:ext cx="1905769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019533" y="2866566"/>
            <a:ext cx="899929" cy="448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Port1</a:t>
            </a:r>
          </a:p>
        </p:txBody>
      </p:sp>
      <p:sp>
        <p:nvSpPr>
          <p:cNvPr id="49" name="矩形 48"/>
          <p:cNvSpPr/>
          <p:nvPr/>
        </p:nvSpPr>
        <p:spPr>
          <a:xfrm>
            <a:off x="7019533" y="3329940"/>
            <a:ext cx="899929" cy="448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Port2</a:t>
            </a:r>
          </a:p>
        </p:txBody>
      </p:sp>
      <p:sp>
        <p:nvSpPr>
          <p:cNvPr id="50" name="矩形 49"/>
          <p:cNvSpPr/>
          <p:nvPr/>
        </p:nvSpPr>
        <p:spPr>
          <a:xfrm>
            <a:off x="7019533" y="3807734"/>
            <a:ext cx="899929" cy="448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Port3</a:t>
            </a:r>
          </a:p>
        </p:txBody>
      </p:sp>
      <p:sp>
        <p:nvSpPr>
          <p:cNvPr id="53" name="雲朵形 52"/>
          <p:cNvSpPr/>
          <p:nvPr/>
        </p:nvSpPr>
        <p:spPr>
          <a:xfrm>
            <a:off x="9537192" y="2380294"/>
            <a:ext cx="2654808" cy="23320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iCloud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1481" y="2400538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7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LORA package to Http </a:t>
            </a:r>
            <a:r>
              <a:rPr lang="en-US" altLang="zh-TW" dirty="0" err="1" smtClean="0"/>
              <a:t>pachage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/>
          <a:stretch/>
        </p:blipFill>
        <p:spPr>
          <a:xfrm>
            <a:off x="702087" y="2632129"/>
            <a:ext cx="4476561" cy="21924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3094673"/>
            <a:ext cx="3522239" cy="21265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71032" y="3328416"/>
            <a:ext cx="3685032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434072" y="2706624"/>
            <a:ext cx="9144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48856" y="2324886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 header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623630" y="4954263"/>
            <a:ext cx="280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LORAWAN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 OSI-7 Layer</a:t>
            </a:r>
          </a:p>
        </p:txBody>
      </p:sp>
    </p:spTree>
    <p:extLst>
      <p:ext uri="{BB962C8B-B14F-4D97-AF65-F5344CB8AC3E}">
        <p14:creationId xmlns:p14="http://schemas.microsoft.com/office/powerpoint/2010/main" val="2261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Gatewa</a:t>
            </a: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1480" y="1880286"/>
            <a:ext cx="5367528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參考有使用的</a:t>
            </a:r>
            <a:r>
              <a:rPr lang="en-US" altLang="zh-TW" dirty="0" smtClean="0">
                <a:solidFill>
                  <a:srgbClr val="FF0000"/>
                </a:solidFill>
              </a:rPr>
              <a:t>gateway: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	* </a:t>
            </a:r>
            <a:r>
              <a:rPr lang="en-US" altLang="zh-TW" b="1" dirty="0" smtClean="0">
                <a:solidFill>
                  <a:srgbClr val="FF0000"/>
                </a:solidFill>
              </a:rPr>
              <a:t>Amazon API Gateway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*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Microservices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3"/>
          <p:cNvSpPr txBox="1"/>
          <p:nvPr/>
        </p:nvSpPr>
        <p:spPr>
          <a:xfrm>
            <a:off x="993648" y="4950244"/>
            <a:ext cx="380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流程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	1.</a:t>
            </a:r>
            <a:r>
              <a:rPr lang="zh-TW" altLang="en-US" dirty="0" smtClean="0"/>
              <a:t>解析</a:t>
            </a:r>
            <a:r>
              <a:rPr lang="en-US" altLang="zh-TW" dirty="0" smtClean="0"/>
              <a:t>LORA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</a:p>
          <a:p>
            <a:r>
              <a:rPr lang="en-US" altLang="zh-TW" dirty="0" smtClean="0"/>
              <a:t>	2.Get Data</a:t>
            </a:r>
          </a:p>
          <a:p>
            <a:r>
              <a:rPr lang="en-US" altLang="zh-TW" dirty="0" smtClean="0"/>
              <a:t>	3.Add http header(restful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838200" y="3163189"/>
            <a:ext cx="1722120" cy="127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所以</a:t>
            </a:r>
            <a:r>
              <a:rPr lang="en-US" altLang="zh-TW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9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未來要做的</a:t>
            </a:r>
            <a:r>
              <a:rPr lang="en-US" altLang="zh-TW" dirty="0" smtClean="0"/>
              <a:t>…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962656"/>
            <a:ext cx="2898648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LORA+Raspberry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90260" y="2962656"/>
            <a:ext cx="1033272" cy="475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90260" y="3598640"/>
            <a:ext cx="1033272" cy="475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82640" y="4234624"/>
            <a:ext cx="1033272" cy="475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port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1"/>
          </p:cNvCxnSpPr>
          <p:nvPr/>
        </p:nvCxnSpPr>
        <p:spPr>
          <a:xfrm flipV="1">
            <a:off x="4270248" y="3200400"/>
            <a:ext cx="162001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</p:cNvCxnSpPr>
          <p:nvPr/>
        </p:nvCxnSpPr>
        <p:spPr>
          <a:xfrm flipV="1">
            <a:off x="4270248" y="3825192"/>
            <a:ext cx="1620012" cy="3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266438" y="4461176"/>
            <a:ext cx="1623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591812" y="2717792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591812" y="3451622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91812" y="4081962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thread3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66360" y="1027906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&amp;</a:t>
            </a:r>
            <a:r>
              <a:rPr lang="zh-TW" altLang="en-US" dirty="0" smtClean="0"/>
              <a:t>同步與不同步問題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923532" y="3211354"/>
            <a:ext cx="162001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923532" y="3827240"/>
            <a:ext cx="162001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901434" y="4472963"/>
            <a:ext cx="162001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雲朵形 29"/>
          <p:cNvSpPr/>
          <p:nvPr/>
        </p:nvSpPr>
        <p:spPr>
          <a:xfrm>
            <a:off x="8543544" y="2444658"/>
            <a:ext cx="3749040" cy="27525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iCloud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03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</Words>
  <Application>Microsoft Office PowerPoint</Application>
  <PresentationFormat>寬螢幕</PresentationFormat>
  <Paragraphs>50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LORA package to Http pachage</vt:lpstr>
      <vt:lpstr>使用 web api 的 Gateway</vt:lpstr>
      <vt:lpstr>未來要做的…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7</cp:revision>
  <dcterms:created xsi:type="dcterms:W3CDTF">2019-03-25T11:08:32Z</dcterms:created>
  <dcterms:modified xsi:type="dcterms:W3CDTF">2019-03-25T12:38:29Z</dcterms:modified>
</cp:coreProperties>
</file>