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0" r:id="rId3"/>
    <p:sldId id="261" r:id="rId4"/>
    <p:sldId id="257" r:id="rId5"/>
    <p:sldId id="258" r:id="rId6"/>
    <p:sldId id="259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C82FD-9608-45F8-91D4-A3F87B6287B3}" type="datetimeFigureOut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BA111-2B1F-4335-BC32-FA1046542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25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BA3C-3D8E-4B49-9604-8B3127515770}" type="datetime1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4507-5971-45D8-9CF8-8FA91C552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95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74A5-3A04-4CB3-8AE4-369C8B925CEE}" type="datetime1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4507-5971-45D8-9CF8-8FA91C552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10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867D-CCE3-4CA1-AA17-8888462068FF}" type="datetime1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4507-5971-45D8-9CF8-8FA91C552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94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A247-5BD1-46D6-AB44-0CED47F80298}" type="datetime1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4507-5971-45D8-9CF8-8FA91C552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96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94FB-6BB2-4F00-94DE-9604FDDA6ADA}" type="datetime1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4507-5971-45D8-9CF8-8FA91C552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76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92C0-AD4E-4A67-B9C2-3FC66AE9651E}" type="datetime1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4507-5971-45D8-9CF8-8FA91C552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62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C9CB-57D9-4A63-AC5D-75A4898D5858}" type="datetime1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4507-5971-45D8-9CF8-8FA91C552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04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4715-E0DB-433D-BD82-4AD26A7E3F82}" type="datetime1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4507-5971-45D8-9CF8-8FA91C552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51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8764-E084-4085-AE51-045022864C12}" type="datetime1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4507-5971-45D8-9CF8-8FA91C552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090C-9FFF-4A21-8C7F-24EB99664B4E}" type="datetime1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4507-5971-45D8-9CF8-8FA91C552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35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EC48-73CF-46DD-BAAB-5D76E43ADC1F}" type="datetime1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4507-5971-45D8-9CF8-8FA91C552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75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5F487-3EF7-4AF5-B518-295705B9CEE2}" type="datetime1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4507-5971-45D8-9CF8-8FA91C552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43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Meeting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2018/8/30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4507-5971-45D8-9CF8-8FA91C552FF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70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Progress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Architecture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IoT</a:t>
            </a:r>
            <a:r>
              <a:rPr lang="en-US" altLang="zh-TW" dirty="0" smtClean="0"/>
              <a:t> device platform survey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About </a:t>
            </a:r>
            <a:r>
              <a:rPr lang="en-US" altLang="zh-TW" dirty="0"/>
              <a:t>c</a:t>
            </a:r>
            <a:r>
              <a:rPr lang="en-US" altLang="zh-TW" dirty="0" smtClean="0"/>
              <a:t>ompatibility</a:t>
            </a:r>
            <a:r>
              <a:rPr lang="en-US" altLang="zh-TW" dirty="0"/>
              <a:t> </a:t>
            </a:r>
            <a:r>
              <a:rPr lang="en-US" altLang="zh-TW" dirty="0" smtClean="0"/>
              <a:t> between ARM </a:t>
            </a:r>
            <a:r>
              <a:rPr lang="en-US" altLang="zh-TW" dirty="0" err="1"/>
              <a:t>M</a:t>
            </a:r>
            <a:r>
              <a:rPr lang="en-US" altLang="zh-TW" dirty="0" err="1" smtClean="0"/>
              <a:t>bed</a:t>
            </a:r>
            <a:r>
              <a:rPr lang="en-US" altLang="zh-TW" dirty="0" smtClean="0"/>
              <a:t> OS</a:t>
            </a:r>
            <a:r>
              <a:rPr lang="en-US" altLang="zh-TW" dirty="0"/>
              <a:t> </a:t>
            </a:r>
            <a:r>
              <a:rPr lang="en-US" altLang="zh-TW" dirty="0" smtClean="0"/>
              <a:t>&amp; Raspberry Pi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4507-5971-45D8-9CF8-8FA91C552FF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81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圖片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43" y="4225917"/>
            <a:ext cx="334968" cy="334968"/>
          </a:xfrm>
          <a:prstGeom prst="rect">
            <a:avLst/>
          </a:prstGeom>
        </p:spPr>
      </p:pic>
      <p:pic>
        <p:nvPicPr>
          <p:cNvPr id="63" name="圖片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396" y="4225917"/>
            <a:ext cx="334968" cy="334968"/>
          </a:xfrm>
          <a:prstGeom prst="rect">
            <a:avLst/>
          </a:prstGeom>
        </p:spPr>
      </p:pic>
      <p:pic>
        <p:nvPicPr>
          <p:cNvPr id="62" name="圖片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039" y="4228165"/>
            <a:ext cx="334968" cy="334968"/>
          </a:xfrm>
          <a:prstGeom prst="rect">
            <a:avLst/>
          </a:prstGeom>
        </p:spPr>
      </p:pic>
      <p:pic>
        <p:nvPicPr>
          <p:cNvPr id="61" name="圖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066" y="2473454"/>
            <a:ext cx="1517454" cy="1327772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113" y="4135620"/>
            <a:ext cx="371220" cy="371220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198" y="4135620"/>
            <a:ext cx="371220" cy="371220"/>
          </a:xfrm>
          <a:prstGeom prst="rect">
            <a:avLst/>
          </a:prstGeom>
        </p:spPr>
      </p:pic>
      <p:pic>
        <p:nvPicPr>
          <p:cNvPr id="55" name="圖片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427" y="4148656"/>
            <a:ext cx="371220" cy="371220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277" y="3382854"/>
            <a:ext cx="371220" cy="371220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422" y="3337067"/>
            <a:ext cx="371220" cy="371220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686" y="5422794"/>
            <a:ext cx="370646" cy="370646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555" y="5443059"/>
            <a:ext cx="370646" cy="370646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249" y="5312307"/>
            <a:ext cx="554474" cy="554474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589" y="5344789"/>
            <a:ext cx="554474" cy="554474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070" y="5382055"/>
            <a:ext cx="517208" cy="517208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16" y="5382055"/>
            <a:ext cx="517208" cy="517208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299" y="3890691"/>
            <a:ext cx="517208" cy="51720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396" y="3908189"/>
            <a:ext cx="517208" cy="517208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79" y="3914860"/>
            <a:ext cx="517208" cy="517208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23" y="3042711"/>
            <a:ext cx="469343" cy="663041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30" y="3038500"/>
            <a:ext cx="469343" cy="66304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Architecture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雲朵形 3"/>
          <p:cNvSpPr/>
          <p:nvPr/>
        </p:nvSpPr>
        <p:spPr>
          <a:xfrm>
            <a:off x="3042459" y="1898419"/>
            <a:ext cx="2207029" cy="93518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>
                <a:solidFill>
                  <a:schemeClr val="accent1"/>
                </a:solidFill>
              </a:rPr>
              <a:t>Cloud server</a:t>
            </a:r>
            <a:endParaRPr lang="zh-TW" altLang="en-US" sz="1350" dirty="0">
              <a:solidFill>
                <a:schemeClr val="accent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97139"/>
            <a:ext cx="1630332" cy="1222748"/>
          </a:xfrm>
          <a:prstGeom prst="rect">
            <a:avLst/>
          </a:prstGeom>
        </p:spPr>
      </p:pic>
      <p:sp>
        <p:nvSpPr>
          <p:cNvPr id="7" name="六邊形 6"/>
          <p:cNvSpPr/>
          <p:nvPr/>
        </p:nvSpPr>
        <p:spPr>
          <a:xfrm rot="16200000">
            <a:off x="4008815" y="3908627"/>
            <a:ext cx="467591" cy="480060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b="1" dirty="0">
                <a:solidFill>
                  <a:schemeClr val="tx1"/>
                </a:solidFill>
              </a:rPr>
              <a:t>node</a:t>
            </a:r>
            <a:endParaRPr lang="zh-TW" altLang="en-US" sz="900" b="1" dirty="0">
              <a:solidFill>
                <a:schemeClr val="tx1"/>
              </a:solidFill>
            </a:endParaRPr>
          </a:p>
        </p:txBody>
      </p:sp>
      <p:sp>
        <p:nvSpPr>
          <p:cNvPr id="8" name="六邊形 7"/>
          <p:cNvSpPr/>
          <p:nvPr/>
        </p:nvSpPr>
        <p:spPr>
          <a:xfrm rot="16200000">
            <a:off x="2745272" y="3908627"/>
            <a:ext cx="467591" cy="480060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b="1" dirty="0">
                <a:solidFill>
                  <a:schemeClr val="tx1"/>
                </a:solidFill>
              </a:rPr>
              <a:t>node</a:t>
            </a:r>
            <a:endParaRPr lang="zh-TW" altLang="en-US" sz="1350" b="1" dirty="0">
              <a:solidFill>
                <a:schemeClr val="tx1"/>
              </a:solidFill>
            </a:endParaRPr>
          </a:p>
        </p:txBody>
      </p:sp>
      <p:sp>
        <p:nvSpPr>
          <p:cNvPr id="10" name="六邊形 9"/>
          <p:cNvSpPr/>
          <p:nvPr/>
        </p:nvSpPr>
        <p:spPr>
          <a:xfrm rot="16200000">
            <a:off x="3397831" y="3171836"/>
            <a:ext cx="467591" cy="480060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b="1" dirty="0">
                <a:solidFill>
                  <a:schemeClr val="tx1"/>
                </a:solidFill>
              </a:rPr>
              <a:t>node</a:t>
            </a:r>
            <a:endParaRPr lang="zh-TW" altLang="en-US" sz="900" b="1" dirty="0">
              <a:solidFill>
                <a:schemeClr val="tx1"/>
              </a:solidFill>
            </a:endParaRPr>
          </a:p>
        </p:txBody>
      </p:sp>
      <p:sp>
        <p:nvSpPr>
          <p:cNvPr id="11" name="六邊形 10"/>
          <p:cNvSpPr/>
          <p:nvPr/>
        </p:nvSpPr>
        <p:spPr>
          <a:xfrm rot="16200000">
            <a:off x="4657208" y="3171836"/>
            <a:ext cx="467591" cy="480060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b="1" dirty="0">
                <a:solidFill>
                  <a:schemeClr val="tx1"/>
                </a:solidFill>
              </a:rPr>
              <a:t>node</a:t>
            </a:r>
            <a:endParaRPr lang="zh-TW" altLang="en-US" sz="900" b="1" dirty="0">
              <a:solidFill>
                <a:schemeClr val="tx1"/>
              </a:solidFill>
            </a:endParaRPr>
          </a:p>
        </p:txBody>
      </p:sp>
      <p:sp>
        <p:nvSpPr>
          <p:cNvPr id="12" name="六邊形 11"/>
          <p:cNvSpPr/>
          <p:nvPr/>
        </p:nvSpPr>
        <p:spPr>
          <a:xfrm rot="16200000">
            <a:off x="5272358" y="3908626"/>
            <a:ext cx="467591" cy="480060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b="1" dirty="0">
                <a:solidFill>
                  <a:schemeClr val="tx1"/>
                </a:solidFill>
              </a:rPr>
              <a:t>node</a:t>
            </a:r>
            <a:endParaRPr lang="zh-TW" altLang="en-US" sz="900" b="1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039729" y="5098819"/>
            <a:ext cx="430182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450" b="1" dirty="0">
                <a:solidFill>
                  <a:schemeClr val="tx1"/>
                </a:solidFill>
              </a:rPr>
              <a:t>device</a:t>
            </a:r>
            <a:endParaRPr lang="zh-TW" altLang="en-US" sz="600" b="1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788915" y="5098819"/>
            <a:ext cx="430182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450" b="1">
                <a:solidFill>
                  <a:schemeClr val="tx1"/>
                </a:solidFill>
              </a:rPr>
              <a:t>device</a:t>
            </a:r>
            <a:endParaRPr lang="zh-TW" altLang="en-US" sz="1050"/>
          </a:p>
        </p:txBody>
      </p:sp>
      <p:sp>
        <p:nvSpPr>
          <p:cNvPr id="15" name="橢圓 14"/>
          <p:cNvSpPr/>
          <p:nvPr/>
        </p:nvSpPr>
        <p:spPr>
          <a:xfrm>
            <a:off x="3536023" y="5098819"/>
            <a:ext cx="430182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450" b="1">
                <a:solidFill>
                  <a:schemeClr val="tx1"/>
                </a:solidFill>
              </a:rPr>
              <a:t>device</a:t>
            </a:r>
            <a:endParaRPr lang="zh-TW" altLang="en-US" sz="1050"/>
          </a:p>
        </p:txBody>
      </p:sp>
      <p:sp>
        <p:nvSpPr>
          <p:cNvPr id="16" name="橢圓 15"/>
          <p:cNvSpPr/>
          <p:nvPr/>
        </p:nvSpPr>
        <p:spPr>
          <a:xfrm>
            <a:off x="4285209" y="5098819"/>
            <a:ext cx="430182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450" b="1">
                <a:solidFill>
                  <a:schemeClr val="tx1"/>
                </a:solidFill>
              </a:rPr>
              <a:t>device</a:t>
            </a:r>
            <a:endParaRPr lang="zh-TW" altLang="en-US" sz="1050"/>
          </a:p>
        </p:txBody>
      </p:sp>
      <p:sp>
        <p:nvSpPr>
          <p:cNvPr id="17" name="橢圓 16"/>
          <p:cNvSpPr/>
          <p:nvPr/>
        </p:nvSpPr>
        <p:spPr>
          <a:xfrm>
            <a:off x="5034395" y="5098819"/>
            <a:ext cx="430182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450" b="1">
                <a:solidFill>
                  <a:schemeClr val="tx1"/>
                </a:solidFill>
              </a:rPr>
              <a:t>device</a:t>
            </a:r>
            <a:endParaRPr lang="zh-TW" altLang="en-US" sz="1050"/>
          </a:p>
        </p:txBody>
      </p:sp>
      <p:sp>
        <p:nvSpPr>
          <p:cNvPr id="18" name="橢圓 17"/>
          <p:cNvSpPr/>
          <p:nvPr/>
        </p:nvSpPr>
        <p:spPr>
          <a:xfrm>
            <a:off x="5783582" y="5098819"/>
            <a:ext cx="430182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450" b="1">
                <a:solidFill>
                  <a:schemeClr val="tx1"/>
                </a:solidFill>
              </a:rPr>
              <a:t>device</a:t>
            </a:r>
            <a:endParaRPr lang="zh-TW" altLang="en-US" sz="1050"/>
          </a:p>
        </p:txBody>
      </p:sp>
      <p:sp>
        <p:nvSpPr>
          <p:cNvPr id="19" name="文字方塊 18"/>
          <p:cNvSpPr txBox="1"/>
          <p:nvPr/>
        </p:nvSpPr>
        <p:spPr>
          <a:xfrm>
            <a:off x="467591" y="2366011"/>
            <a:ext cx="11455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350" dirty="0"/>
              <a:t>Cloud Layer</a:t>
            </a:r>
            <a:endParaRPr lang="zh-TW" altLang="en-US" sz="135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67592" y="3784372"/>
            <a:ext cx="9707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Fog Layer</a:t>
            </a:r>
            <a:endParaRPr lang="zh-TW" altLang="en-US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41272" y="5166059"/>
            <a:ext cx="1216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Sensor Layer</a:t>
            </a:r>
            <a:endParaRPr lang="zh-TW" altLang="en-US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5" name="直線接點 34"/>
          <p:cNvCxnSpPr>
            <a:stCxn id="10" idx="0"/>
            <a:endCxn id="4" idx="1"/>
          </p:cNvCxnSpPr>
          <p:nvPr/>
        </p:nvCxnSpPr>
        <p:spPr>
          <a:xfrm flipV="1">
            <a:off x="3631627" y="2832606"/>
            <a:ext cx="514347" cy="345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11" idx="0"/>
            <a:endCxn id="4" idx="1"/>
          </p:cNvCxnSpPr>
          <p:nvPr/>
        </p:nvCxnSpPr>
        <p:spPr>
          <a:xfrm flipH="1" flipV="1">
            <a:off x="4145974" y="2832606"/>
            <a:ext cx="745030" cy="345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10" idx="3"/>
            <a:endCxn id="8" idx="0"/>
          </p:cNvCxnSpPr>
          <p:nvPr/>
        </p:nvCxnSpPr>
        <p:spPr>
          <a:xfrm flipH="1">
            <a:off x="2979068" y="3645662"/>
            <a:ext cx="652559" cy="26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0" idx="3"/>
            <a:endCxn id="7" idx="0"/>
          </p:cNvCxnSpPr>
          <p:nvPr/>
        </p:nvCxnSpPr>
        <p:spPr>
          <a:xfrm>
            <a:off x="3631627" y="3645662"/>
            <a:ext cx="610984" cy="26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1" idx="3"/>
            <a:endCxn id="12" idx="0"/>
          </p:cNvCxnSpPr>
          <p:nvPr/>
        </p:nvCxnSpPr>
        <p:spPr>
          <a:xfrm>
            <a:off x="4891004" y="3645662"/>
            <a:ext cx="615150" cy="26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圖片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56" y="4740785"/>
            <a:ext cx="261727" cy="216416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142" y="4734751"/>
            <a:ext cx="261727" cy="216416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28" y="4734751"/>
            <a:ext cx="261727" cy="216416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351" y="4734751"/>
            <a:ext cx="261727" cy="216416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439" y="4734751"/>
            <a:ext cx="261727" cy="216416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145" y="4740785"/>
            <a:ext cx="261727" cy="216416"/>
          </a:xfrm>
          <a:prstGeom prst="rect">
            <a:avLst/>
          </a:prstGeom>
        </p:spPr>
      </p:pic>
      <p:sp>
        <p:nvSpPr>
          <p:cNvPr id="50" name="投影片編號版面配置區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4507-5971-45D8-9CF8-8FA91C552FF9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67" y="3262176"/>
            <a:ext cx="1781078" cy="920985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59" y="4529606"/>
            <a:ext cx="1174471" cy="782701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959" y="1932998"/>
            <a:ext cx="1829634" cy="1214877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380" y="1199318"/>
            <a:ext cx="2373606" cy="6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2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IoT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device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platform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Popular </a:t>
            </a:r>
            <a:r>
              <a:rPr lang="en-US" altLang="zh-TW" dirty="0" err="1" smtClean="0"/>
              <a:t>IoT</a:t>
            </a:r>
            <a:r>
              <a:rPr lang="en-US" altLang="zh-TW" dirty="0" smtClean="0"/>
              <a:t> Platform:</a:t>
            </a:r>
          </a:p>
          <a:p>
            <a:r>
              <a:rPr lang="en-US" altLang="zh-TW" dirty="0" smtClean="0"/>
              <a:t>IBM Blue mix</a:t>
            </a:r>
          </a:p>
          <a:p>
            <a:r>
              <a:rPr lang="en-US" altLang="zh-TW" dirty="0" smtClean="0"/>
              <a:t>Microsoft</a:t>
            </a:r>
            <a:r>
              <a:rPr lang="zh-TW" altLang="en-US" dirty="0" smtClean="0"/>
              <a:t> </a:t>
            </a:r>
            <a:r>
              <a:rPr lang="en-US" altLang="zh-TW" dirty="0" smtClean="0"/>
              <a:t>Azure </a:t>
            </a:r>
            <a:r>
              <a:rPr lang="en-US" altLang="zh-TW" dirty="0" err="1" smtClean="0"/>
              <a:t>IoT</a:t>
            </a:r>
            <a:r>
              <a:rPr lang="en-US" altLang="zh-TW" dirty="0" smtClean="0"/>
              <a:t> Suite</a:t>
            </a:r>
          </a:p>
          <a:p>
            <a:r>
              <a:rPr lang="en-US" altLang="zh-TW" dirty="0" smtClean="0"/>
              <a:t>Amazon AWS</a:t>
            </a:r>
          </a:p>
          <a:p>
            <a:r>
              <a:rPr lang="en-US" altLang="zh-TW" dirty="0" smtClean="0"/>
              <a:t>MTK Cloud Sandbox (MCS)</a:t>
            </a: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ThingSpeak</a:t>
            </a:r>
            <a:r>
              <a:rPr lang="en-US" altLang="zh-TW" dirty="0" smtClean="0">
                <a:solidFill>
                  <a:srgbClr val="FF0000"/>
                </a:solidFill>
              </a:rPr>
              <a:t> (open source)</a:t>
            </a:r>
          </a:p>
          <a:p>
            <a:r>
              <a:rPr lang="en-US" altLang="zh-TW" dirty="0" smtClean="0"/>
              <a:t>Advantech </a:t>
            </a:r>
            <a:r>
              <a:rPr lang="en-US" altLang="zh-TW" dirty="0" err="1" smtClean="0"/>
              <a:t>WebAccess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Thinger.io </a:t>
            </a:r>
            <a:r>
              <a:rPr lang="en-US" altLang="zh-TW" dirty="0" smtClean="0">
                <a:solidFill>
                  <a:srgbClr val="FF0000"/>
                </a:solidFill>
              </a:rPr>
              <a:t>(open source)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4507-5971-45D8-9CF8-8FA91C552FF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98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239" y="3672681"/>
            <a:ext cx="2314575" cy="6572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Thingspeak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Features:</a:t>
            </a:r>
          </a:p>
          <a:p>
            <a:pPr lvl="1"/>
            <a:r>
              <a:rPr lang="en-US" altLang="zh-TW" dirty="0" err="1" smtClean="0"/>
              <a:t>Opensource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/>
              <a:t>Send sensor data privately to the </a:t>
            </a:r>
            <a:r>
              <a:rPr lang="en-US" altLang="zh-TW" dirty="0" smtClean="0"/>
              <a:t>cloud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Analyze and visualize your data with </a:t>
            </a:r>
            <a:r>
              <a:rPr lang="en-US" altLang="zh-TW" dirty="0" smtClean="0"/>
              <a:t>MATLAB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Trigger a </a:t>
            </a:r>
            <a:r>
              <a:rPr lang="en-US" altLang="zh-TW" dirty="0" smtClean="0"/>
              <a:t>reaction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5" y="2899570"/>
            <a:ext cx="2257425" cy="6381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758" y="4501689"/>
            <a:ext cx="1419225" cy="6477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452" y="694342"/>
            <a:ext cx="3383573" cy="71634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28650" y="5269022"/>
            <a:ext cx="426754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Works With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Arduino®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Raspberry Pi™</a:t>
            </a:r>
            <a:endParaRPr lang="zh-TW" altLang="en-US" sz="2400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4507-5971-45D8-9CF8-8FA91C552FF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3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Platform dashboard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4816186" cy="4830715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4507-5971-45D8-9CF8-8FA91C552FF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92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Compatibility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Raspberry Pi </a:t>
            </a:r>
            <a:r>
              <a:rPr lang="en-US" altLang="zh-TW" dirty="0" smtClean="0">
                <a:solidFill>
                  <a:srgbClr val="FF0000"/>
                </a:solidFill>
              </a:rPr>
              <a:t>can</a:t>
            </a:r>
            <a:r>
              <a:rPr lang="en-US" altLang="zh-TW" dirty="0" smtClean="0"/>
              <a:t> connect to ARM </a:t>
            </a:r>
            <a:r>
              <a:rPr lang="en-US" altLang="zh-TW" dirty="0" err="1" smtClean="0"/>
              <a:t>Mbed</a:t>
            </a:r>
            <a:r>
              <a:rPr lang="en-US" altLang="zh-TW" dirty="0" smtClean="0"/>
              <a:t> clouds</a:t>
            </a:r>
          </a:p>
          <a:p>
            <a:pPr lvl="1"/>
            <a:r>
              <a:rPr lang="en-US" altLang="zh-TW" dirty="0" err="1" smtClean="0"/>
              <a:t>Mbed</a:t>
            </a:r>
            <a:r>
              <a:rPr lang="en-US" altLang="zh-TW" dirty="0" smtClean="0"/>
              <a:t> clouds</a:t>
            </a:r>
            <a:r>
              <a:rPr lang="en-US" altLang="zh-TW" dirty="0"/>
              <a:t>: </a:t>
            </a:r>
            <a:r>
              <a:rPr lang="en-US" altLang="zh-TW" dirty="0" smtClean="0"/>
              <a:t>a </a:t>
            </a:r>
            <a:r>
              <a:rPr lang="en-US" altLang="zh-TW" dirty="0"/>
              <a:t>secure connection, over which you can interact and manage your </a:t>
            </a:r>
            <a:r>
              <a:rPr lang="en-US" altLang="zh-TW" dirty="0" err="1"/>
              <a:t>IoT</a:t>
            </a:r>
            <a:r>
              <a:rPr lang="en-US" altLang="zh-TW" dirty="0"/>
              <a:t> devices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Raspberry Pi </a:t>
            </a:r>
            <a:r>
              <a:rPr lang="en-US" altLang="zh-TW" dirty="0" smtClean="0">
                <a:solidFill>
                  <a:srgbClr val="FF0000"/>
                </a:solidFill>
              </a:rPr>
              <a:t>can not </a:t>
            </a:r>
            <a:r>
              <a:rPr lang="en-US" altLang="zh-TW" dirty="0" smtClean="0"/>
              <a:t>use ARM’s </a:t>
            </a:r>
            <a:r>
              <a:rPr lang="en-US" altLang="zh-TW" dirty="0" err="1" smtClean="0"/>
              <a:t>Mbed</a:t>
            </a:r>
            <a:r>
              <a:rPr lang="en-US" altLang="zh-TW" dirty="0" smtClean="0"/>
              <a:t> OS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16" y="2818016"/>
            <a:ext cx="6290608" cy="2735804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4507-5971-45D8-9CF8-8FA91C552FF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078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136</Words>
  <Application>Microsoft Office PowerPoint</Application>
  <PresentationFormat>如螢幕大小 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Office 佈景主題</vt:lpstr>
      <vt:lpstr>Project Meeting</vt:lpstr>
      <vt:lpstr>Progress</vt:lpstr>
      <vt:lpstr>Architecture</vt:lpstr>
      <vt:lpstr>IoT device platform</vt:lpstr>
      <vt:lpstr>Thingspeak</vt:lpstr>
      <vt:lpstr>Platform dashboard</vt:lpstr>
      <vt:lpstr>Compatibility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Meeting</dc:title>
  <dc:creator>ESL</dc:creator>
  <cp:lastModifiedBy>ESL</cp:lastModifiedBy>
  <cp:revision>18</cp:revision>
  <dcterms:created xsi:type="dcterms:W3CDTF">2018-08-30T07:28:34Z</dcterms:created>
  <dcterms:modified xsi:type="dcterms:W3CDTF">2018-08-30T12:48:18Z</dcterms:modified>
</cp:coreProperties>
</file>