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63" r:id="rId4"/>
    <p:sldId id="265" r:id="rId5"/>
    <p:sldId id="260" r:id="rId6"/>
    <p:sldId id="268" r:id="rId7"/>
    <p:sldId id="269" r:id="rId8"/>
    <p:sldId id="270" r:id="rId9"/>
    <p:sldId id="292" r:id="rId10"/>
    <p:sldId id="287" r:id="rId11"/>
    <p:sldId id="288" r:id="rId12"/>
    <p:sldId id="289" r:id="rId13"/>
    <p:sldId id="290" r:id="rId14"/>
    <p:sldId id="277" r:id="rId15"/>
    <p:sldId id="271" r:id="rId16"/>
    <p:sldId id="280" r:id="rId17"/>
    <p:sldId id="279" r:id="rId18"/>
    <p:sldId id="278" r:id="rId19"/>
    <p:sldId id="276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CC2B2-5218-4C63-8C86-453B4902B169}" type="doc">
      <dgm:prSet loTypeId="urn:microsoft.com/office/officeart/2005/8/layout/chevron2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1057D6AD-77AB-4699-A258-EC65A5C4B726}">
      <dgm:prSet/>
      <dgm:spPr/>
      <dgm:t>
        <a:bodyPr/>
        <a:lstStyle/>
        <a:p>
          <a:pPr rtl="0"/>
          <a:r>
            <a:rPr lang="en-US" smtClean="0"/>
            <a:t>First Season</a:t>
          </a:r>
          <a:endParaRPr lang="zh-TW"/>
        </a:p>
      </dgm:t>
    </dgm:pt>
    <dgm:pt modelId="{C52B010A-FEF9-4B99-B9AC-B5554DD69D58}" type="parTrans" cxnId="{4731D0C9-AFF6-488E-8306-53247A4D4562}">
      <dgm:prSet/>
      <dgm:spPr/>
      <dgm:t>
        <a:bodyPr/>
        <a:lstStyle/>
        <a:p>
          <a:endParaRPr lang="zh-TW" altLang="en-US"/>
        </a:p>
      </dgm:t>
    </dgm:pt>
    <dgm:pt modelId="{D8FD07F4-DDAE-4638-ACB8-5FEEB9A6592C}" type="sibTrans" cxnId="{4731D0C9-AFF6-488E-8306-53247A4D4562}">
      <dgm:prSet/>
      <dgm:spPr/>
      <dgm:t>
        <a:bodyPr/>
        <a:lstStyle/>
        <a:p>
          <a:endParaRPr lang="zh-TW" altLang="en-US"/>
        </a:p>
      </dgm:t>
    </dgm:pt>
    <dgm:pt modelId="{6D73F3A7-7529-40A4-90CF-2D0BB21D5D03}">
      <dgm:prSet/>
      <dgm:spPr/>
      <dgm:t>
        <a:bodyPr/>
        <a:lstStyle/>
        <a:p>
          <a:pPr rtl="0"/>
          <a:r>
            <a:rPr lang="en-US" dirty="0" smtClean="0"/>
            <a:t>Gateway building</a:t>
          </a:r>
          <a:endParaRPr lang="zh-TW" dirty="0"/>
        </a:p>
      </dgm:t>
    </dgm:pt>
    <dgm:pt modelId="{5E181C5D-7D3A-469E-8300-6D76050683D8}" type="parTrans" cxnId="{06EBE3C0-6215-4A5E-8973-DBD822E3E4D3}">
      <dgm:prSet/>
      <dgm:spPr/>
      <dgm:t>
        <a:bodyPr/>
        <a:lstStyle/>
        <a:p>
          <a:endParaRPr lang="zh-TW" altLang="en-US"/>
        </a:p>
      </dgm:t>
    </dgm:pt>
    <dgm:pt modelId="{7C25010C-D155-4D24-B4C3-7AC290F98CA5}" type="sibTrans" cxnId="{06EBE3C0-6215-4A5E-8973-DBD822E3E4D3}">
      <dgm:prSet/>
      <dgm:spPr/>
      <dgm:t>
        <a:bodyPr/>
        <a:lstStyle/>
        <a:p>
          <a:endParaRPr lang="zh-TW" altLang="en-US"/>
        </a:p>
      </dgm:t>
    </dgm:pt>
    <dgm:pt modelId="{440653A2-1520-41F9-A0D9-7455FD7B3DF2}">
      <dgm:prSet/>
      <dgm:spPr/>
      <dgm:t>
        <a:bodyPr/>
        <a:lstStyle/>
        <a:p>
          <a:pPr rtl="0"/>
          <a:r>
            <a:rPr lang="en-US" dirty="0" smtClean="0"/>
            <a:t>Communication building</a:t>
          </a:r>
          <a:endParaRPr lang="zh-TW" dirty="0"/>
        </a:p>
      </dgm:t>
    </dgm:pt>
    <dgm:pt modelId="{B4698E7B-3DD7-483C-9C00-4CC7D317541E}" type="parTrans" cxnId="{1CB45C5E-B6AA-476A-85AC-AF22512CE6A9}">
      <dgm:prSet/>
      <dgm:spPr/>
      <dgm:t>
        <a:bodyPr/>
        <a:lstStyle/>
        <a:p>
          <a:endParaRPr lang="zh-TW" altLang="en-US"/>
        </a:p>
      </dgm:t>
    </dgm:pt>
    <dgm:pt modelId="{6F19B870-0087-4BD1-9392-C1D836C56ACD}" type="sibTrans" cxnId="{1CB45C5E-B6AA-476A-85AC-AF22512CE6A9}">
      <dgm:prSet/>
      <dgm:spPr/>
      <dgm:t>
        <a:bodyPr/>
        <a:lstStyle/>
        <a:p>
          <a:endParaRPr lang="zh-TW" altLang="en-US"/>
        </a:p>
      </dgm:t>
    </dgm:pt>
    <dgm:pt modelId="{37BC00E8-C5C6-4161-9D11-ED9CFAEAA10E}">
      <dgm:prSet/>
      <dgm:spPr/>
      <dgm:t>
        <a:bodyPr/>
        <a:lstStyle/>
        <a:p>
          <a:pPr rtl="0"/>
          <a:r>
            <a:rPr lang="en-US" dirty="0" smtClean="0"/>
            <a:t>Cloud Service building</a:t>
          </a:r>
          <a:endParaRPr lang="zh-TW" dirty="0"/>
        </a:p>
      </dgm:t>
    </dgm:pt>
    <dgm:pt modelId="{96580FEC-0B7F-46C9-973F-5F035B9094A6}" type="parTrans" cxnId="{F445FD69-A373-459D-BB44-68467BBD765C}">
      <dgm:prSet/>
      <dgm:spPr/>
      <dgm:t>
        <a:bodyPr/>
        <a:lstStyle/>
        <a:p>
          <a:endParaRPr lang="zh-TW" altLang="en-US"/>
        </a:p>
      </dgm:t>
    </dgm:pt>
    <dgm:pt modelId="{9E8922F2-F4A0-4435-A3AA-8F42C19DCBC1}" type="sibTrans" cxnId="{F445FD69-A373-459D-BB44-68467BBD765C}">
      <dgm:prSet/>
      <dgm:spPr/>
      <dgm:t>
        <a:bodyPr/>
        <a:lstStyle/>
        <a:p>
          <a:endParaRPr lang="zh-TW" altLang="en-US"/>
        </a:p>
      </dgm:t>
    </dgm:pt>
    <dgm:pt modelId="{3DECB708-2192-4A3C-A5BA-BDFB07107BC9}">
      <dgm:prSet/>
      <dgm:spPr/>
      <dgm:t>
        <a:bodyPr/>
        <a:lstStyle/>
        <a:p>
          <a:pPr rtl="0"/>
          <a:r>
            <a:rPr lang="en-US" smtClean="0"/>
            <a:t>Second Season</a:t>
          </a:r>
          <a:endParaRPr lang="zh-TW"/>
        </a:p>
      </dgm:t>
    </dgm:pt>
    <dgm:pt modelId="{04650105-44F7-4693-9BD1-4684970DD968}" type="parTrans" cxnId="{388E2534-BC08-4AFE-B7B4-91AE6DCDEC76}">
      <dgm:prSet/>
      <dgm:spPr/>
      <dgm:t>
        <a:bodyPr/>
        <a:lstStyle/>
        <a:p>
          <a:endParaRPr lang="zh-TW" altLang="en-US"/>
        </a:p>
      </dgm:t>
    </dgm:pt>
    <dgm:pt modelId="{C09A28BD-C7C8-43EA-97FA-CAB54B97A1AB}" type="sibTrans" cxnId="{388E2534-BC08-4AFE-B7B4-91AE6DCDEC76}">
      <dgm:prSet/>
      <dgm:spPr/>
      <dgm:t>
        <a:bodyPr/>
        <a:lstStyle/>
        <a:p>
          <a:endParaRPr lang="zh-TW" altLang="en-US"/>
        </a:p>
      </dgm:t>
    </dgm:pt>
    <dgm:pt modelId="{D0B2BAC6-DEBC-42D3-837F-3CACBE7CC26E}">
      <dgm:prSet/>
      <dgm:spPr/>
      <dgm:t>
        <a:bodyPr/>
        <a:lstStyle/>
        <a:p>
          <a:pPr rtl="0"/>
          <a:r>
            <a:rPr lang="en-US" dirty="0" smtClean="0"/>
            <a:t>Implement Docker container</a:t>
          </a:r>
          <a:endParaRPr lang="zh-TW" dirty="0"/>
        </a:p>
      </dgm:t>
    </dgm:pt>
    <dgm:pt modelId="{3972B5D4-1CD4-49D8-B3A3-283800906871}" type="parTrans" cxnId="{03361121-200C-43F4-A250-22E9E6166CB0}">
      <dgm:prSet/>
      <dgm:spPr/>
      <dgm:t>
        <a:bodyPr/>
        <a:lstStyle/>
        <a:p>
          <a:endParaRPr lang="zh-TW" altLang="en-US"/>
        </a:p>
      </dgm:t>
    </dgm:pt>
    <dgm:pt modelId="{8CE72A82-55A9-434D-8E05-5E4C7A5B247A}" type="sibTrans" cxnId="{03361121-200C-43F4-A250-22E9E6166CB0}">
      <dgm:prSet/>
      <dgm:spPr/>
      <dgm:t>
        <a:bodyPr/>
        <a:lstStyle/>
        <a:p>
          <a:endParaRPr lang="zh-TW" altLang="en-US"/>
        </a:p>
      </dgm:t>
    </dgm:pt>
    <dgm:pt modelId="{2EEBD8BE-0A2F-4BFB-AFA4-E39EEF52CA86}">
      <dgm:prSet/>
      <dgm:spPr/>
      <dgm:t>
        <a:bodyPr/>
        <a:lstStyle/>
        <a:p>
          <a:pPr rtl="0"/>
          <a:r>
            <a:rPr lang="en-US" smtClean="0"/>
            <a:t>Implement BlockChain node (with BC group)</a:t>
          </a:r>
          <a:endParaRPr lang="zh-TW"/>
        </a:p>
      </dgm:t>
    </dgm:pt>
    <dgm:pt modelId="{0A792738-DCE9-454A-BE74-E7A1D8935A51}" type="parTrans" cxnId="{A4DE3987-86A2-4BEA-966E-388A8F5342DB}">
      <dgm:prSet/>
      <dgm:spPr/>
      <dgm:t>
        <a:bodyPr/>
        <a:lstStyle/>
        <a:p>
          <a:endParaRPr lang="zh-TW" altLang="en-US"/>
        </a:p>
      </dgm:t>
    </dgm:pt>
    <dgm:pt modelId="{F8E30F99-5E2F-4CBC-8F1C-3876B68F3C8B}" type="sibTrans" cxnId="{A4DE3987-86A2-4BEA-966E-388A8F5342DB}">
      <dgm:prSet/>
      <dgm:spPr/>
      <dgm:t>
        <a:bodyPr/>
        <a:lstStyle/>
        <a:p>
          <a:endParaRPr lang="zh-TW" altLang="en-US"/>
        </a:p>
      </dgm:t>
    </dgm:pt>
    <dgm:pt modelId="{A20447E2-0EF3-4138-A911-425BBF5EA995}">
      <dgm:prSet/>
      <dgm:spPr/>
      <dgm:t>
        <a:bodyPr/>
        <a:lstStyle/>
        <a:p>
          <a:pPr rtl="0"/>
          <a:r>
            <a:rPr lang="en-US" smtClean="0"/>
            <a:t>Implement Deep Learning Model (with DNN group) </a:t>
          </a:r>
          <a:endParaRPr lang="zh-TW"/>
        </a:p>
      </dgm:t>
    </dgm:pt>
    <dgm:pt modelId="{86661765-1BDE-492E-981B-AF6068519887}" type="parTrans" cxnId="{5A9D32C2-A300-420A-833E-B2B50479D7AC}">
      <dgm:prSet/>
      <dgm:spPr/>
      <dgm:t>
        <a:bodyPr/>
        <a:lstStyle/>
        <a:p>
          <a:endParaRPr lang="zh-TW" altLang="en-US"/>
        </a:p>
      </dgm:t>
    </dgm:pt>
    <dgm:pt modelId="{7066DF12-66E1-471A-8096-B9A056617AA7}" type="sibTrans" cxnId="{5A9D32C2-A300-420A-833E-B2B50479D7AC}">
      <dgm:prSet/>
      <dgm:spPr/>
      <dgm:t>
        <a:bodyPr/>
        <a:lstStyle/>
        <a:p>
          <a:endParaRPr lang="zh-TW" altLang="en-US"/>
        </a:p>
      </dgm:t>
    </dgm:pt>
    <dgm:pt modelId="{B772B8B3-740B-464D-902C-9A864E2C09E8}">
      <dgm:prSet/>
      <dgm:spPr/>
      <dgm:t>
        <a:bodyPr/>
        <a:lstStyle/>
        <a:p>
          <a:pPr rtl="0"/>
          <a:r>
            <a:rPr lang="en-US" smtClean="0"/>
            <a:t>Third Season</a:t>
          </a:r>
          <a:endParaRPr lang="zh-TW"/>
        </a:p>
      </dgm:t>
    </dgm:pt>
    <dgm:pt modelId="{6340B3FA-C564-4556-BABF-CC38C6645971}" type="parTrans" cxnId="{204EA127-7BB1-4D38-804D-1C8F635338C1}">
      <dgm:prSet/>
      <dgm:spPr/>
      <dgm:t>
        <a:bodyPr/>
        <a:lstStyle/>
        <a:p>
          <a:endParaRPr lang="zh-TW" altLang="en-US"/>
        </a:p>
      </dgm:t>
    </dgm:pt>
    <dgm:pt modelId="{5D8417C1-4169-489F-8DBE-DFD24296719F}" type="sibTrans" cxnId="{204EA127-7BB1-4D38-804D-1C8F635338C1}">
      <dgm:prSet/>
      <dgm:spPr/>
      <dgm:t>
        <a:bodyPr/>
        <a:lstStyle/>
        <a:p>
          <a:endParaRPr lang="zh-TW" altLang="en-US"/>
        </a:p>
      </dgm:t>
    </dgm:pt>
    <dgm:pt modelId="{618860AE-1C50-4729-BD40-3E00B5710FD4}">
      <dgm:prSet/>
      <dgm:spPr/>
      <dgm:t>
        <a:bodyPr/>
        <a:lstStyle/>
        <a:p>
          <a:pPr rtl="0"/>
          <a:r>
            <a:rPr lang="en-US" smtClean="0"/>
            <a:t>Design Fault Simulator for Smart Grid </a:t>
          </a:r>
          <a:endParaRPr lang="zh-TW"/>
        </a:p>
      </dgm:t>
    </dgm:pt>
    <dgm:pt modelId="{9806CC47-8F07-4710-BE23-AE2289C984AA}" type="parTrans" cxnId="{CECE751E-A7FC-4412-B679-A1BC1AA3CAE5}">
      <dgm:prSet/>
      <dgm:spPr/>
      <dgm:t>
        <a:bodyPr/>
        <a:lstStyle/>
        <a:p>
          <a:endParaRPr lang="zh-TW" altLang="en-US"/>
        </a:p>
      </dgm:t>
    </dgm:pt>
    <dgm:pt modelId="{84E55AC0-262C-4DF1-BFC3-1ECE2A7DA701}" type="sibTrans" cxnId="{CECE751E-A7FC-4412-B679-A1BC1AA3CAE5}">
      <dgm:prSet/>
      <dgm:spPr/>
      <dgm:t>
        <a:bodyPr/>
        <a:lstStyle/>
        <a:p>
          <a:endParaRPr lang="zh-TW" altLang="en-US"/>
        </a:p>
      </dgm:t>
    </dgm:pt>
    <dgm:pt modelId="{24CB0869-C570-4C9C-8A0F-A37979434738}">
      <dgm:prSet/>
      <dgm:spPr/>
      <dgm:t>
        <a:bodyPr/>
        <a:lstStyle/>
        <a:p>
          <a:pPr rtl="0"/>
          <a:r>
            <a:rPr lang="en-US" smtClean="0"/>
            <a:t>Optimize Cloud Service</a:t>
          </a:r>
          <a:endParaRPr lang="zh-TW"/>
        </a:p>
      </dgm:t>
    </dgm:pt>
    <dgm:pt modelId="{1EF38037-D59B-4063-94F9-426D2B96A527}" type="parTrans" cxnId="{B97FD78C-7DDC-4629-A542-AEA8E8DD4C00}">
      <dgm:prSet/>
      <dgm:spPr/>
      <dgm:t>
        <a:bodyPr/>
        <a:lstStyle/>
        <a:p>
          <a:endParaRPr lang="zh-TW" altLang="en-US"/>
        </a:p>
      </dgm:t>
    </dgm:pt>
    <dgm:pt modelId="{FF0D1FDD-E1B2-449D-B050-8D7EE8EEAC1B}" type="sibTrans" cxnId="{B97FD78C-7DDC-4629-A542-AEA8E8DD4C00}">
      <dgm:prSet/>
      <dgm:spPr/>
      <dgm:t>
        <a:bodyPr/>
        <a:lstStyle/>
        <a:p>
          <a:endParaRPr lang="zh-TW" altLang="en-US"/>
        </a:p>
      </dgm:t>
    </dgm:pt>
    <dgm:pt modelId="{68ACCDCD-49A2-4D72-A0F3-DBD0C76EDD39}" type="pres">
      <dgm:prSet presAssocID="{C8BCC2B2-5218-4C63-8C86-453B4902B169}" presName="linearFlow" presStyleCnt="0">
        <dgm:presLayoutVars>
          <dgm:dir/>
          <dgm:animLvl val="lvl"/>
          <dgm:resizeHandles val="exact"/>
        </dgm:presLayoutVars>
      </dgm:prSet>
      <dgm:spPr/>
    </dgm:pt>
    <dgm:pt modelId="{BBC7818A-F716-42FE-B62D-98639694261B}" type="pres">
      <dgm:prSet presAssocID="{1057D6AD-77AB-4699-A258-EC65A5C4B726}" presName="composite" presStyleCnt="0"/>
      <dgm:spPr/>
    </dgm:pt>
    <dgm:pt modelId="{B627E493-E96E-4BD2-9212-6EA3B1AD6B5B}" type="pres">
      <dgm:prSet presAssocID="{1057D6AD-77AB-4699-A258-EC65A5C4B72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4C97AF-4551-49FC-A91A-C23683EF3D2A}" type="pres">
      <dgm:prSet presAssocID="{1057D6AD-77AB-4699-A258-EC65A5C4B726}" presName="descendantText" presStyleLbl="alignAcc1" presStyleIdx="0" presStyleCnt="3">
        <dgm:presLayoutVars>
          <dgm:bulletEnabled val="1"/>
        </dgm:presLayoutVars>
      </dgm:prSet>
      <dgm:spPr/>
    </dgm:pt>
    <dgm:pt modelId="{511002E1-9850-47B4-A80D-9C64625DF196}" type="pres">
      <dgm:prSet presAssocID="{D8FD07F4-DDAE-4638-ACB8-5FEEB9A6592C}" presName="sp" presStyleCnt="0"/>
      <dgm:spPr/>
    </dgm:pt>
    <dgm:pt modelId="{DC87471C-04F8-45F6-8075-1E16C866ABD8}" type="pres">
      <dgm:prSet presAssocID="{3DECB708-2192-4A3C-A5BA-BDFB07107BC9}" presName="composite" presStyleCnt="0"/>
      <dgm:spPr/>
    </dgm:pt>
    <dgm:pt modelId="{0310FDBC-87AA-4DBE-A5E9-E31B08A0EA60}" type="pres">
      <dgm:prSet presAssocID="{3DECB708-2192-4A3C-A5BA-BDFB07107BC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679B7DB-FFA4-4FC2-B155-8A15B3C76495}" type="pres">
      <dgm:prSet presAssocID="{3DECB708-2192-4A3C-A5BA-BDFB07107BC9}" presName="descendantText" presStyleLbl="alignAcc1" presStyleIdx="1" presStyleCnt="3">
        <dgm:presLayoutVars>
          <dgm:bulletEnabled val="1"/>
        </dgm:presLayoutVars>
      </dgm:prSet>
      <dgm:spPr/>
    </dgm:pt>
    <dgm:pt modelId="{BB7A546F-8BDE-45D7-B0E1-705BA86376D3}" type="pres">
      <dgm:prSet presAssocID="{C09A28BD-C7C8-43EA-97FA-CAB54B97A1AB}" presName="sp" presStyleCnt="0"/>
      <dgm:spPr/>
    </dgm:pt>
    <dgm:pt modelId="{B87B0C78-BFC1-4985-B88F-CEB06A13D93B}" type="pres">
      <dgm:prSet presAssocID="{B772B8B3-740B-464D-902C-9A864E2C09E8}" presName="composite" presStyleCnt="0"/>
      <dgm:spPr/>
    </dgm:pt>
    <dgm:pt modelId="{0DA90166-955E-4681-B278-010AF85B10D0}" type="pres">
      <dgm:prSet presAssocID="{B772B8B3-740B-464D-902C-9A864E2C09E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E4BFC97-48A9-4DCF-B557-50A8713678C5}" type="pres">
      <dgm:prSet presAssocID="{B772B8B3-740B-464D-902C-9A864E2C09E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46376AA-A8F4-4AF2-BE78-122BF3BE50D2}" type="presOf" srcId="{D0B2BAC6-DEBC-42D3-837F-3CACBE7CC26E}" destId="{1679B7DB-FFA4-4FC2-B155-8A15B3C76495}" srcOrd="0" destOrd="0" presId="urn:microsoft.com/office/officeart/2005/8/layout/chevron2"/>
    <dgm:cxn modelId="{5A9D32C2-A300-420A-833E-B2B50479D7AC}" srcId="{3DECB708-2192-4A3C-A5BA-BDFB07107BC9}" destId="{A20447E2-0EF3-4138-A911-425BBF5EA995}" srcOrd="2" destOrd="0" parTransId="{86661765-1BDE-492E-981B-AF6068519887}" sibTransId="{7066DF12-66E1-471A-8096-B9A056617AA7}"/>
    <dgm:cxn modelId="{2217CEA4-C409-4D7D-8225-2420147FE46B}" type="presOf" srcId="{B772B8B3-740B-464D-902C-9A864E2C09E8}" destId="{0DA90166-955E-4681-B278-010AF85B10D0}" srcOrd="0" destOrd="0" presId="urn:microsoft.com/office/officeart/2005/8/layout/chevron2"/>
    <dgm:cxn modelId="{DBB86465-33DA-43CA-8991-07EC21E90EF1}" type="presOf" srcId="{A20447E2-0EF3-4138-A911-425BBF5EA995}" destId="{1679B7DB-FFA4-4FC2-B155-8A15B3C76495}" srcOrd="0" destOrd="2" presId="urn:microsoft.com/office/officeart/2005/8/layout/chevron2"/>
    <dgm:cxn modelId="{CECE751E-A7FC-4412-B679-A1BC1AA3CAE5}" srcId="{B772B8B3-740B-464D-902C-9A864E2C09E8}" destId="{618860AE-1C50-4729-BD40-3E00B5710FD4}" srcOrd="0" destOrd="0" parTransId="{9806CC47-8F07-4710-BE23-AE2289C984AA}" sibTransId="{84E55AC0-262C-4DF1-BFC3-1ECE2A7DA701}"/>
    <dgm:cxn modelId="{388E2534-BC08-4AFE-B7B4-91AE6DCDEC76}" srcId="{C8BCC2B2-5218-4C63-8C86-453B4902B169}" destId="{3DECB708-2192-4A3C-A5BA-BDFB07107BC9}" srcOrd="1" destOrd="0" parTransId="{04650105-44F7-4693-9BD1-4684970DD968}" sibTransId="{C09A28BD-C7C8-43EA-97FA-CAB54B97A1AB}"/>
    <dgm:cxn modelId="{9B4367C9-74CB-4EFE-BFC7-DC8361138CEC}" type="presOf" srcId="{24CB0869-C570-4C9C-8A0F-A37979434738}" destId="{7E4BFC97-48A9-4DCF-B557-50A8713678C5}" srcOrd="0" destOrd="1" presId="urn:microsoft.com/office/officeart/2005/8/layout/chevron2"/>
    <dgm:cxn modelId="{4731D0C9-AFF6-488E-8306-53247A4D4562}" srcId="{C8BCC2B2-5218-4C63-8C86-453B4902B169}" destId="{1057D6AD-77AB-4699-A258-EC65A5C4B726}" srcOrd="0" destOrd="0" parTransId="{C52B010A-FEF9-4B99-B9AC-B5554DD69D58}" sibTransId="{D8FD07F4-DDAE-4638-ACB8-5FEEB9A6592C}"/>
    <dgm:cxn modelId="{A1980BCB-0CE5-4DDF-B59D-6473548E912B}" type="presOf" srcId="{1057D6AD-77AB-4699-A258-EC65A5C4B726}" destId="{B627E493-E96E-4BD2-9212-6EA3B1AD6B5B}" srcOrd="0" destOrd="0" presId="urn:microsoft.com/office/officeart/2005/8/layout/chevron2"/>
    <dgm:cxn modelId="{03361121-200C-43F4-A250-22E9E6166CB0}" srcId="{3DECB708-2192-4A3C-A5BA-BDFB07107BC9}" destId="{D0B2BAC6-DEBC-42D3-837F-3CACBE7CC26E}" srcOrd="0" destOrd="0" parTransId="{3972B5D4-1CD4-49D8-B3A3-283800906871}" sibTransId="{8CE72A82-55A9-434D-8E05-5E4C7A5B247A}"/>
    <dgm:cxn modelId="{C0CA8C26-0ADB-4FB9-8A7D-359E2924DB39}" type="presOf" srcId="{37BC00E8-C5C6-4161-9D11-ED9CFAEAA10E}" destId="{274C97AF-4551-49FC-A91A-C23683EF3D2A}" srcOrd="0" destOrd="2" presId="urn:microsoft.com/office/officeart/2005/8/layout/chevron2"/>
    <dgm:cxn modelId="{1CB45C5E-B6AA-476A-85AC-AF22512CE6A9}" srcId="{1057D6AD-77AB-4699-A258-EC65A5C4B726}" destId="{440653A2-1520-41F9-A0D9-7455FD7B3DF2}" srcOrd="1" destOrd="0" parTransId="{B4698E7B-3DD7-483C-9C00-4CC7D317541E}" sibTransId="{6F19B870-0087-4BD1-9392-C1D836C56ACD}"/>
    <dgm:cxn modelId="{3B214D80-3ED4-4153-94A0-F5991684B2EB}" type="presOf" srcId="{6D73F3A7-7529-40A4-90CF-2D0BB21D5D03}" destId="{274C97AF-4551-49FC-A91A-C23683EF3D2A}" srcOrd="0" destOrd="0" presId="urn:microsoft.com/office/officeart/2005/8/layout/chevron2"/>
    <dgm:cxn modelId="{4DD950BD-582F-494B-8CB6-2C24D99398A9}" type="presOf" srcId="{618860AE-1C50-4729-BD40-3E00B5710FD4}" destId="{7E4BFC97-48A9-4DCF-B557-50A8713678C5}" srcOrd="0" destOrd="0" presId="urn:microsoft.com/office/officeart/2005/8/layout/chevron2"/>
    <dgm:cxn modelId="{A4DE3987-86A2-4BEA-966E-388A8F5342DB}" srcId="{3DECB708-2192-4A3C-A5BA-BDFB07107BC9}" destId="{2EEBD8BE-0A2F-4BFB-AFA4-E39EEF52CA86}" srcOrd="1" destOrd="0" parTransId="{0A792738-DCE9-454A-BE74-E7A1D8935A51}" sibTransId="{F8E30F99-5E2F-4CBC-8F1C-3876B68F3C8B}"/>
    <dgm:cxn modelId="{06EBE3C0-6215-4A5E-8973-DBD822E3E4D3}" srcId="{1057D6AD-77AB-4699-A258-EC65A5C4B726}" destId="{6D73F3A7-7529-40A4-90CF-2D0BB21D5D03}" srcOrd="0" destOrd="0" parTransId="{5E181C5D-7D3A-469E-8300-6D76050683D8}" sibTransId="{7C25010C-D155-4D24-B4C3-7AC290F98CA5}"/>
    <dgm:cxn modelId="{5654F50A-06EB-4D15-8A41-BBC4DDEFFB8D}" type="presOf" srcId="{3DECB708-2192-4A3C-A5BA-BDFB07107BC9}" destId="{0310FDBC-87AA-4DBE-A5E9-E31B08A0EA60}" srcOrd="0" destOrd="0" presId="urn:microsoft.com/office/officeart/2005/8/layout/chevron2"/>
    <dgm:cxn modelId="{61A798E1-D03C-47A3-8A08-70E2EE5F7F34}" type="presOf" srcId="{440653A2-1520-41F9-A0D9-7455FD7B3DF2}" destId="{274C97AF-4551-49FC-A91A-C23683EF3D2A}" srcOrd="0" destOrd="1" presId="urn:microsoft.com/office/officeart/2005/8/layout/chevron2"/>
    <dgm:cxn modelId="{B97FD78C-7DDC-4629-A542-AEA8E8DD4C00}" srcId="{B772B8B3-740B-464D-902C-9A864E2C09E8}" destId="{24CB0869-C570-4C9C-8A0F-A37979434738}" srcOrd="1" destOrd="0" parTransId="{1EF38037-D59B-4063-94F9-426D2B96A527}" sibTransId="{FF0D1FDD-E1B2-449D-B050-8D7EE8EEAC1B}"/>
    <dgm:cxn modelId="{F445FD69-A373-459D-BB44-68467BBD765C}" srcId="{1057D6AD-77AB-4699-A258-EC65A5C4B726}" destId="{37BC00E8-C5C6-4161-9D11-ED9CFAEAA10E}" srcOrd="2" destOrd="0" parTransId="{96580FEC-0B7F-46C9-973F-5F035B9094A6}" sibTransId="{9E8922F2-F4A0-4435-A3AA-8F42C19DCBC1}"/>
    <dgm:cxn modelId="{204EA127-7BB1-4D38-804D-1C8F635338C1}" srcId="{C8BCC2B2-5218-4C63-8C86-453B4902B169}" destId="{B772B8B3-740B-464D-902C-9A864E2C09E8}" srcOrd="2" destOrd="0" parTransId="{6340B3FA-C564-4556-BABF-CC38C6645971}" sibTransId="{5D8417C1-4169-489F-8DBE-DFD24296719F}"/>
    <dgm:cxn modelId="{2B805074-D8BA-4EF0-94F2-B0ED6261A313}" type="presOf" srcId="{2EEBD8BE-0A2F-4BFB-AFA4-E39EEF52CA86}" destId="{1679B7DB-FFA4-4FC2-B155-8A15B3C76495}" srcOrd="0" destOrd="1" presId="urn:microsoft.com/office/officeart/2005/8/layout/chevron2"/>
    <dgm:cxn modelId="{5CFB7585-F71A-416B-BEF3-70A33082DDEB}" type="presOf" srcId="{C8BCC2B2-5218-4C63-8C86-453B4902B169}" destId="{68ACCDCD-49A2-4D72-A0F3-DBD0C76EDD39}" srcOrd="0" destOrd="0" presId="urn:microsoft.com/office/officeart/2005/8/layout/chevron2"/>
    <dgm:cxn modelId="{4F5920FE-B685-48F0-B96D-8EDCDB55D5A0}" type="presParOf" srcId="{68ACCDCD-49A2-4D72-A0F3-DBD0C76EDD39}" destId="{BBC7818A-F716-42FE-B62D-98639694261B}" srcOrd="0" destOrd="0" presId="urn:microsoft.com/office/officeart/2005/8/layout/chevron2"/>
    <dgm:cxn modelId="{6E26D580-5476-465D-B8A2-6C77925A2A0A}" type="presParOf" srcId="{BBC7818A-F716-42FE-B62D-98639694261B}" destId="{B627E493-E96E-4BD2-9212-6EA3B1AD6B5B}" srcOrd="0" destOrd="0" presId="urn:microsoft.com/office/officeart/2005/8/layout/chevron2"/>
    <dgm:cxn modelId="{99C9B1AB-6997-4D26-9156-E1E72C0D5C0D}" type="presParOf" srcId="{BBC7818A-F716-42FE-B62D-98639694261B}" destId="{274C97AF-4551-49FC-A91A-C23683EF3D2A}" srcOrd="1" destOrd="0" presId="urn:microsoft.com/office/officeart/2005/8/layout/chevron2"/>
    <dgm:cxn modelId="{07CC6482-B441-49C8-8F7A-6AD5793C8072}" type="presParOf" srcId="{68ACCDCD-49A2-4D72-A0F3-DBD0C76EDD39}" destId="{511002E1-9850-47B4-A80D-9C64625DF196}" srcOrd="1" destOrd="0" presId="urn:microsoft.com/office/officeart/2005/8/layout/chevron2"/>
    <dgm:cxn modelId="{4FAA76E6-CBA7-4D29-A20B-B22FF12DE57B}" type="presParOf" srcId="{68ACCDCD-49A2-4D72-A0F3-DBD0C76EDD39}" destId="{DC87471C-04F8-45F6-8075-1E16C866ABD8}" srcOrd="2" destOrd="0" presId="urn:microsoft.com/office/officeart/2005/8/layout/chevron2"/>
    <dgm:cxn modelId="{C895A2C2-2A56-4AFC-8C8D-E368C7B3E842}" type="presParOf" srcId="{DC87471C-04F8-45F6-8075-1E16C866ABD8}" destId="{0310FDBC-87AA-4DBE-A5E9-E31B08A0EA60}" srcOrd="0" destOrd="0" presId="urn:microsoft.com/office/officeart/2005/8/layout/chevron2"/>
    <dgm:cxn modelId="{544CE677-8EC6-4B46-BF6B-DE0DFF4E8C41}" type="presParOf" srcId="{DC87471C-04F8-45F6-8075-1E16C866ABD8}" destId="{1679B7DB-FFA4-4FC2-B155-8A15B3C76495}" srcOrd="1" destOrd="0" presId="urn:microsoft.com/office/officeart/2005/8/layout/chevron2"/>
    <dgm:cxn modelId="{89E644C0-CC74-44F9-BD6F-E54F30881442}" type="presParOf" srcId="{68ACCDCD-49A2-4D72-A0F3-DBD0C76EDD39}" destId="{BB7A546F-8BDE-45D7-B0E1-705BA86376D3}" srcOrd="3" destOrd="0" presId="urn:microsoft.com/office/officeart/2005/8/layout/chevron2"/>
    <dgm:cxn modelId="{4A926A91-D73F-4BAE-82CB-1A8CA2B48474}" type="presParOf" srcId="{68ACCDCD-49A2-4D72-A0F3-DBD0C76EDD39}" destId="{B87B0C78-BFC1-4985-B88F-CEB06A13D93B}" srcOrd="4" destOrd="0" presId="urn:microsoft.com/office/officeart/2005/8/layout/chevron2"/>
    <dgm:cxn modelId="{9F25844E-91E0-469C-AA37-B4E2A753EECC}" type="presParOf" srcId="{B87B0C78-BFC1-4985-B88F-CEB06A13D93B}" destId="{0DA90166-955E-4681-B278-010AF85B10D0}" srcOrd="0" destOrd="0" presId="urn:microsoft.com/office/officeart/2005/8/layout/chevron2"/>
    <dgm:cxn modelId="{30976043-F2A7-4108-9AF8-900CC03638CE}" type="presParOf" srcId="{B87B0C78-BFC1-4985-B88F-CEB06A13D93B}" destId="{7E4BFC97-48A9-4DCF-B557-50A8713678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00F69-C0D8-4A41-A49A-699021FFAF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011EDB3-E712-49A6-AE67-F57839043AFB}">
      <dgm:prSet/>
      <dgm:spPr/>
      <dgm:t>
        <a:bodyPr/>
        <a:lstStyle/>
        <a:p>
          <a:pPr rtl="0"/>
          <a:r>
            <a:rPr lang="en-US" dirty="0" smtClean="0"/>
            <a:t>Gateway building</a:t>
          </a:r>
          <a:endParaRPr lang="zh-TW" dirty="0"/>
        </a:p>
      </dgm:t>
    </dgm:pt>
    <dgm:pt modelId="{FCA0C14E-7B94-40A3-AF22-601FE92456FC}" type="parTrans" cxnId="{1371ECDD-5BC5-459D-A407-7C8D86F51D2C}">
      <dgm:prSet/>
      <dgm:spPr/>
      <dgm:t>
        <a:bodyPr/>
        <a:lstStyle/>
        <a:p>
          <a:endParaRPr lang="zh-TW" altLang="en-US"/>
        </a:p>
      </dgm:t>
    </dgm:pt>
    <dgm:pt modelId="{973CD15B-B622-46A6-8A6A-8648204BBEBC}" type="sibTrans" cxnId="{1371ECDD-5BC5-459D-A407-7C8D86F51D2C}">
      <dgm:prSet/>
      <dgm:spPr/>
      <dgm:t>
        <a:bodyPr/>
        <a:lstStyle/>
        <a:p>
          <a:endParaRPr lang="zh-TW" altLang="en-US"/>
        </a:p>
      </dgm:t>
    </dgm:pt>
    <dgm:pt modelId="{FD26DFDE-DF13-4CA5-9C64-3F587B0726B3}">
      <dgm:prSet/>
      <dgm:spPr/>
      <dgm:t>
        <a:bodyPr/>
        <a:lstStyle/>
        <a:p>
          <a:pPr rtl="0"/>
          <a:r>
            <a:rPr lang="en-US" dirty="0" smtClean="0"/>
            <a:t>Build </a:t>
          </a:r>
          <a:r>
            <a:rPr lang="en-US" dirty="0" err="1" smtClean="0"/>
            <a:t>LoRa</a:t>
          </a:r>
          <a:r>
            <a:rPr lang="en-US" dirty="0" smtClean="0"/>
            <a:t> gateway</a:t>
          </a:r>
          <a:endParaRPr lang="zh-TW" dirty="0"/>
        </a:p>
      </dgm:t>
    </dgm:pt>
    <dgm:pt modelId="{D2D6325C-9B2E-44B0-9E64-2665EBF3B7CF}" type="parTrans" cxnId="{2CB1BFF3-A143-4BD5-A416-7A41E94CADD8}">
      <dgm:prSet/>
      <dgm:spPr/>
      <dgm:t>
        <a:bodyPr/>
        <a:lstStyle/>
        <a:p>
          <a:endParaRPr lang="zh-TW" altLang="en-US"/>
        </a:p>
      </dgm:t>
    </dgm:pt>
    <dgm:pt modelId="{F3A1C434-BC05-4B07-8C89-0AD49DC78AAA}" type="sibTrans" cxnId="{2CB1BFF3-A143-4BD5-A416-7A41E94CADD8}">
      <dgm:prSet/>
      <dgm:spPr/>
      <dgm:t>
        <a:bodyPr/>
        <a:lstStyle/>
        <a:p>
          <a:endParaRPr lang="zh-TW" altLang="en-US"/>
        </a:p>
      </dgm:t>
    </dgm:pt>
    <dgm:pt modelId="{5EA3FA31-9F37-4C76-AED3-3FB6CA3A7401}">
      <dgm:prSet/>
      <dgm:spPr/>
      <dgm:t>
        <a:bodyPr/>
        <a:lstStyle/>
        <a:p>
          <a:pPr rtl="0"/>
          <a:r>
            <a:rPr lang="en-US" dirty="0" smtClean="0"/>
            <a:t>Use default gateway</a:t>
          </a:r>
          <a:endParaRPr lang="zh-TW" dirty="0"/>
        </a:p>
      </dgm:t>
    </dgm:pt>
    <dgm:pt modelId="{7A23540F-B889-4F8E-BDE9-5B89980D3E7F}" type="parTrans" cxnId="{06F518CE-AC31-4A1E-A776-7E478994FF41}">
      <dgm:prSet/>
      <dgm:spPr/>
      <dgm:t>
        <a:bodyPr/>
        <a:lstStyle/>
        <a:p>
          <a:endParaRPr lang="zh-TW" altLang="en-US"/>
        </a:p>
      </dgm:t>
    </dgm:pt>
    <dgm:pt modelId="{1CB3715A-1E9B-4BC2-9058-EEF60CC7B9F3}" type="sibTrans" cxnId="{06F518CE-AC31-4A1E-A776-7E478994FF41}">
      <dgm:prSet/>
      <dgm:spPr/>
      <dgm:t>
        <a:bodyPr/>
        <a:lstStyle/>
        <a:p>
          <a:endParaRPr lang="zh-TW" altLang="en-US"/>
        </a:p>
      </dgm:t>
    </dgm:pt>
    <dgm:pt modelId="{14CF6402-A6C2-43C7-BD0E-98D0612575C8}">
      <dgm:prSet/>
      <dgm:spPr/>
      <dgm:t>
        <a:bodyPr/>
        <a:lstStyle/>
        <a:p>
          <a:pPr rtl="0"/>
          <a:r>
            <a:rPr lang="en-US" dirty="0" smtClean="0"/>
            <a:t>Use private gateway  </a:t>
          </a:r>
          <a:endParaRPr lang="zh-TW" dirty="0"/>
        </a:p>
      </dgm:t>
    </dgm:pt>
    <dgm:pt modelId="{5E86DCAE-27D6-4CE1-B93D-1A462F256462}" type="parTrans" cxnId="{4E50F042-A5B3-4245-9633-7D2A0B6B42BD}">
      <dgm:prSet/>
      <dgm:spPr/>
      <dgm:t>
        <a:bodyPr/>
        <a:lstStyle/>
        <a:p>
          <a:endParaRPr lang="zh-TW" altLang="en-US"/>
        </a:p>
      </dgm:t>
    </dgm:pt>
    <dgm:pt modelId="{3B1FB61E-EC06-4780-93BF-E4ADDA7A6BE6}" type="sibTrans" cxnId="{4E50F042-A5B3-4245-9633-7D2A0B6B42BD}">
      <dgm:prSet/>
      <dgm:spPr/>
      <dgm:t>
        <a:bodyPr/>
        <a:lstStyle/>
        <a:p>
          <a:endParaRPr lang="zh-TW" altLang="en-US"/>
        </a:p>
      </dgm:t>
    </dgm:pt>
    <dgm:pt modelId="{5EFF8387-A6D7-490F-979B-0335B0782AF5}">
      <dgm:prSet/>
      <dgm:spPr/>
      <dgm:t>
        <a:bodyPr/>
        <a:lstStyle/>
        <a:p>
          <a:pPr rtl="0"/>
          <a:r>
            <a:rPr lang="en-US" dirty="0" smtClean="0"/>
            <a:t>Communication building</a:t>
          </a:r>
          <a:endParaRPr lang="zh-TW" dirty="0"/>
        </a:p>
      </dgm:t>
    </dgm:pt>
    <dgm:pt modelId="{237DF820-7FA9-4A97-9051-7F2080268F34}" type="parTrans" cxnId="{BFBAFAA5-10B7-49C1-81F9-602AAD7E1FB8}">
      <dgm:prSet/>
      <dgm:spPr/>
      <dgm:t>
        <a:bodyPr/>
        <a:lstStyle/>
        <a:p>
          <a:endParaRPr lang="zh-TW" altLang="en-US"/>
        </a:p>
      </dgm:t>
    </dgm:pt>
    <dgm:pt modelId="{B7D224CE-0B81-46DD-9F52-603B8951F4A9}" type="sibTrans" cxnId="{BFBAFAA5-10B7-49C1-81F9-602AAD7E1FB8}">
      <dgm:prSet/>
      <dgm:spPr/>
      <dgm:t>
        <a:bodyPr/>
        <a:lstStyle/>
        <a:p>
          <a:endParaRPr lang="zh-TW" altLang="en-US"/>
        </a:p>
      </dgm:t>
    </dgm:pt>
    <dgm:pt modelId="{F641D641-9E9A-4EFF-9F83-60C4DCD2FFA2}">
      <dgm:prSet/>
      <dgm:spPr/>
      <dgm:t>
        <a:bodyPr/>
        <a:lstStyle/>
        <a:p>
          <a:pPr rtl="0"/>
          <a:r>
            <a:rPr lang="en-US" dirty="0" smtClean="0"/>
            <a:t>Sensor ↔ Node communication (MQTT)</a:t>
          </a:r>
          <a:endParaRPr lang="zh-TW" dirty="0"/>
        </a:p>
      </dgm:t>
    </dgm:pt>
    <dgm:pt modelId="{99BD3A87-6EF2-4A00-AA41-75F388EB0B5D}" type="parTrans" cxnId="{704837A6-ED0F-4D48-963B-E1C88A68C022}">
      <dgm:prSet/>
      <dgm:spPr/>
      <dgm:t>
        <a:bodyPr/>
        <a:lstStyle/>
        <a:p>
          <a:endParaRPr lang="zh-TW" altLang="en-US"/>
        </a:p>
      </dgm:t>
    </dgm:pt>
    <dgm:pt modelId="{F3AB5F0F-736F-4D3B-9368-A99C919D2BEF}" type="sibTrans" cxnId="{704837A6-ED0F-4D48-963B-E1C88A68C022}">
      <dgm:prSet/>
      <dgm:spPr/>
      <dgm:t>
        <a:bodyPr/>
        <a:lstStyle/>
        <a:p>
          <a:endParaRPr lang="zh-TW" altLang="en-US"/>
        </a:p>
      </dgm:t>
    </dgm:pt>
    <dgm:pt modelId="{5B95A901-71FA-4059-B47F-C069ED1E45EA}">
      <dgm:prSet/>
      <dgm:spPr/>
      <dgm:t>
        <a:bodyPr/>
        <a:lstStyle/>
        <a:p>
          <a:pPr rtl="0"/>
          <a:r>
            <a:rPr lang="en-US" dirty="0" smtClean="0"/>
            <a:t>Node ↔ Node communication (MQTT/HTTP)</a:t>
          </a:r>
          <a:endParaRPr lang="zh-TW" dirty="0"/>
        </a:p>
      </dgm:t>
    </dgm:pt>
    <dgm:pt modelId="{6942F5CF-9FC8-4C0C-86CE-C361CAAEBA38}" type="parTrans" cxnId="{17163DF8-2BB4-457E-885F-D1C372A765DF}">
      <dgm:prSet/>
      <dgm:spPr/>
      <dgm:t>
        <a:bodyPr/>
        <a:lstStyle/>
        <a:p>
          <a:endParaRPr lang="zh-TW" altLang="en-US"/>
        </a:p>
      </dgm:t>
    </dgm:pt>
    <dgm:pt modelId="{6F2354D6-7F2D-428F-AEAD-CFEE55F352E9}" type="sibTrans" cxnId="{17163DF8-2BB4-457E-885F-D1C372A765DF}">
      <dgm:prSet/>
      <dgm:spPr/>
      <dgm:t>
        <a:bodyPr/>
        <a:lstStyle/>
        <a:p>
          <a:endParaRPr lang="zh-TW" altLang="en-US"/>
        </a:p>
      </dgm:t>
    </dgm:pt>
    <dgm:pt modelId="{DC6E3AAB-9F1B-4A96-BEF5-ADAAA8107ED6}">
      <dgm:prSet/>
      <dgm:spPr/>
      <dgm:t>
        <a:bodyPr/>
        <a:lstStyle/>
        <a:p>
          <a:pPr rtl="0"/>
          <a:r>
            <a:rPr lang="en-US" dirty="0" smtClean="0"/>
            <a:t>Node ↔ Cloud communication (MQTT/HTTP)</a:t>
          </a:r>
          <a:endParaRPr lang="zh-TW" dirty="0"/>
        </a:p>
      </dgm:t>
    </dgm:pt>
    <dgm:pt modelId="{8C9E92CD-5A2E-43DB-A6C3-DAC013FBCA8B}" type="parTrans" cxnId="{EDBF379B-C48D-4EAE-AFAB-55155508A5C9}">
      <dgm:prSet/>
      <dgm:spPr/>
      <dgm:t>
        <a:bodyPr/>
        <a:lstStyle/>
        <a:p>
          <a:endParaRPr lang="zh-TW" altLang="en-US"/>
        </a:p>
      </dgm:t>
    </dgm:pt>
    <dgm:pt modelId="{DAC5C653-7810-4D58-8CEC-DF78397EA9D6}" type="sibTrans" cxnId="{EDBF379B-C48D-4EAE-AFAB-55155508A5C9}">
      <dgm:prSet/>
      <dgm:spPr/>
      <dgm:t>
        <a:bodyPr/>
        <a:lstStyle/>
        <a:p>
          <a:endParaRPr lang="zh-TW" altLang="en-US"/>
        </a:p>
      </dgm:t>
    </dgm:pt>
    <dgm:pt modelId="{3053653F-331A-4492-B35A-476F2E908A30}">
      <dgm:prSet/>
      <dgm:spPr/>
      <dgm:t>
        <a:bodyPr/>
        <a:lstStyle/>
        <a:p>
          <a:pPr rtl="0"/>
          <a:r>
            <a:rPr lang="en-US" dirty="0" smtClean="0"/>
            <a:t>Cloud Service building</a:t>
          </a:r>
          <a:endParaRPr lang="zh-TW" dirty="0"/>
        </a:p>
      </dgm:t>
    </dgm:pt>
    <dgm:pt modelId="{F8A34B70-8C60-45B8-A25F-DFDFA8119D93}" type="parTrans" cxnId="{070CE2C8-CB34-482D-9548-687E3D7958EC}">
      <dgm:prSet/>
      <dgm:spPr/>
      <dgm:t>
        <a:bodyPr/>
        <a:lstStyle/>
        <a:p>
          <a:endParaRPr lang="zh-TW" altLang="en-US"/>
        </a:p>
      </dgm:t>
    </dgm:pt>
    <dgm:pt modelId="{3A371815-FC64-4F06-AFE3-D23CDF6EA368}" type="sibTrans" cxnId="{070CE2C8-CB34-482D-9548-687E3D7958EC}">
      <dgm:prSet/>
      <dgm:spPr/>
      <dgm:t>
        <a:bodyPr/>
        <a:lstStyle/>
        <a:p>
          <a:endParaRPr lang="zh-TW" altLang="en-US"/>
        </a:p>
      </dgm:t>
    </dgm:pt>
    <dgm:pt modelId="{00576BCC-972A-4B06-B8D1-53B9153178D8}">
      <dgm:prSet/>
      <dgm:spPr/>
      <dgm:t>
        <a:bodyPr/>
        <a:lstStyle/>
        <a:p>
          <a:pPr rtl="0"/>
          <a:r>
            <a:rPr lang="en-US" dirty="0" err="1" smtClean="0"/>
            <a:t>Hyperledger</a:t>
          </a:r>
          <a:r>
            <a:rPr lang="en-US" dirty="0" smtClean="0"/>
            <a:t> Fabric </a:t>
          </a:r>
          <a:endParaRPr lang="zh-TW" dirty="0"/>
        </a:p>
      </dgm:t>
    </dgm:pt>
    <dgm:pt modelId="{70DC0DD5-BF54-4E99-962E-154255CB647B}" type="parTrans" cxnId="{FE25BF94-8A8F-4D98-BD0D-927EFA3658B4}">
      <dgm:prSet/>
      <dgm:spPr/>
      <dgm:t>
        <a:bodyPr/>
        <a:lstStyle/>
        <a:p>
          <a:endParaRPr lang="zh-TW" altLang="en-US"/>
        </a:p>
      </dgm:t>
    </dgm:pt>
    <dgm:pt modelId="{A0BFCE0F-EAF3-4ACB-9659-523B5D68CF51}" type="sibTrans" cxnId="{FE25BF94-8A8F-4D98-BD0D-927EFA3658B4}">
      <dgm:prSet/>
      <dgm:spPr/>
      <dgm:t>
        <a:bodyPr/>
        <a:lstStyle/>
        <a:p>
          <a:endParaRPr lang="zh-TW" altLang="en-US"/>
        </a:p>
      </dgm:t>
    </dgm:pt>
    <dgm:pt modelId="{28EAC033-F999-47DA-B07D-D82B31723F88}">
      <dgm:prSet/>
      <dgm:spPr/>
      <dgm:t>
        <a:bodyPr/>
        <a:lstStyle/>
        <a:p>
          <a:pPr rtl="0"/>
          <a:r>
            <a:rPr lang="en-US" dirty="0" smtClean="0"/>
            <a:t>Kubernetes &amp; Docker container</a:t>
          </a:r>
          <a:endParaRPr lang="zh-TW" dirty="0"/>
        </a:p>
      </dgm:t>
    </dgm:pt>
    <dgm:pt modelId="{8505CDEF-6F2B-4751-96FC-F699B6F3FD11}" type="parTrans" cxnId="{4FE6F0C9-D174-4CD6-B5BB-27EBBF0F1B41}">
      <dgm:prSet/>
      <dgm:spPr/>
      <dgm:t>
        <a:bodyPr/>
        <a:lstStyle/>
        <a:p>
          <a:endParaRPr lang="zh-TW" altLang="en-US"/>
        </a:p>
      </dgm:t>
    </dgm:pt>
    <dgm:pt modelId="{7957A3E7-3F71-4220-B0B4-8CE2B87C9A1E}" type="sibTrans" cxnId="{4FE6F0C9-D174-4CD6-B5BB-27EBBF0F1B41}">
      <dgm:prSet/>
      <dgm:spPr/>
      <dgm:t>
        <a:bodyPr/>
        <a:lstStyle/>
        <a:p>
          <a:endParaRPr lang="zh-TW" altLang="en-US"/>
        </a:p>
      </dgm:t>
    </dgm:pt>
    <dgm:pt modelId="{524FA2A7-1959-4F1A-BBD0-EED3D64FCDA5}">
      <dgm:prSet/>
      <dgm:spPr/>
      <dgm:t>
        <a:bodyPr/>
        <a:lstStyle/>
        <a:p>
          <a:pPr rtl="0"/>
          <a:r>
            <a:rPr lang="en-US" dirty="0" smtClean="0"/>
            <a:t>Deep Learning Training Environment</a:t>
          </a:r>
          <a:endParaRPr lang="zh-TW" dirty="0"/>
        </a:p>
      </dgm:t>
    </dgm:pt>
    <dgm:pt modelId="{EBE479FB-78F0-495B-B12F-FA6AF21A260B}" type="parTrans" cxnId="{D7B90D22-804B-431B-81BE-F8E32794A362}">
      <dgm:prSet/>
      <dgm:spPr/>
      <dgm:t>
        <a:bodyPr/>
        <a:lstStyle/>
        <a:p>
          <a:endParaRPr lang="zh-TW" altLang="en-US"/>
        </a:p>
      </dgm:t>
    </dgm:pt>
    <dgm:pt modelId="{EB11263F-573C-447D-A2C6-596EAA5DA297}" type="sibTrans" cxnId="{D7B90D22-804B-431B-81BE-F8E32794A362}">
      <dgm:prSet/>
      <dgm:spPr/>
      <dgm:t>
        <a:bodyPr/>
        <a:lstStyle/>
        <a:p>
          <a:endParaRPr lang="zh-TW" altLang="en-US"/>
        </a:p>
      </dgm:t>
    </dgm:pt>
    <dgm:pt modelId="{101C0E31-DAD2-497A-8AE8-4E90AD488B93}" type="pres">
      <dgm:prSet presAssocID="{DC000F69-C0D8-4A41-A49A-699021FFAFAC}" presName="linear" presStyleCnt="0">
        <dgm:presLayoutVars>
          <dgm:animLvl val="lvl"/>
          <dgm:resizeHandles val="exact"/>
        </dgm:presLayoutVars>
      </dgm:prSet>
      <dgm:spPr/>
    </dgm:pt>
    <dgm:pt modelId="{430F6950-2EBB-4846-8973-465332137EB8}" type="pres">
      <dgm:prSet presAssocID="{1011EDB3-E712-49A6-AE67-F57839043A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4F9F29-FBAE-43F6-81F6-368C20AF46A0}" type="pres">
      <dgm:prSet presAssocID="{1011EDB3-E712-49A6-AE67-F57839043AFB}" presName="childText" presStyleLbl="revTx" presStyleIdx="0" presStyleCnt="3">
        <dgm:presLayoutVars>
          <dgm:bulletEnabled val="1"/>
        </dgm:presLayoutVars>
      </dgm:prSet>
      <dgm:spPr/>
    </dgm:pt>
    <dgm:pt modelId="{34EA5F71-C1D8-4774-B54F-3C021CFEF9B5}" type="pres">
      <dgm:prSet presAssocID="{5EFF8387-A6D7-490F-979B-0335B0782A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ED7C63-86AF-4480-973F-13B2F5B1C42F}" type="pres">
      <dgm:prSet presAssocID="{5EFF8387-A6D7-490F-979B-0335B0782AF5}" presName="childText" presStyleLbl="revTx" presStyleIdx="1" presStyleCnt="3">
        <dgm:presLayoutVars>
          <dgm:bulletEnabled val="1"/>
        </dgm:presLayoutVars>
      </dgm:prSet>
      <dgm:spPr/>
    </dgm:pt>
    <dgm:pt modelId="{3D2E5F87-2AB9-47E8-B9A1-9AD78A5C8146}" type="pres">
      <dgm:prSet presAssocID="{3053653F-331A-4492-B35A-476F2E908A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1A04B4-B699-4482-9FB2-51B6BCB08274}" type="pres">
      <dgm:prSet presAssocID="{3053653F-331A-4492-B35A-476F2E908A3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B1BFF3-A143-4BD5-A416-7A41E94CADD8}" srcId="{1011EDB3-E712-49A6-AE67-F57839043AFB}" destId="{FD26DFDE-DF13-4CA5-9C64-3F587B0726B3}" srcOrd="0" destOrd="0" parTransId="{D2D6325C-9B2E-44B0-9E64-2665EBF3B7CF}" sibTransId="{F3A1C434-BC05-4B07-8C89-0AD49DC78AAA}"/>
    <dgm:cxn modelId="{7363A3FA-8885-4C52-B228-65764BF717AB}" type="presOf" srcId="{3053653F-331A-4492-B35A-476F2E908A30}" destId="{3D2E5F87-2AB9-47E8-B9A1-9AD78A5C8146}" srcOrd="0" destOrd="0" presId="urn:microsoft.com/office/officeart/2005/8/layout/vList2"/>
    <dgm:cxn modelId="{1371ECDD-5BC5-459D-A407-7C8D86F51D2C}" srcId="{DC000F69-C0D8-4A41-A49A-699021FFAFAC}" destId="{1011EDB3-E712-49A6-AE67-F57839043AFB}" srcOrd="0" destOrd="0" parTransId="{FCA0C14E-7B94-40A3-AF22-601FE92456FC}" sibTransId="{973CD15B-B622-46A6-8A6A-8648204BBEBC}"/>
    <dgm:cxn modelId="{AC756784-5801-47A8-864E-1659BCDCEBF6}" type="presOf" srcId="{FD26DFDE-DF13-4CA5-9C64-3F587B0726B3}" destId="{334F9F29-FBAE-43F6-81F6-368C20AF46A0}" srcOrd="0" destOrd="0" presId="urn:microsoft.com/office/officeart/2005/8/layout/vList2"/>
    <dgm:cxn modelId="{80A05D12-B3B8-4D78-87E1-05DB2F5CF66C}" type="presOf" srcId="{5B95A901-71FA-4059-B47F-C069ED1E45EA}" destId="{C8ED7C63-86AF-4480-973F-13B2F5B1C42F}" srcOrd="0" destOrd="1" presId="urn:microsoft.com/office/officeart/2005/8/layout/vList2"/>
    <dgm:cxn modelId="{AE5CD149-2204-4EFD-A177-FF425852B0D9}" type="presOf" srcId="{F641D641-9E9A-4EFF-9F83-60C4DCD2FFA2}" destId="{C8ED7C63-86AF-4480-973F-13B2F5B1C42F}" srcOrd="0" destOrd="0" presId="urn:microsoft.com/office/officeart/2005/8/layout/vList2"/>
    <dgm:cxn modelId="{704837A6-ED0F-4D48-963B-E1C88A68C022}" srcId="{5EFF8387-A6D7-490F-979B-0335B0782AF5}" destId="{F641D641-9E9A-4EFF-9F83-60C4DCD2FFA2}" srcOrd="0" destOrd="0" parTransId="{99BD3A87-6EF2-4A00-AA41-75F388EB0B5D}" sibTransId="{F3AB5F0F-736F-4D3B-9368-A99C919D2BEF}"/>
    <dgm:cxn modelId="{4FE6F0C9-D174-4CD6-B5BB-27EBBF0F1B41}" srcId="{3053653F-331A-4492-B35A-476F2E908A30}" destId="{28EAC033-F999-47DA-B07D-D82B31723F88}" srcOrd="1" destOrd="0" parTransId="{8505CDEF-6F2B-4751-96FC-F699B6F3FD11}" sibTransId="{7957A3E7-3F71-4220-B0B4-8CE2B87C9A1E}"/>
    <dgm:cxn modelId="{C3336ACC-3174-47B6-8058-9FA3FF717489}" type="presOf" srcId="{524FA2A7-1959-4F1A-BBD0-EED3D64FCDA5}" destId="{4D1A04B4-B699-4482-9FB2-51B6BCB08274}" srcOrd="0" destOrd="2" presId="urn:microsoft.com/office/officeart/2005/8/layout/vList2"/>
    <dgm:cxn modelId="{4E50F042-A5B3-4245-9633-7D2A0B6B42BD}" srcId="{FD26DFDE-DF13-4CA5-9C64-3F587B0726B3}" destId="{14CF6402-A6C2-43C7-BD0E-98D0612575C8}" srcOrd="1" destOrd="0" parTransId="{5E86DCAE-27D6-4CE1-B93D-1A462F256462}" sibTransId="{3B1FB61E-EC06-4780-93BF-E4ADDA7A6BE6}"/>
    <dgm:cxn modelId="{06F518CE-AC31-4A1E-A776-7E478994FF41}" srcId="{FD26DFDE-DF13-4CA5-9C64-3F587B0726B3}" destId="{5EA3FA31-9F37-4C76-AED3-3FB6CA3A7401}" srcOrd="0" destOrd="0" parTransId="{7A23540F-B889-4F8E-BDE9-5B89980D3E7F}" sibTransId="{1CB3715A-1E9B-4BC2-9058-EEF60CC7B9F3}"/>
    <dgm:cxn modelId="{D7B90D22-804B-431B-81BE-F8E32794A362}" srcId="{3053653F-331A-4492-B35A-476F2E908A30}" destId="{524FA2A7-1959-4F1A-BBD0-EED3D64FCDA5}" srcOrd="2" destOrd="0" parTransId="{EBE479FB-78F0-495B-B12F-FA6AF21A260B}" sibTransId="{EB11263F-573C-447D-A2C6-596EAA5DA297}"/>
    <dgm:cxn modelId="{3C5B7874-8A30-4EB6-95D1-997E4B490896}" type="presOf" srcId="{1011EDB3-E712-49A6-AE67-F57839043AFB}" destId="{430F6950-2EBB-4846-8973-465332137EB8}" srcOrd="0" destOrd="0" presId="urn:microsoft.com/office/officeart/2005/8/layout/vList2"/>
    <dgm:cxn modelId="{FEDF0C40-CD4E-462F-832F-135FB23333CF}" type="presOf" srcId="{00576BCC-972A-4B06-B8D1-53B9153178D8}" destId="{4D1A04B4-B699-4482-9FB2-51B6BCB08274}" srcOrd="0" destOrd="0" presId="urn:microsoft.com/office/officeart/2005/8/layout/vList2"/>
    <dgm:cxn modelId="{B79EB22D-C0DE-4228-AAE0-0855E422A882}" type="presOf" srcId="{14CF6402-A6C2-43C7-BD0E-98D0612575C8}" destId="{334F9F29-FBAE-43F6-81F6-368C20AF46A0}" srcOrd="0" destOrd="2" presId="urn:microsoft.com/office/officeart/2005/8/layout/vList2"/>
    <dgm:cxn modelId="{41EDFC62-6D35-40CA-94A9-90353463096C}" type="presOf" srcId="{DC6E3AAB-9F1B-4A96-BEF5-ADAAA8107ED6}" destId="{C8ED7C63-86AF-4480-973F-13B2F5B1C42F}" srcOrd="0" destOrd="2" presId="urn:microsoft.com/office/officeart/2005/8/layout/vList2"/>
    <dgm:cxn modelId="{E56A0292-D268-4DE5-A744-7C45EF3D7601}" type="presOf" srcId="{DC000F69-C0D8-4A41-A49A-699021FFAFAC}" destId="{101C0E31-DAD2-497A-8AE8-4E90AD488B93}" srcOrd="0" destOrd="0" presId="urn:microsoft.com/office/officeart/2005/8/layout/vList2"/>
    <dgm:cxn modelId="{17163DF8-2BB4-457E-885F-D1C372A765DF}" srcId="{5EFF8387-A6D7-490F-979B-0335B0782AF5}" destId="{5B95A901-71FA-4059-B47F-C069ED1E45EA}" srcOrd="1" destOrd="0" parTransId="{6942F5CF-9FC8-4C0C-86CE-C361CAAEBA38}" sibTransId="{6F2354D6-7F2D-428F-AEAD-CFEE55F352E9}"/>
    <dgm:cxn modelId="{EDBF379B-C48D-4EAE-AFAB-55155508A5C9}" srcId="{5EFF8387-A6D7-490F-979B-0335B0782AF5}" destId="{DC6E3AAB-9F1B-4A96-BEF5-ADAAA8107ED6}" srcOrd="2" destOrd="0" parTransId="{8C9E92CD-5A2E-43DB-A6C3-DAC013FBCA8B}" sibTransId="{DAC5C653-7810-4D58-8CEC-DF78397EA9D6}"/>
    <dgm:cxn modelId="{A464C9E3-90E8-4863-B1C5-2726E20DB454}" type="presOf" srcId="{5EFF8387-A6D7-490F-979B-0335B0782AF5}" destId="{34EA5F71-C1D8-4774-B54F-3C021CFEF9B5}" srcOrd="0" destOrd="0" presId="urn:microsoft.com/office/officeart/2005/8/layout/vList2"/>
    <dgm:cxn modelId="{FE25BF94-8A8F-4D98-BD0D-927EFA3658B4}" srcId="{3053653F-331A-4492-B35A-476F2E908A30}" destId="{00576BCC-972A-4B06-B8D1-53B9153178D8}" srcOrd="0" destOrd="0" parTransId="{70DC0DD5-BF54-4E99-962E-154255CB647B}" sibTransId="{A0BFCE0F-EAF3-4ACB-9659-523B5D68CF51}"/>
    <dgm:cxn modelId="{16CFB709-96BC-4AB9-8B35-A69CC382682E}" type="presOf" srcId="{28EAC033-F999-47DA-B07D-D82B31723F88}" destId="{4D1A04B4-B699-4482-9FB2-51B6BCB08274}" srcOrd="0" destOrd="1" presId="urn:microsoft.com/office/officeart/2005/8/layout/vList2"/>
    <dgm:cxn modelId="{B8F3DEA7-545B-4FB1-8D7A-F8F2D3648960}" type="presOf" srcId="{5EA3FA31-9F37-4C76-AED3-3FB6CA3A7401}" destId="{334F9F29-FBAE-43F6-81F6-368C20AF46A0}" srcOrd="0" destOrd="1" presId="urn:microsoft.com/office/officeart/2005/8/layout/vList2"/>
    <dgm:cxn modelId="{070CE2C8-CB34-482D-9548-687E3D7958EC}" srcId="{DC000F69-C0D8-4A41-A49A-699021FFAFAC}" destId="{3053653F-331A-4492-B35A-476F2E908A30}" srcOrd="2" destOrd="0" parTransId="{F8A34B70-8C60-45B8-A25F-DFDFA8119D93}" sibTransId="{3A371815-FC64-4F06-AFE3-D23CDF6EA368}"/>
    <dgm:cxn modelId="{BFBAFAA5-10B7-49C1-81F9-602AAD7E1FB8}" srcId="{DC000F69-C0D8-4A41-A49A-699021FFAFAC}" destId="{5EFF8387-A6D7-490F-979B-0335B0782AF5}" srcOrd="1" destOrd="0" parTransId="{237DF820-7FA9-4A97-9051-7F2080268F34}" sibTransId="{B7D224CE-0B81-46DD-9F52-603B8951F4A9}"/>
    <dgm:cxn modelId="{C2FF20EF-E164-40E5-A03C-C065FB1A8BDD}" type="presParOf" srcId="{101C0E31-DAD2-497A-8AE8-4E90AD488B93}" destId="{430F6950-2EBB-4846-8973-465332137EB8}" srcOrd="0" destOrd="0" presId="urn:microsoft.com/office/officeart/2005/8/layout/vList2"/>
    <dgm:cxn modelId="{C6B5BFE1-8C8C-4D1F-BB06-CF7835C74C48}" type="presParOf" srcId="{101C0E31-DAD2-497A-8AE8-4E90AD488B93}" destId="{334F9F29-FBAE-43F6-81F6-368C20AF46A0}" srcOrd="1" destOrd="0" presId="urn:microsoft.com/office/officeart/2005/8/layout/vList2"/>
    <dgm:cxn modelId="{7F3930AB-BE57-44F4-B21A-356BD43D58CF}" type="presParOf" srcId="{101C0E31-DAD2-497A-8AE8-4E90AD488B93}" destId="{34EA5F71-C1D8-4774-B54F-3C021CFEF9B5}" srcOrd="2" destOrd="0" presId="urn:microsoft.com/office/officeart/2005/8/layout/vList2"/>
    <dgm:cxn modelId="{49392797-8E4A-47CF-A68A-F96F24701805}" type="presParOf" srcId="{101C0E31-DAD2-497A-8AE8-4E90AD488B93}" destId="{C8ED7C63-86AF-4480-973F-13B2F5B1C42F}" srcOrd="3" destOrd="0" presId="urn:microsoft.com/office/officeart/2005/8/layout/vList2"/>
    <dgm:cxn modelId="{4C1D3C4D-48B2-438E-9437-26E10EFFD6BB}" type="presParOf" srcId="{101C0E31-DAD2-497A-8AE8-4E90AD488B93}" destId="{3D2E5F87-2AB9-47E8-B9A1-9AD78A5C8146}" srcOrd="4" destOrd="0" presId="urn:microsoft.com/office/officeart/2005/8/layout/vList2"/>
    <dgm:cxn modelId="{0131C0B1-125B-424A-8979-47871ACAC633}" type="presParOf" srcId="{101C0E31-DAD2-497A-8AE8-4E90AD488B93}" destId="{4D1A04B4-B699-4482-9FB2-51B6BCB082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C619FA-817A-423C-AD26-1065A18A1EA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5006CCF-2107-43E9-84AA-03F63B2F9CD0}">
      <dgm:prSet/>
      <dgm:spPr/>
      <dgm:t>
        <a:bodyPr/>
        <a:lstStyle/>
        <a:p>
          <a:pPr rtl="0"/>
          <a:r>
            <a:rPr lang="en-US" smtClean="0"/>
            <a:t>Sensor ↔ Node communication (MQTT)</a:t>
          </a:r>
          <a:endParaRPr lang="zh-TW"/>
        </a:p>
      </dgm:t>
    </dgm:pt>
    <dgm:pt modelId="{40EEF167-C316-4209-9A92-2816B640C84D}" type="parTrans" cxnId="{A60AC9F9-AE49-499B-B824-49A5FBE3D780}">
      <dgm:prSet/>
      <dgm:spPr/>
      <dgm:t>
        <a:bodyPr/>
        <a:lstStyle/>
        <a:p>
          <a:endParaRPr lang="zh-TW" altLang="en-US"/>
        </a:p>
      </dgm:t>
    </dgm:pt>
    <dgm:pt modelId="{20816941-68C2-4984-9279-E32AF5B20C78}" type="sibTrans" cxnId="{A60AC9F9-AE49-499B-B824-49A5FBE3D780}">
      <dgm:prSet/>
      <dgm:spPr/>
      <dgm:t>
        <a:bodyPr/>
        <a:lstStyle/>
        <a:p>
          <a:endParaRPr lang="zh-TW" altLang="en-US"/>
        </a:p>
      </dgm:t>
    </dgm:pt>
    <dgm:pt modelId="{273CDF94-D947-49A2-813D-E36A0FE539E1}">
      <dgm:prSet/>
      <dgm:spPr/>
      <dgm:t>
        <a:bodyPr/>
        <a:lstStyle/>
        <a:p>
          <a:pPr rtl="0"/>
          <a:r>
            <a:rPr lang="en-US" dirty="0" smtClean="0"/>
            <a:t>Raspberry Pi3(sensor) </a:t>
          </a:r>
        </a:p>
        <a:p>
          <a:pPr rtl="0"/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Raspberry Pi3 (node)</a:t>
          </a:r>
          <a:endParaRPr lang="zh-TW" dirty="0"/>
        </a:p>
      </dgm:t>
    </dgm:pt>
    <dgm:pt modelId="{6B216D97-6ABE-4B66-99A4-0F53121169A6}" type="parTrans" cxnId="{FEF3D01C-66E7-4C2A-8123-404BB91D0AC5}">
      <dgm:prSet/>
      <dgm:spPr/>
      <dgm:t>
        <a:bodyPr/>
        <a:lstStyle/>
        <a:p>
          <a:endParaRPr lang="zh-TW" altLang="en-US"/>
        </a:p>
      </dgm:t>
    </dgm:pt>
    <dgm:pt modelId="{0337ADD3-9DB5-4236-A9A7-38DD41E03360}" type="sibTrans" cxnId="{FEF3D01C-66E7-4C2A-8123-404BB91D0AC5}">
      <dgm:prSet/>
      <dgm:spPr/>
      <dgm:t>
        <a:bodyPr/>
        <a:lstStyle/>
        <a:p>
          <a:endParaRPr lang="zh-TW" altLang="en-US"/>
        </a:p>
      </dgm:t>
    </dgm:pt>
    <dgm:pt modelId="{929E75CA-234F-43F7-9159-F12DD7BFBDFD}">
      <dgm:prSet/>
      <dgm:spPr/>
      <dgm:t>
        <a:bodyPr/>
        <a:lstStyle/>
        <a:p>
          <a:pPr rtl="0"/>
          <a:r>
            <a:rPr lang="en-US" smtClean="0"/>
            <a:t>Node ↔ Node communication (MQTT/HTTP)</a:t>
          </a:r>
          <a:endParaRPr lang="zh-TW"/>
        </a:p>
      </dgm:t>
    </dgm:pt>
    <dgm:pt modelId="{34C08C60-0F8E-436C-924F-28C3B25DD448}" type="parTrans" cxnId="{F9245A31-9BE3-478D-A873-532821A44FA6}">
      <dgm:prSet/>
      <dgm:spPr/>
      <dgm:t>
        <a:bodyPr/>
        <a:lstStyle/>
        <a:p>
          <a:endParaRPr lang="zh-TW" altLang="en-US"/>
        </a:p>
      </dgm:t>
    </dgm:pt>
    <dgm:pt modelId="{1E7DC86F-782D-479C-A263-705B20E70D26}" type="sibTrans" cxnId="{F9245A31-9BE3-478D-A873-532821A44FA6}">
      <dgm:prSet/>
      <dgm:spPr/>
      <dgm:t>
        <a:bodyPr/>
        <a:lstStyle/>
        <a:p>
          <a:endParaRPr lang="zh-TW" altLang="en-US"/>
        </a:p>
      </dgm:t>
    </dgm:pt>
    <dgm:pt modelId="{C422DB71-C2A5-4A04-9A07-129EFEB8627B}">
      <dgm:prSet/>
      <dgm:spPr/>
      <dgm:t>
        <a:bodyPr/>
        <a:lstStyle/>
        <a:p>
          <a:pPr rtl="0"/>
          <a:r>
            <a:rPr lang="en-US" dirty="0" smtClean="0"/>
            <a:t>Raspberry Pi3</a:t>
          </a:r>
          <a:r>
            <a:rPr lang="zh-TW" dirty="0" smtClean="0"/>
            <a:t> </a:t>
          </a:r>
          <a:r>
            <a:rPr lang="en-US" dirty="0" smtClean="0"/>
            <a:t>(node) </a:t>
          </a:r>
        </a:p>
        <a:p>
          <a:pPr rtl="0"/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Raspberry Pi3 (node)</a:t>
          </a:r>
          <a:endParaRPr lang="zh-TW" dirty="0"/>
        </a:p>
      </dgm:t>
    </dgm:pt>
    <dgm:pt modelId="{B150D09C-FDAC-4D0D-A406-C8B7096C78DB}" type="parTrans" cxnId="{B1F1EE6F-5D24-4A43-97C9-F7D90505601E}">
      <dgm:prSet/>
      <dgm:spPr/>
      <dgm:t>
        <a:bodyPr/>
        <a:lstStyle/>
        <a:p>
          <a:endParaRPr lang="zh-TW" altLang="en-US"/>
        </a:p>
      </dgm:t>
    </dgm:pt>
    <dgm:pt modelId="{8DD9082B-17F9-4EB3-A3A4-5C11EE29B839}" type="sibTrans" cxnId="{B1F1EE6F-5D24-4A43-97C9-F7D90505601E}">
      <dgm:prSet/>
      <dgm:spPr/>
      <dgm:t>
        <a:bodyPr/>
        <a:lstStyle/>
        <a:p>
          <a:endParaRPr lang="zh-TW" altLang="en-US"/>
        </a:p>
      </dgm:t>
    </dgm:pt>
    <dgm:pt modelId="{2B3FC5E4-BEBB-4B0E-9365-A351BC485825}">
      <dgm:prSet/>
      <dgm:spPr/>
      <dgm:t>
        <a:bodyPr/>
        <a:lstStyle/>
        <a:p>
          <a:pPr rtl="0"/>
          <a:r>
            <a:rPr lang="en-US" dirty="0" smtClean="0"/>
            <a:t>Raspberry Pi3 (node) </a:t>
          </a:r>
        </a:p>
        <a:p>
          <a:pPr rtl="0"/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PC (node)</a:t>
          </a:r>
          <a:endParaRPr lang="zh-TW" dirty="0"/>
        </a:p>
      </dgm:t>
    </dgm:pt>
    <dgm:pt modelId="{30D5E4B3-9B1F-4FA6-B896-C5169DBCAB27}" type="parTrans" cxnId="{0EA4B037-88F0-467D-AC61-7337C28A1EAD}">
      <dgm:prSet/>
      <dgm:spPr/>
      <dgm:t>
        <a:bodyPr/>
        <a:lstStyle/>
        <a:p>
          <a:endParaRPr lang="zh-TW" altLang="en-US"/>
        </a:p>
      </dgm:t>
    </dgm:pt>
    <dgm:pt modelId="{B791B661-7655-4D3B-B881-897EF5D541EB}" type="sibTrans" cxnId="{0EA4B037-88F0-467D-AC61-7337C28A1EAD}">
      <dgm:prSet/>
      <dgm:spPr/>
      <dgm:t>
        <a:bodyPr/>
        <a:lstStyle/>
        <a:p>
          <a:endParaRPr lang="zh-TW" altLang="en-US"/>
        </a:p>
      </dgm:t>
    </dgm:pt>
    <dgm:pt modelId="{18632CCF-19AA-4A31-BE30-EE883A157DC3}">
      <dgm:prSet/>
      <dgm:spPr/>
      <dgm:t>
        <a:bodyPr/>
        <a:lstStyle/>
        <a:p>
          <a:pPr rtl="0"/>
          <a:r>
            <a:rPr lang="en-US" dirty="0" smtClean="0"/>
            <a:t>PC (node) </a:t>
          </a:r>
        </a:p>
        <a:p>
          <a:pPr rtl="0"/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Raspberry Pi3 (node)</a:t>
          </a:r>
          <a:endParaRPr lang="zh-TW" dirty="0"/>
        </a:p>
      </dgm:t>
    </dgm:pt>
    <dgm:pt modelId="{F848D848-9100-4273-ABF3-DC0A226306EB}" type="parTrans" cxnId="{2904B6B8-DDC2-4A25-B216-AB7411C0E801}">
      <dgm:prSet/>
      <dgm:spPr/>
      <dgm:t>
        <a:bodyPr/>
        <a:lstStyle/>
        <a:p>
          <a:endParaRPr lang="zh-TW" altLang="en-US"/>
        </a:p>
      </dgm:t>
    </dgm:pt>
    <dgm:pt modelId="{5CBF7832-C47E-4EE7-B209-85934AE360FE}" type="sibTrans" cxnId="{2904B6B8-DDC2-4A25-B216-AB7411C0E801}">
      <dgm:prSet/>
      <dgm:spPr/>
      <dgm:t>
        <a:bodyPr/>
        <a:lstStyle/>
        <a:p>
          <a:endParaRPr lang="zh-TW" altLang="en-US"/>
        </a:p>
      </dgm:t>
    </dgm:pt>
    <dgm:pt modelId="{BE59810B-32A8-4CA0-82D5-966704D17D9B}">
      <dgm:prSet/>
      <dgm:spPr/>
      <dgm:t>
        <a:bodyPr/>
        <a:lstStyle/>
        <a:p>
          <a:pPr rtl="0"/>
          <a:r>
            <a:rPr lang="en-US" smtClean="0"/>
            <a:t>Node ↔ Cloud communication (MQTT/HTTP)</a:t>
          </a:r>
          <a:endParaRPr lang="zh-TW"/>
        </a:p>
      </dgm:t>
    </dgm:pt>
    <dgm:pt modelId="{4C8EB0FE-B647-4947-8DB3-074CBAD98558}" type="parTrans" cxnId="{D7BFD740-2405-4F46-8568-A92D1ED43EED}">
      <dgm:prSet/>
      <dgm:spPr/>
      <dgm:t>
        <a:bodyPr/>
        <a:lstStyle/>
        <a:p>
          <a:endParaRPr lang="zh-TW" altLang="en-US"/>
        </a:p>
      </dgm:t>
    </dgm:pt>
    <dgm:pt modelId="{4F98FEAC-9286-47AB-AA14-E69A76AA4A70}" type="sibTrans" cxnId="{D7BFD740-2405-4F46-8568-A92D1ED43EED}">
      <dgm:prSet/>
      <dgm:spPr/>
      <dgm:t>
        <a:bodyPr/>
        <a:lstStyle/>
        <a:p>
          <a:endParaRPr lang="zh-TW" altLang="en-US"/>
        </a:p>
      </dgm:t>
    </dgm:pt>
    <dgm:pt modelId="{91FAE24C-5BEF-45F6-B2E5-D4D54EED9813}">
      <dgm:prSet/>
      <dgm:spPr/>
      <dgm:t>
        <a:bodyPr/>
        <a:lstStyle/>
        <a:p>
          <a:pPr rtl="0"/>
          <a:r>
            <a:rPr lang="en-US" dirty="0" smtClean="0"/>
            <a:t>PC (node) </a:t>
          </a:r>
        </a:p>
        <a:p>
          <a:pPr rtl="0"/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Cloud Server (server)</a:t>
          </a:r>
          <a:endParaRPr lang="zh-TW" dirty="0"/>
        </a:p>
      </dgm:t>
    </dgm:pt>
    <dgm:pt modelId="{ED48DD0F-67F6-4B4E-8613-88E6E2CB095C}" type="parTrans" cxnId="{6884E7FF-B6DC-4605-A5AE-272E4E1F243F}">
      <dgm:prSet/>
      <dgm:spPr/>
      <dgm:t>
        <a:bodyPr/>
        <a:lstStyle/>
        <a:p>
          <a:endParaRPr lang="zh-TW" altLang="en-US"/>
        </a:p>
      </dgm:t>
    </dgm:pt>
    <dgm:pt modelId="{B3D373B3-F3B1-426B-9EFF-3D821F0F94D4}" type="sibTrans" cxnId="{6884E7FF-B6DC-4605-A5AE-272E4E1F243F}">
      <dgm:prSet/>
      <dgm:spPr/>
      <dgm:t>
        <a:bodyPr/>
        <a:lstStyle/>
        <a:p>
          <a:endParaRPr lang="zh-TW" altLang="en-US"/>
        </a:p>
      </dgm:t>
    </dgm:pt>
    <dgm:pt modelId="{67224882-CDC2-4C4A-A0DB-6987A2C53E5F}" type="pres">
      <dgm:prSet presAssocID="{ECC619FA-817A-423C-AD26-1065A18A1E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EC4D1E-217D-4E5B-AC19-081BE9989610}" type="pres">
      <dgm:prSet presAssocID="{A5006CCF-2107-43E9-84AA-03F63B2F9CD0}" presName="root" presStyleCnt="0"/>
      <dgm:spPr/>
    </dgm:pt>
    <dgm:pt modelId="{454E6002-9520-46C1-B114-FF0CCDBFBE64}" type="pres">
      <dgm:prSet presAssocID="{A5006CCF-2107-43E9-84AA-03F63B2F9CD0}" presName="rootComposite" presStyleCnt="0"/>
      <dgm:spPr/>
    </dgm:pt>
    <dgm:pt modelId="{9D1057AF-E649-461A-866B-D95D741A6087}" type="pres">
      <dgm:prSet presAssocID="{A5006CCF-2107-43E9-84AA-03F63B2F9CD0}" presName="rootText" presStyleLbl="node1" presStyleIdx="0" presStyleCnt="3"/>
      <dgm:spPr/>
    </dgm:pt>
    <dgm:pt modelId="{EF16A00F-DB4F-4A7B-8E98-5D75B4B7ADF7}" type="pres">
      <dgm:prSet presAssocID="{A5006CCF-2107-43E9-84AA-03F63B2F9CD0}" presName="rootConnector" presStyleLbl="node1" presStyleIdx="0" presStyleCnt="3"/>
      <dgm:spPr/>
    </dgm:pt>
    <dgm:pt modelId="{B3CFA5CB-A0E7-44D4-80D3-4779E375BB79}" type="pres">
      <dgm:prSet presAssocID="{A5006CCF-2107-43E9-84AA-03F63B2F9CD0}" presName="childShape" presStyleCnt="0"/>
      <dgm:spPr/>
    </dgm:pt>
    <dgm:pt modelId="{BD4A3BC8-92B0-404A-BB77-1700CA3A3BBB}" type="pres">
      <dgm:prSet presAssocID="{6B216D97-6ABE-4B66-99A4-0F53121169A6}" presName="Name13" presStyleLbl="parChTrans1D2" presStyleIdx="0" presStyleCnt="5"/>
      <dgm:spPr/>
    </dgm:pt>
    <dgm:pt modelId="{64B7555E-0CE7-4E85-B7D3-2566066CC905}" type="pres">
      <dgm:prSet presAssocID="{273CDF94-D947-49A2-813D-E36A0FE539E1}" presName="childText" presStyleLbl="bgAcc1" presStyleIdx="0" presStyleCnt="5">
        <dgm:presLayoutVars>
          <dgm:bulletEnabled val="1"/>
        </dgm:presLayoutVars>
      </dgm:prSet>
      <dgm:spPr/>
    </dgm:pt>
    <dgm:pt modelId="{7FCC117C-86A9-470A-A909-B19C1132698B}" type="pres">
      <dgm:prSet presAssocID="{929E75CA-234F-43F7-9159-F12DD7BFBDFD}" presName="root" presStyleCnt="0"/>
      <dgm:spPr/>
    </dgm:pt>
    <dgm:pt modelId="{2402C1F9-F57C-4AEC-81DA-816118BAB980}" type="pres">
      <dgm:prSet presAssocID="{929E75CA-234F-43F7-9159-F12DD7BFBDFD}" presName="rootComposite" presStyleCnt="0"/>
      <dgm:spPr/>
    </dgm:pt>
    <dgm:pt modelId="{D7737F37-A537-48EF-8013-5C82890058F3}" type="pres">
      <dgm:prSet presAssocID="{929E75CA-234F-43F7-9159-F12DD7BFBDFD}" presName="rootText" presStyleLbl="node1" presStyleIdx="1" presStyleCnt="3"/>
      <dgm:spPr/>
    </dgm:pt>
    <dgm:pt modelId="{2FE7E59D-B4D7-4470-AB3C-D6ACD7A63C40}" type="pres">
      <dgm:prSet presAssocID="{929E75CA-234F-43F7-9159-F12DD7BFBDFD}" presName="rootConnector" presStyleLbl="node1" presStyleIdx="1" presStyleCnt="3"/>
      <dgm:spPr/>
    </dgm:pt>
    <dgm:pt modelId="{C0BFFCFD-E023-4AAE-AB51-5C17FCAB13FD}" type="pres">
      <dgm:prSet presAssocID="{929E75CA-234F-43F7-9159-F12DD7BFBDFD}" presName="childShape" presStyleCnt="0"/>
      <dgm:spPr/>
    </dgm:pt>
    <dgm:pt modelId="{00B88A34-523B-49E0-A892-EB874C0A0C0C}" type="pres">
      <dgm:prSet presAssocID="{B150D09C-FDAC-4D0D-A406-C8B7096C78DB}" presName="Name13" presStyleLbl="parChTrans1D2" presStyleIdx="1" presStyleCnt="5"/>
      <dgm:spPr/>
    </dgm:pt>
    <dgm:pt modelId="{A513836F-4CB9-4EEC-ABEE-879595040325}" type="pres">
      <dgm:prSet presAssocID="{C422DB71-C2A5-4A04-9A07-129EFEB8627B}" presName="childText" presStyleLbl="bgAcc1" presStyleIdx="1" presStyleCnt="5">
        <dgm:presLayoutVars>
          <dgm:bulletEnabled val="1"/>
        </dgm:presLayoutVars>
      </dgm:prSet>
      <dgm:spPr/>
    </dgm:pt>
    <dgm:pt modelId="{9662968B-1DC9-4186-B428-17A2FAA82DC8}" type="pres">
      <dgm:prSet presAssocID="{30D5E4B3-9B1F-4FA6-B896-C5169DBCAB27}" presName="Name13" presStyleLbl="parChTrans1D2" presStyleIdx="2" presStyleCnt="5"/>
      <dgm:spPr/>
    </dgm:pt>
    <dgm:pt modelId="{17BED1C3-AEDC-4AAF-945D-BD4B75A008B9}" type="pres">
      <dgm:prSet presAssocID="{2B3FC5E4-BEBB-4B0E-9365-A351BC485825}" presName="childText" presStyleLbl="bgAcc1" presStyleIdx="2" presStyleCnt="5">
        <dgm:presLayoutVars>
          <dgm:bulletEnabled val="1"/>
        </dgm:presLayoutVars>
      </dgm:prSet>
      <dgm:spPr/>
    </dgm:pt>
    <dgm:pt modelId="{E55E3FE7-700F-4DC2-809E-C8A4CBF5D00F}" type="pres">
      <dgm:prSet presAssocID="{F848D848-9100-4273-ABF3-DC0A226306EB}" presName="Name13" presStyleLbl="parChTrans1D2" presStyleIdx="3" presStyleCnt="5"/>
      <dgm:spPr/>
    </dgm:pt>
    <dgm:pt modelId="{4F04088D-42A1-4960-8708-C8ED05F3B769}" type="pres">
      <dgm:prSet presAssocID="{18632CCF-19AA-4A31-BE30-EE883A157DC3}" presName="childText" presStyleLbl="bgAcc1" presStyleIdx="3" presStyleCnt="5">
        <dgm:presLayoutVars>
          <dgm:bulletEnabled val="1"/>
        </dgm:presLayoutVars>
      </dgm:prSet>
      <dgm:spPr/>
    </dgm:pt>
    <dgm:pt modelId="{1125CD6A-0103-414C-B521-8375D95F2769}" type="pres">
      <dgm:prSet presAssocID="{BE59810B-32A8-4CA0-82D5-966704D17D9B}" presName="root" presStyleCnt="0"/>
      <dgm:spPr/>
    </dgm:pt>
    <dgm:pt modelId="{F5724DD7-AFE7-4BCC-897B-050D39547F4A}" type="pres">
      <dgm:prSet presAssocID="{BE59810B-32A8-4CA0-82D5-966704D17D9B}" presName="rootComposite" presStyleCnt="0"/>
      <dgm:spPr/>
    </dgm:pt>
    <dgm:pt modelId="{6F581D18-D7A0-46B6-BE5F-008889CF04EB}" type="pres">
      <dgm:prSet presAssocID="{BE59810B-32A8-4CA0-82D5-966704D17D9B}" presName="rootText" presStyleLbl="node1" presStyleIdx="2" presStyleCnt="3"/>
      <dgm:spPr/>
    </dgm:pt>
    <dgm:pt modelId="{4911404D-E775-4464-8C5D-B565F959CDC8}" type="pres">
      <dgm:prSet presAssocID="{BE59810B-32A8-4CA0-82D5-966704D17D9B}" presName="rootConnector" presStyleLbl="node1" presStyleIdx="2" presStyleCnt="3"/>
      <dgm:spPr/>
    </dgm:pt>
    <dgm:pt modelId="{1B3A7C93-0FB2-43E0-9789-C1CA8E0E4128}" type="pres">
      <dgm:prSet presAssocID="{BE59810B-32A8-4CA0-82D5-966704D17D9B}" presName="childShape" presStyleCnt="0"/>
      <dgm:spPr/>
    </dgm:pt>
    <dgm:pt modelId="{CDEB4FB9-1B58-493F-8829-6FC674D100DE}" type="pres">
      <dgm:prSet presAssocID="{ED48DD0F-67F6-4B4E-8613-88E6E2CB095C}" presName="Name13" presStyleLbl="parChTrans1D2" presStyleIdx="4" presStyleCnt="5"/>
      <dgm:spPr/>
    </dgm:pt>
    <dgm:pt modelId="{79E9162B-B18E-444B-8DE0-55F05BE7547C}" type="pres">
      <dgm:prSet presAssocID="{91FAE24C-5BEF-45F6-B2E5-D4D54EED9813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884E7FF-B6DC-4605-A5AE-272E4E1F243F}" srcId="{BE59810B-32A8-4CA0-82D5-966704D17D9B}" destId="{91FAE24C-5BEF-45F6-B2E5-D4D54EED9813}" srcOrd="0" destOrd="0" parTransId="{ED48DD0F-67F6-4B4E-8613-88E6E2CB095C}" sibTransId="{B3D373B3-F3B1-426B-9EFF-3D821F0F94D4}"/>
    <dgm:cxn modelId="{AC7511A2-4351-4699-AB68-68E6FBC6258C}" type="presOf" srcId="{B150D09C-FDAC-4D0D-A406-C8B7096C78DB}" destId="{00B88A34-523B-49E0-A892-EB874C0A0C0C}" srcOrd="0" destOrd="0" presId="urn:microsoft.com/office/officeart/2005/8/layout/hierarchy3"/>
    <dgm:cxn modelId="{B2BA5FA0-F9E9-4989-BB22-7145FD72F5DE}" type="presOf" srcId="{C422DB71-C2A5-4A04-9A07-129EFEB8627B}" destId="{A513836F-4CB9-4EEC-ABEE-879595040325}" srcOrd="0" destOrd="0" presId="urn:microsoft.com/office/officeart/2005/8/layout/hierarchy3"/>
    <dgm:cxn modelId="{F7507DE4-322F-4BB6-807F-D44462D2FE18}" type="presOf" srcId="{BE59810B-32A8-4CA0-82D5-966704D17D9B}" destId="{4911404D-E775-4464-8C5D-B565F959CDC8}" srcOrd="1" destOrd="0" presId="urn:microsoft.com/office/officeart/2005/8/layout/hierarchy3"/>
    <dgm:cxn modelId="{97DAF128-6AE1-49B9-8BE8-F6DE6198FCCB}" type="presOf" srcId="{273CDF94-D947-49A2-813D-E36A0FE539E1}" destId="{64B7555E-0CE7-4E85-B7D3-2566066CC905}" srcOrd="0" destOrd="0" presId="urn:microsoft.com/office/officeart/2005/8/layout/hierarchy3"/>
    <dgm:cxn modelId="{768DED0E-160A-4FEE-8844-3AB8968DABFB}" type="presOf" srcId="{ECC619FA-817A-423C-AD26-1065A18A1EA7}" destId="{67224882-CDC2-4C4A-A0DB-6987A2C53E5F}" srcOrd="0" destOrd="0" presId="urn:microsoft.com/office/officeart/2005/8/layout/hierarchy3"/>
    <dgm:cxn modelId="{FEF3D01C-66E7-4C2A-8123-404BB91D0AC5}" srcId="{A5006CCF-2107-43E9-84AA-03F63B2F9CD0}" destId="{273CDF94-D947-49A2-813D-E36A0FE539E1}" srcOrd="0" destOrd="0" parTransId="{6B216D97-6ABE-4B66-99A4-0F53121169A6}" sibTransId="{0337ADD3-9DB5-4236-A9A7-38DD41E03360}"/>
    <dgm:cxn modelId="{F9245A31-9BE3-478D-A873-532821A44FA6}" srcId="{ECC619FA-817A-423C-AD26-1065A18A1EA7}" destId="{929E75CA-234F-43F7-9159-F12DD7BFBDFD}" srcOrd="1" destOrd="0" parTransId="{34C08C60-0F8E-436C-924F-28C3B25DD448}" sibTransId="{1E7DC86F-782D-479C-A263-705B20E70D26}"/>
    <dgm:cxn modelId="{8C7AB002-0E9F-4E6D-95BD-C4EE9AFE22FE}" type="presOf" srcId="{929E75CA-234F-43F7-9159-F12DD7BFBDFD}" destId="{D7737F37-A537-48EF-8013-5C82890058F3}" srcOrd="0" destOrd="0" presId="urn:microsoft.com/office/officeart/2005/8/layout/hierarchy3"/>
    <dgm:cxn modelId="{7267C374-EA2A-4E6E-9456-DD23F47D8F9B}" type="presOf" srcId="{F848D848-9100-4273-ABF3-DC0A226306EB}" destId="{E55E3FE7-700F-4DC2-809E-C8A4CBF5D00F}" srcOrd="0" destOrd="0" presId="urn:microsoft.com/office/officeart/2005/8/layout/hierarchy3"/>
    <dgm:cxn modelId="{A60AC9F9-AE49-499B-B824-49A5FBE3D780}" srcId="{ECC619FA-817A-423C-AD26-1065A18A1EA7}" destId="{A5006CCF-2107-43E9-84AA-03F63B2F9CD0}" srcOrd="0" destOrd="0" parTransId="{40EEF167-C316-4209-9A92-2816B640C84D}" sibTransId="{20816941-68C2-4984-9279-E32AF5B20C78}"/>
    <dgm:cxn modelId="{E1F6B1D4-331E-495A-9574-BE8FE972832B}" type="presOf" srcId="{BE59810B-32A8-4CA0-82D5-966704D17D9B}" destId="{6F581D18-D7A0-46B6-BE5F-008889CF04EB}" srcOrd="0" destOrd="0" presId="urn:microsoft.com/office/officeart/2005/8/layout/hierarchy3"/>
    <dgm:cxn modelId="{E6446A1F-6BC8-4113-B3AC-7690CE24C5C2}" type="presOf" srcId="{6B216D97-6ABE-4B66-99A4-0F53121169A6}" destId="{BD4A3BC8-92B0-404A-BB77-1700CA3A3BBB}" srcOrd="0" destOrd="0" presId="urn:microsoft.com/office/officeart/2005/8/layout/hierarchy3"/>
    <dgm:cxn modelId="{2F3242D3-46AF-491E-872A-303B2FDDB141}" type="presOf" srcId="{929E75CA-234F-43F7-9159-F12DD7BFBDFD}" destId="{2FE7E59D-B4D7-4470-AB3C-D6ACD7A63C40}" srcOrd="1" destOrd="0" presId="urn:microsoft.com/office/officeart/2005/8/layout/hierarchy3"/>
    <dgm:cxn modelId="{B1F1EE6F-5D24-4A43-97C9-F7D90505601E}" srcId="{929E75CA-234F-43F7-9159-F12DD7BFBDFD}" destId="{C422DB71-C2A5-4A04-9A07-129EFEB8627B}" srcOrd="0" destOrd="0" parTransId="{B150D09C-FDAC-4D0D-A406-C8B7096C78DB}" sibTransId="{8DD9082B-17F9-4EB3-A3A4-5C11EE29B839}"/>
    <dgm:cxn modelId="{2904B6B8-DDC2-4A25-B216-AB7411C0E801}" srcId="{929E75CA-234F-43F7-9159-F12DD7BFBDFD}" destId="{18632CCF-19AA-4A31-BE30-EE883A157DC3}" srcOrd="2" destOrd="0" parTransId="{F848D848-9100-4273-ABF3-DC0A226306EB}" sibTransId="{5CBF7832-C47E-4EE7-B209-85934AE360FE}"/>
    <dgm:cxn modelId="{21173E04-FB07-458C-89B6-A0B35A6257AE}" type="presOf" srcId="{18632CCF-19AA-4A31-BE30-EE883A157DC3}" destId="{4F04088D-42A1-4960-8708-C8ED05F3B769}" srcOrd="0" destOrd="0" presId="urn:microsoft.com/office/officeart/2005/8/layout/hierarchy3"/>
    <dgm:cxn modelId="{59C32F0B-7CDC-4776-BC50-C48E06EB94C2}" type="presOf" srcId="{91FAE24C-5BEF-45F6-B2E5-D4D54EED9813}" destId="{79E9162B-B18E-444B-8DE0-55F05BE7547C}" srcOrd="0" destOrd="0" presId="urn:microsoft.com/office/officeart/2005/8/layout/hierarchy3"/>
    <dgm:cxn modelId="{CFB094F5-DB59-4E99-ADC1-4058A353141B}" type="presOf" srcId="{2B3FC5E4-BEBB-4B0E-9365-A351BC485825}" destId="{17BED1C3-AEDC-4AAF-945D-BD4B75A008B9}" srcOrd="0" destOrd="0" presId="urn:microsoft.com/office/officeart/2005/8/layout/hierarchy3"/>
    <dgm:cxn modelId="{EFD555CF-D5C6-4C59-BA83-5AFB9D68793D}" type="presOf" srcId="{A5006CCF-2107-43E9-84AA-03F63B2F9CD0}" destId="{EF16A00F-DB4F-4A7B-8E98-5D75B4B7ADF7}" srcOrd="1" destOrd="0" presId="urn:microsoft.com/office/officeart/2005/8/layout/hierarchy3"/>
    <dgm:cxn modelId="{0EA4B037-88F0-467D-AC61-7337C28A1EAD}" srcId="{929E75CA-234F-43F7-9159-F12DD7BFBDFD}" destId="{2B3FC5E4-BEBB-4B0E-9365-A351BC485825}" srcOrd="1" destOrd="0" parTransId="{30D5E4B3-9B1F-4FA6-B896-C5169DBCAB27}" sibTransId="{B791B661-7655-4D3B-B881-897EF5D541EB}"/>
    <dgm:cxn modelId="{D7BFD740-2405-4F46-8568-A92D1ED43EED}" srcId="{ECC619FA-817A-423C-AD26-1065A18A1EA7}" destId="{BE59810B-32A8-4CA0-82D5-966704D17D9B}" srcOrd="2" destOrd="0" parTransId="{4C8EB0FE-B647-4947-8DB3-074CBAD98558}" sibTransId="{4F98FEAC-9286-47AB-AA14-E69A76AA4A70}"/>
    <dgm:cxn modelId="{1D22F29D-3329-4ED6-87B8-ED95342499C5}" type="presOf" srcId="{30D5E4B3-9B1F-4FA6-B896-C5169DBCAB27}" destId="{9662968B-1DC9-4186-B428-17A2FAA82DC8}" srcOrd="0" destOrd="0" presId="urn:microsoft.com/office/officeart/2005/8/layout/hierarchy3"/>
    <dgm:cxn modelId="{699F3707-9A13-4D2C-B247-8B46E15CE178}" type="presOf" srcId="{ED48DD0F-67F6-4B4E-8613-88E6E2CB095C}" destId="{CDEB4FB9-1B58-493F-8829-6FC674D100DE}" srcOrd="0" destOrd="0" presId="urn:microsoft.com/office/officeart/2005/8/layout/hierarchy3"/>
    <dgm:cxn modelId="{41FC7823-DBCB-466F-8131-908217DEB03A}" type="presOf" srcId="{A5006CCF-2107-43E9-84AA-03F63B2F9CD0}" destId="{9D1057AF-E649-461A-866B-D95D741A6087}" srcOrd="0" destOrd="0" presId="urn:microsoft.com/office/officeart/2005/8/layout/hierarchy3"/>
    <dgm:cxn modelId="{966EB469-2FED-4825-9675-690FD0B27747}" type="presParOf" srcId="{67224882-CDC2-4C4A-A0DB-6987A2C53E5F}" destId="{D8EC4D1E-217D-4E5B-AC19-081BE9989610}" srcOrd="0" destOrd="0" presId="urn:microsoft.com/office/officeart/2005/8/layout/hierarchy3"/>
    <dgm:cxn modelId="{CFEDF65E-AC72-4513-8E99-04E7A428C270}" type="presParOf" srcId="{D8EC4D1E-217D-4E5B-AC19-081BE9989610}" destId="{454E6002-9520-46C1-B114-FF0CCDBFBE64}" srcOrd="0" destOrd="0" presId="urn:microsoft.com/office/officeart/2005/8/layout/hierarchy3"/>
    <dgm:cxn modelId="{017E4500-743B-438F-94AE-B453BBE9A728}" type="presParOf" srcId="{454E6002-9520-46C1-B114-FF0CCDBFBE64}" destId="{9D1057AF-E649-461A-866B-D95D741A6087}" srcOrd="0" destOrd="0" presId="urn:microsoft.com/office/officeart/2005/8/layout/hierarchy3"/>
    <dgm:cxn modelId="{9DAA68DB-FD60-45F2-A10D-E12C4A05F575}" type="presParOf" srcId="{454E6002-9520-46C1-B114-FF0CCDBFBE64}" destId="{EF16A00F-DB4F-4A7B-8E98-5D75B4B7ADF7}" srcOrd="1" destOrd="0" presId="urn:microsoft.com/office/officeart/2005/8/layout/hierarchy3"/>
    <dgm:cxn modelId="{709C7B6C-9ED9-4F14-B85B-1CCF0E2ED397}" type="presParOf" srcId="{D8EC4D1E-217D-4E5B-AC19-081BE9989610}" destId="{B3CFA5CB-A0E7-44D4-80D3-4779E375BB79}" srcOrd="1" destOrd="0" presId="urn:microsoft.com/office/officeart/2005/8/layout/hierarchy3"/>
    <dgm:cxn modelId="{6A9C2F3E-8B94-4748-86EC-6FA987FD58A9}" type="presParOf" srcId="{B3CFA5CB-A0E7-44D4-80D3-4779E375BB79}" destId="{BD4A3BC8-92B0-404A-BB77-1700CA3A3BBB}" srcOrd="0" destOrd="0" presId="urn:microsoft.com/office/officeart/2005/8/layout/hierarchy3"/>
    <dgm:cxn modelId="{0B1C2E06-C402-4F78-8348-EACF99496D71}" type="presParOf" srcId="{B3CFA5CB-A0E7-44D4-80D3-4779E375BB79}" destId="{64B7555E-0CE7-4E85-B7D3-2566066CC905}" srcOrd="1" destOrd="0" presId="urn:microsoft.com/office/officeart/2005/8/layout/hierarchy3"/>
    <dgm:cxn modelId="{49C1BECB-758E-4E90-BB7D-C8D965AC80AF}" type="presParOf" srcId="{67224882-CDC2-4C4A-A0DB-6987A2C53E5F}" destId="{7FCC117C-86A9-470A-A909-B19C1132698B}" srcOrd="1" destOrd="0" presId="urn:microsoft.com/office/officeart/2005/8/layout/hierarchy3"/>
    <dgm:cxn modelId="{DFE1E208-4BE0-45AE-831E-A2C6C08DD9A0}" type="presParOf" srcId="{7FCC117C-86A9-470A-A909-B19C1132698B}" destId="{2402C1F9-F57C-4AEC-81DA-816118BAB980}" srcOrd="0" destOrd="0" presId="urn:microsoft.com/office/officeart/2005/8/layout/hierarchy3"/>
    <dgm:cxn modelId="{2C1371FA-3080-48FB-9FD7-4189B43AD3F6}" type="presParOf" srcId="{2402C1F9-F57C-4AEC-81DA-816118BAB980}" destId="{D7737F37-A537-48EF-8013-5C82890058F3}" srcOrd="0" destOrd="0" presId="urn:microsoft.com/office/officeart/2005/8/layout/hierarchy3"/>
    <dgm:cxn modelId="{A2D55E02-6257-409C-AECA-0780BDDBEF40}" type="presParOf" srcId="{2402C1F9-F57C-4AEC-81DA-816118BAB980}" destId="{2FE7E59D-B4D7-4470-AB3C-D6ACD7A63C40}" srcOrd="1" destOrd="0" presId="urn:microsoft.com/office/officeart/2005/8/layout/hierarchy3"/>
    <dgm:cxn modelId="{67D33A4E-5433-46F3-9376-6D5A9B2B0B75}" type="presParOf" srcId="{7FCC117C-86A9-470A-A909-B19C1132698B}" destId="{C0BFFCFD-E023-4AAE-AB51-5C17FCAB13FD}" srcOrd="1" destOrd="0" presId="urn:microsoft.com/office/officeart/2005/8/layout/hierarchy3"/>
    <dgm:cxn modelId="{85D45DE6-8A4C-4872-BE6E-881748B967FD}" type="presParOf" srcId="{C0BFFCFD-E023-4AAE-AB51-5C17FCAB13FD}" destId="{00B88A34-523B-49E0-A892-EB874C0A0C0C}" srcOrd="0" destOrd="0" presId="urn:microsoft.com/office/officeart/2005/8/layout/hierarchy3"/>
    <dgm:cxn modelId="{4A41BD85-DFCF-4F61-A782-877A6B79C280}" type="presParOf" srcId="{C0BFFCFD-E023-4AAE-AB51-5C17FCAB13FD}" destId="{A513836F-4CB9-4EEC-ABEE-879595040325}" srcOrd="1" destOrd="0" presId="urn:microsoft.com/office/officeart/2005/8/layout/hierarchy3"/>
    <dgm:cxn modelId="{35C0EF3A-5638-4587-8F07-4992B6830421}" type="presParOf" srcId="{C0BFFCFD-E023-4AAE-AB51-5C17FCAB13FD}" destId="{9662968B-1DC9-4186-B428-17A2FAA82DC8}" srcOrd="2" destOrd="0" presId="urn:microsoft.com/office/officeart/2005/8/layout/hierarchy3"/>
    <dgm:cxn modelId="{B51C951D-62D7-42A6-9279-81873C7F10CF}" type="presParOf" srcId="{C0BFFCFD-E023-4AAE-AB51-5C17FCAB13FD}" destId="{17BED1C3-AEDC-4AAF-945D-BD4B75A008B9}" srcOrd="3" destOrd="0" presId="urn:microsoft.com/office/officeart/2005/8/layout/hierarchy3"/>
    <dgm:cxn modelId="{E3E4DB8C-7B52-450E-A141-4B51AADF8EB9}" type="presParOf" srcId="{C0BFFCFD-E023-4AAE-AB51-5C17FCAB13FD}" destId="{E55E3FE7-700F-4DC2-809E-C8A4CBF5D00F}" srcOrd="4" destOrd="0" presId="urn:microsoft.com/office/officeart/2005/8/layout/hierarchy3"/>
    <dgm:cxn modelId="{51B94F1E-B88D-494A-A781-E5DAAB412D44}" type="presParOf" srcId="{C0BFFCFD-E023-4AAE-AB51-5C17FCAB13FD}" destId="{4F04088D-42A1-4960-8708-C8ED05F3B769}" srcOrd="5" destOrd="0" presId="urn:microsoft.com/office/officeart/2005/8/layout/hierarchy3"/>
    <dgm:cxn modelId="{30CFDD92-4154-49B7-9121-16D81BF42FC5}" type="presParOf" srcId="{67224882-CDC2-4C4A-A0DB-6987A2C53E5F}" destId="{1125CD6A-0103-414C-B521-8375D95F2769}" srcOrd="2" destOrd="0" presId="urn:microsoft.com/office/officeart/2005/8/layout/hierarchy3"/>
    <dgm:cxn modelId="{821AE7D6-9BB7-421D-8D10-0BC819CBFDC0}" type="presParOf" srcId="{1125CD6A-0103-414C-B521-8375D95F2769}" destId="{F5724DD7-AFE7-4BCC-897B-050D39547F4A}" srcOrd="0" destOrd="0" presId="urn:microsoft.com/office/officeart/2005/8/layout/hierarchy3"/>
    <dgm:cxn modelId="{533E0F81-8709-4728-91DD-EA1E8B6C81B9}" type="presParOf" srcId="{F5724DD7-AFE7-4BCC-897B-050D39547F4A}" destId="{6F581D18-D7A0-46B6-BE5F-008889CF04EB}" srcOrd="0" destOrd="0" presId="urn:microsoft.com/office/officeart/2005/8/layout/hierarchy3"/>
    <dgm:cxn modelId="{E5DDC9A3-9184-4CD1-AF0F-B2FDFBC19A1C}" type="presParOf" srcId="{F5724DD7-AFE7-4BCC-897B-050D39547F4A}" destId="{4911404D-E775-4464-8C5D-B565F959CDC8}" srcOrd="1" destOrd="0" presId="urn:microsoft.com/office/officeart/2005/8/layout/hierarchy3"/>
    <dgm:cxn modelId="{EB66E204-34E6-45A7-BE13-8503029008BF}" type="presParOf" srcId="{1125CD6A-0103-414C-B521-8375D95F2769}" destId="{1B3A7C93-0FB2-43E0-9789-C1CA8E0E4128}" srcOrd="1" destOrd="0" presId="urn:microsoft.com/office/officeart/2005/8/layout/hierarchy3"/>
    <dgm:cxn modelId="{A65B1352-9029-4D15-84F2-8CE6F53FC61E}" type="presParOf" srcId="{1B3A7C93-0FB2-43E0-9789-C1CA8E0E4128}" destId="{CDEB4FB9-1B58-493F-8829-6FC674D100DE}" srcOrd="0" destOrd="0" presId="urn:microsoft.com/office/officeart/2005/8/layout/hierarchy3"/>
    <dgm:cxn modelId="{ADDEE163-A98A-40CD-9ACA-79E9FB1FE080}" type="presParOf" srcId="{1B3A7C93-0FB2-43E0-9789-C1CA8E0E4128}" destId="{79E9162B-B18E-444B-8DE0-55F05BE7547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2D866-2F61-4D16-8F7E-017A4DBFF1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EA15CDC-E875-4377-BB94-CD5DB37D20A0}">
      <dgm:prSet custT="1"/>
      <dgm:spPr/>
      <dgm:t>
        <a:bodyPr/>
        <a:lstStyle/>
        <a:p>
          <a:pPr rtl="0"/>
          <a:r>
            <a:rPr lang="en-US" sz="1400" baseline="0" dirty="0" smtClean="0"/>
            <a:t>First</a:t>
          </a:r>
          <a:endParaRPr lang="zh-TW" sz="1400" baseline="0" dirty="0"/>
        </a:p>
      </dgm:t>
    </dgm:pt>
    <dgm:pt modelId="{9FB5E4B5-13A4-4FA5-B760-5972DD381D53}" type="parTrans" cxnId="{53C77568-929C-48A1-9AA4-EC3383FB1524}">
      <dgm:prSet/>
      <dgm:spPr/>
      <dgm:t>
        <a:bodyPr/>
        <a:lstStyle/>
        <a:p>
          <a:endParaRPr lang="zh-TW" altLang="en-US"/>
        </a:p>
      </dgm:t>
    </dgm:pt>
    <dgm:pt modelId="{F0DF4F7A-6406-4035-AF88-AC4B8DBA82AE}" type="sibTrans" cxnId="{53C77568-929C-48A1-9AA4-EC3383FB1524}">
      <dgm:prSet/>
      <dgm:spPr/>
      <dgm:t>
        <a:bodyPr/>
        <a:lstStyle/>
        <a:p>
          <a:endParaRPr lang="zh-TW" altLang="en-US"/>
        </a:p>
      </dgm:t>
    </dgm:pt>
    <dgm:pt modelId="{F049F98B-8F6C-4B01-AC66-4C462D5D57F3}">
      <dgm:prSet/>
      <dgm:spPr/>
      <dgm:t>
        <a:bodyPr/>
        <a:lstStyle/>
        <a:p>
          <a:pPr rtl="0"/>
          <a:r>
            <a:rPr lang="en-US" altLang="zh-TW" dirty="0" err="1" smtClean="0"/>
            <a:t>HyperLedger</a:t>
          </a:r>
          <a:r>
            <a:rPr lang="en-US" altLang="zh-TW" dirty="0" smtClean="0"/>
            <a:t> Fabric</a:t>
          </a:r>
          <a:r>
            <a:rPr lang="en-US" dirty="0" smtClean="0"/>
            <a:t> in Docker building</a:t>
          </a:r>
          <a:endParaRPr lang="zh-TW" dirty="0"/>
        </a:p>
      </dgm:t>
    </dgm:pt>
    <dgm:pt modelId="{36FBBCEE-7C36-4537-A68E-93C9A32FF0EC}" type="parTrans" cxnId="{A6C3480C-BAD8-4DA0-8FB5-E99BBB36121D}">
      <dgm:prSet/>
      <dgm:spPr/>
      <dgm:t>
        <a:bodyPr/>
        <a:lstStyle/>
        <a:p>
          <a:endParaRPr lang="zh-TW" altLang="en-US"/>
        </a:p>
      </dgm:t>
    </dgm:pt>
    <dgm:pt modelId="{1C51DFB9-078A-4961-A830-79D7F6D48AE6}" type="sibTrans" cxnId="{A6C3480C-BAD8-4DA0-8FB5-E99BBB36121D}">
      <dgm:prSet/>
      <dgm:spPr/>
      <dgm:t>
        <a:bodyPr/>
        <a:lstStyle/>
        <a:p>
          <a:endParaRPr lang="zh-TW" altLang="en-US"/>
        </a:p>
      </dgm:t>
    </dgm:pt>
    <dgm:pt modelId="{B9B9B1C4-49FF-4794-B58C-0DD079266AA8}">
      <dgm:prSet/>
      <dgm:spPr/>
      <dgm:t>
        <a:bodyPr/>
        <a:lstStyle/>
        <a:p>
          <a:pPr rtl="0"/>
          <a:r>
            <a:rPr lang="en-US" dirty="0" smtClean="0"/>
            <a:t>Blockchain in fog computing</a:t>
          </a:r>
          <a:r>
            <a:rPr lang="zh-TW" dirty="0" smtClean="0"/>
            <a:t> </a:t>
          </a:r>
          <a:r>
            <a:rPr lang="en-US" dirty="0" smtClean="0"/>
            <a:t>architecture </a:t>
          </a:r>
          <a:endParaRPr lang="zh-TW" dirty="0"/>
        </a:p>
      </dgm:t>
    </dgm:pt>
    <dgm:pt modelId="{B6F9B24F-BCBF-491E-9602-382AD9D0FC96}" type="parTrans" cxnId="{7A86B030-F9F9-4175-B9B7-86A00738165C}">
      <dgm:prSet/>
      <dgm:spPr/>
      <dgm:t>
        <a:bodyPr/>
        <a:lstStyle/>
        <a:p>
          <a:endParaRPr lang="zh-TW" altLang="en-US"/>
        </a:p>
      </dgm:t>
    </dgm:pt>
    <dgm:pt modelId="{B9DC10C3-A181-4274-9158-0415591CBE57}" type="sibTrans" cxnId="{7A86B030-F9F9-4175-B9B7-86A00738165C}">
      <dgm:prSet/>
      <dgm:spPr/>
      <dgm:t>
        <a:bodyPr/>
        <a:lstStyle/>
        <a:p>
          <a:endParaRPr lang="zh-TW" altLang="en-US"/>
        </a:p>
      </dgm:t>
    </dgm:pt>
    <dgm:pt modelId="{9FDF985C-C1AC-4AA3-8AC6-B67A186C4430}">
      <dgm:prSet/>
      <dgm:spPr/>
      <dgm:t>
        <a:bodyPr/>
        <a:lstStyle/>
        <a:p>
          <a:pPr rtl="0"/>
          <a:r>
            <a:rPr lang="en-US" dirty="0" smtClean="0"/>
            <a:t>Build a basic blockchain for one sensor-node-cloud</a:t>
          </a:r>
          <a:endParaRPr lang="zh-TW" dirty="0"/>
        </a:p>
      </dgm:t>
    </dgm:pt>
    <dgm:pt modelId="{B01DDA66-4F78-4037-83DE-04C95D14527C}" type="parTrans" cxnId="{D100D6DA-0C60-483D-8765-59FC8027C487}">
      <dgm:prSet/>
      <dgm:spPr/>
      <dgm:t>
        <a:bodyPr/>
        <a:lstStyle/>
        <a:p>
          <a:endParaRPr lang="zh-TW" altLang="en-US"/>
        </a:p>
      </dgm:t>
    </dgm:pt>
    <dgm:pt modelId="{D7B75546-87BB-48B5-8265-9AF57107498C}" type="sibTrans" cxnId="{D100D6DA-0C60-483D-8765-59FC8027C487}">
      <dgm:prSet/>
      <dgm:spPr/>
      <dgm:t>
        <a:bodyPr/>
        <a:lstStyle/>
        <a:p>
          <a:endParaRPr lang="zh-TW" altLang="en-US"/>
        </a:p>
      </dgm:t>
    </dgm:pt>
    <dgm:pt modelId="{E9647632-A8A0-49A0-8640-FD7DA0E444D5}">
      <dgm:prSet custT="1"/>
      <dgm:spPr/>
      <dgm:t>
        <a:bodyPr/>
        <a:lstStyle/>
        <a:p>
          <a:pPr rtl="0"/>
          <a:r>
            <a:rPr lang="en-US" sz="1400" baseline="0" dirty="0" smtClean="0"/>
            <a:t>Second</a:t>
          </a:r>
          <a:endParaRPr lang="zh-TW" sz="1400" baseline="0" dirty="0"/>
        </a:p>
      </dgm:t>
    </dgm:pt>
    <dgm:pt modelId="{E2D07424-2290-4033-A9C9-7745FD068BBC}" type="parTrans" cxnId="{CBD08A4D-BC64-402C-936D-AFEE949F0225}">
      <dgm:prSet/>
      <dgm:spPr/>
      <dgm:t>
        <a:bodyPr/>
        <a:lstStyle/>
        <a:p>
          <a:endParaRPr lang="zh-TW" altLang="en-US"/>
        </a:p>
      </dgm:t>
    </dgm:pt>
    <dgm:pt modelId="{818501CA-6866-4FB4-95DA-72F610067BCA}" type="sibTrans" cxnId="{CBD08A4D-BC64-402C-936D-AFEE949F0225}">
      <dgm:prSet/>
      <dgm:spPr/>
      <dgm:t>
        <a:bodyPr/>
        <a:lstStyle/>
        <a:p>
          <a:endParaRPr lang="zh-TW" altLang="en-US"/>
        </a:p>
      </dgm:t>
    </dgm:pt>
    <dgm:pt modelId="{002AE796-4149-4320-9507-034B80C2C5FA}">
      <dgm:prSet/>
      <dgm:spPr/>
      <dgm:t>
        <a:bodyPr/>
        <a:lstStyle/>
        <a:p>
          <a:pPr rtl="0"/>
          <a:r>
            <a:rPr lang="en-US" dirty="0" smtClean="0"/>
            <a:t>Implement multiple sensor, node blockchain</a:t>
          </a:r>
          <a:endParaRPr lang="zh-TW" dirty="0"/>
        </a:p>
      </dgm:t>
    </dgm:pt>
    <dgm:pt modelId="{F358B9C8-8FF1-4592-8ED4-052FFA30EAC9}" type="parTrans" cxnId="{C58C1B06-BAE2-48BC-A42F-238539DD0D2C}">
      <dgm:prSet/>
      <dgm:spPr/>
      <dgm:t>
        <a:bodyPr/>
        <a:lstStyle/>
        <a:p>
          <a:endParaRPr lang="zh-TW" altLang="en-US"/>
        </a:p>
      </dgm:t>
    </dgm:pt>
    <dgm:pt modelId="{4D71E7CD-4948-4E43-A504-C0AB4F52B5CE}" type="sibTrans" cxnId="{C58C1B06-BAE2-48BC-A42F-238539DD0D2C}">
      <dgm:prSet/>
      <dgm:spPr/>
      <dgm:t>
        <a:bodyPr/>
        <a:lstStyle/>
        <a:p>
          <a:endParaRPr lang="zh-TW" altLang="en-US"/>
        </a:p>
      </dgm:t>
    </dgm:pt>
    <dgm:pt modelId="{98C3E9F4-8CF3-4627-B69D-275068D660EE}">
      <dgm:prSet/>
      <dgm:spPr/>
      <dgm:t>
        <a:bodyPr/>
        <a:lstStyle/>
        <a:p>
          <a:pPr rtl="0"/>
          <a:r>
            <a:rPr lang="en-US" dirty="0" smtClean="0"/>
            <a:t>Consensus</a:t>
          </a:r>
          <a:endParaRPr lang="zh-TW" dirty="0"/>
        </a:p>
      </dgm:t>
    </dgm:pt>
    <dgm:pt modelId="{792D1962-5C08-4151-96CC-4E85D3715BAA}" type="parTrans" cxnId="{34DA242E-F987-4754-8B68-F3216C4841BB}">
      <dgm:prSet/>
      <dgm:spPr/>
      <dgm:t>
        <a:bodyPr/>
        <a:lstStyle/>
        <a:p>
          <a:endParaRPr lang="zh-TW" altLang="en-US"/>
        </a:p>
      </dgm:t>
    </dgm:pt>
    <dgm:pt modelId="{D301EE7B-7DEB-4981-B3CB-3DF8A3AE9273}" type="sibTrans" cxnId="{34DA242E-F987-4754-8B68-F3216C4841BB}">
      <dgm:prSet/>
      <dgm:spPr/>
      <dgm:t>
        <a:bodyPr/>
        <a:lstStyle/>
        <a:p>
          <a:endParaRPr lang="zh-TW" altLang="en-US"/>
        </a:p>
      </dgm:t>
    </dgm:pt>
    <dgm:pt modelId="{21814233-3FAD-426C-9A4F-6B9922358BE3}">
      <dgm:prSet/>
      <dgm:spPr/>
      <dgm:t>
        <a:bodyPr/>
        <a:lstStyle/>
        <a:p>
          <a:pPr rtl="0"/>
          <a:r>
            <a:rPr lang="en-US" dirty="0" smtClean="0"/>
            <a:t>Privacy</a:t>
          </a:r>
          <a:endParaRPr lang="zh-TW" dirty="0"/>
        </a:p>
      </dgm:t>
    </dgm:pt>
    <dgm:pt modelId="{7645CD0F-E98D-4CD4-A82B-794907E4C1D1}" type="parTrans" cxnId="{5701BAF8-60AE-4C3D-BE6C-15A70F744EF8}">
      <dgm:prSet/>
      <dgm:spPr/>
      <dgm:t>
        <a:bodyPr/>
        <a:lstStyle/>
        <a:p>
          <a:endParaRPr lang="zh-TW" altLang="en-US"/>
        </a:p>
      </dgm:t>
    </dgm:pt>
    <dgm:pt modelId="{04A4B255-D787-492F-B689-38524A251CD5}" type="sibTrans" cxnId="{5701BAF8-60AE-4C3D-BE6C-15A70F744EF8}">
      <dgm:prSet/>
      <dgm:spPr/>
      <dgm:t>
        <a:bodyPr/>
        <a:lstStyle/>
        <a:p>
          <a:endParaRPr lang="zh-TW" altLang="en-US"/>
        </a:p>
      </dgm:t>
    </dgm:pt>
    <dgm:pt modelId="{66D46153-169A-4702-A1A4-A7C55CEF7372}">
      <dgm:prSet custT="1"/>
      <dgm:spPr/>
      <dgm:t>
        <a:bodyPr/>
        <a:lstStyle/>
        <a:p>
          <a:pPr rtl="0"/>
          <a:r>
            <a:rPr lang="en-US" sz="1400" baseline="0" smtClean="0"/>
            <a:t>Third</a:t>
          </a:r>
          <a:endParaRPr lang="zh-TW" sz="1400" baseline="0"/>
        </a:p>
      </dgm:t>
    </dgm:pt>
    <dgm:pt modelId="{66D481D3-0428-4672-A68B-2B4681C871B5}" type="parTrans" cxnId="{B6DB946E-16DE-46AF-BC74-91398F68FA1C}">
      <dgm:prSet/>
      <dgm:spPr/>
      <dgm:t>
        <a:bodyPr/>
        <a:lstStyle/>
        <a:p>
          <a:endParaRPr lang="zh-TW" altLang="en-US"/>
        </a:p>
      </dgm:t>
    </dgm:pt>
    <dgm:pt modelId="{59B8E545-C2E0-4592-90F5-00A44A32B9BD}" type="sibTrans" cxnId="{B6DB946E-16DE-46AF-BC74-91398F68FA1C}">
      <dgm:prSet/>
      <dgm:spPr/>
      <dgm:t>
        <a:bodyPr/>
        <a:lstStyle/>
        <a:p>
          <a:endParaRPr lang="zh-TW" altLang="en-US"/>
        </a:p>
      </dgm:t>
    </dgm:pt>
    <dgm:pt modelId="{44F7E306-E485-4B15-B86C-E2EE5156D299}">
      <dgm:prSet/>
      <dgm:spPr/>
      <dgm:t>
        <a:bodyPr/>
        <a:lstStyle/>
        <a:p>
          <a:pPr rtl="0"/>
          <a:r>
            <a:rPr lang="en-US" smtClean="0"/>
            <a:t>Intergation</a:t>
          </a:r>
          <a:endParaRPr lang="zh-TW"/>
        </a:p>
      </dgm:t>
    </dgm:pt>
    <dgm:pt modelId="{6E0EFB07-DC74-4A87-9742-D2E498B11468}" type="parTrans" cxnId="{730BF543-8C1F-4314-AD1A-B624B588DB82}">
      <dgm:prSet/>
      <dgm:spPr/>
      <dgm:t>
        <a:bodyPr/>
        <a:lstStyle/>
        <a:p>
          <a:endParaRPr lang="zh-TW" altLang="en-US"/>
        </a:p>
      </dgm:t>
    </dgm:pt>
    <dgm:pt modelId="{AE6D35FF-8B0E-4E42-983D-2A8E0BC59E45}" type="sibTrans" cxnId="{730BF543-8C1F-4314-AD1A-B624B588DB82}">
      <dgm:prSet/>
      <dgm:spPr/>
      <dgm:t>
        <a:bodyPr/>
        <a:lstStyle/>
        <a:p>
          <a:endParaRPr lang="zh-TW" altLang="en-US"/>
        </a:p>
      </dgm:t>
    </dgm:pt>
    <dgm:pt modelId="{900114CB-9632-4200-8B43-55E79D9AE1ED}" type="pres">
      <dgm:prSet presAssocID="{FC82D866-2F61-4D16-8F7E-017A4DBFF1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EB701EF-BD40-4DCF-9F59-249E40CAD923}" type="pres">
      <dgm:prSet presAssocID="{BEA15CDC-E875-4377-BB94-CD5DB37D20A0}" presName="composite" presStyleCnt="0"/>
      <dgm:spPr/>
    </dgm:pt>
    <dgm:pt modelId="{745AD5D4-186C-43FB-9858-E9A520A9FCD6}" type="pres">
      <dgm:prSet presAssocID="{BEA15CDC-E875-4377-BB94-CD5DB37D20A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459210-44DB-4B6E-81F6-AF558AE3788C}" type="pres">
      <dgm:prSet presAssocID="{BEA15CDC-E875-4377-BB94-CD5DB37D20A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C8A5E0-EECE-416A-9859-6050268554AA}" type="pres">
      <dgm:prSet presAssocID="{F0DF4F7A-6406-4035-AF88-AC4B8DBA82AE}" presName="sp" presStyleCnt="0"/>
      <dgm:spPr/>
    </dgm:pt>
    <dgm:pt modelId="{2F56E6AB-5EEB-43BA-A131-659C8080D960}" type="pres">
      <dgm:prSet presAssocID="{E9647632-A8A0-49A0-8640-FD7DA0E444D5}" presName="composite" presStyleCnt="0"/>
      <dgm:spPr/>
    </dgm:pt>
    <dgm:pt modelId="{F49A55F0-ABDC-44F8-AE9B-B8A4E3DC0945}" type="pres">
      <dgm:prSet presAssocID="{E9647632-A8A0-49A0-8640-FD7DA0E444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66B92A-0EF1-4506-8998-2838FBF90703}" type="pres">
      <dgm:prSet presAssocID="{E9647632-A8A0-49A0-8640-FD7DA0E444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B51A13-27A2-49CA-8FCA-C50F6F0B80C5}" type="pres">
      <dgm:prSet presAssocID="{818501CA-6866-4FB4-95DA-72F610067BCA}" presName="sp" presStyleCnt="0"/>
      <dgm:spPr/>
    </dgm:pt>
    <dgm:pt modelId="{79C60CCE-A07E-4182-9D4E-1B090DCDD5FF}" type="pres">
      <dgm:prSet presAssocID="{66D46153-169A-4702-A1A4-A7C55CEF7372}" presName="composite" presStyleCnt="0"/>
      <dgm:spPr/>
    </dgm:pt>
    <dgm:pt modelId="{13AEB8AB-FC82-40EC-9AF5-B583B7397E68}" type="pres">
      <dgm:prSet presAssocID="{66D46153-169A-4702-A1A4-A7C55CEF737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C9EACC-7DE1-42AA-AD57-F3721C8C1AA4}" type="pres">
      <dgm:prSet presAssocID="{66D46153-169A-4702-A1A4-A7C55CEF737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DA242E-F987-4754-8B68-F3216C4841BB}" srcId="{E9647632-A8A0-49A0-8640-FD7DA0E444D5}" destId="{98C3E9F4-8CF3-4627-B69D-275068D660EE}" srcOrd="1" destOrd="0" parTransId="{792D1962-5C08-4151-96CC-4E85D3715BAA}" sibTransId="{D301EE7B-7DEB-4981-B3CB-3DF8A3AE9273}"/>
    <dgm:cxn modelId="{373EB72B-D3BA-4BBC-96E8-16F0EFE9E46F}" type="presOf" srcId="{66D46153-169A-4702-A1A4-A7C55CEF7372}" destId="{13AEB8AB-FC82-40EC-9AF5-B583B7397E68}" srcOrd="0" destOrd="0" presId="urn:microsoft.com/office/officeart/2005/8/layout/chevron2"/>
    <dgm:cxn modelId="{5701BAF8-60AE-4C3D-BE6C-15A70F744EF8}" srcId="{E9647632-A8A0-49A0-8640-FD7DA0E444D5}" destId="{21814233-3FAD-426C-9A4F-6B9922358BE3}" srcOrd="2" destOrd="0" parTransId="{7645CD0F-E98D-4CD4-A82B-794907E4C1D1}" sibTransId="{04A4B255-D787-492F-B689-38524A251CD5}"/>
    <dgm:cxn modelId="{53C77568-929C-48A1-9AA4-EC3383FB1524}" srcId="{FC82D866-2F61-4D16-8F7E-017A4DBFF1C0}" destId="{BEA15CDC-E875-4377-BB94-CD5DB37D20A0}" srcOrd="0" destOrd="0" parTransId="{9FB5E4B5-13A4-4FA5-B760-5972DD381D53}" sibTransId="{F0DF4F7A-6406-4035-AF88-AC4B8DBA82AE}"/>
    <dgm:cxn modelId="{C5EE73AB-C7DE-4DA8-965E-67E252B76D76}" type="presOf" srcId="{FC82D866-2F61-4D16-8F7E-017A4DBFF1C0}" destId="{900114CB-9632-4200-8B43-55E79D9AE1ED}" srcOrd="0" destOrd="0" presId="urn:microsoft.com/office/officeart/2005/8/layout/chevron2"/>
    <dgm:cxn modelId="{A6C3480C-BAD8-4DA0-8FB5-E99BBB36121D}" srcId="{BEA15CDC-E875-4377-BB94-CD5DB37D20A0}" destId="{F049F98B-8F6C-4B01-AC66-4C462D5D57F3}" srcOrd="0" destOrd="0" parTransId="{36FBBCEE-7C36-4537-A68E-93C9A32FF0EC}" sibTransId="{1C51DFB9-078A-4961-A830-79D7F6D48AE6}"/>
    <dgm:cxn modelId="{B6DB946E-16DE-46AF-BC74-91398F68FA1C}" srcId="{FC82D866-2F61-4D16-8F7E-017A4DBFF1C0}" destId="{66D46153-169A-4702-A1A4-A7C55CEF7372}" srcOrd="2" destOrd="0" parTransId="{66D481D3-0428-4672-A68B-2B4681C871B5}" sibTransId="{59B8E545-C2E0-4592-90F5-00A44A32B9BD}"/>
    <dgm:cxn modelId="{D100D6DA-0C60-483D-8765-59FC8027C487}" srcId="{BEA15CDC-E875-4377-BB94-CD5DB37D20A0}" destId="{9FDF985C-C1AC-4AA3-8AC6-B67A186C4430}" srcOrd="2" destOrd="0" parTransId="{B01DDA66-4F78-4037-83DE-04C95D14527C}" sibTransId="{D7B75546-87BB-48B5-8265-9AF57107498C}"/>
    <dgm:cxn modelId="{282B6740-E7C5-4784-8A0F-2271A4D89D26}" type="presOf" srcId="{21814233-3FAD-426C-9A4F-6B9922358BE3}" destId="{6466B92A-0EF1-4506-8998-2838FBF90703}" srcOrd="0" destOrd="2" presId="urn:microsoft.com/office/officeart/2005/8/layout/chevron2"/>
    <dgm:cxn modelId="{C58C1B06-BAE2-48BC-A42F-238539DD0D2C}" srcId="{E9647632-A8A0-49A0-8640-FD7DA0E444D5}" destId="{002AE796-4149-4320-9507-034B80C2C5FA}" srcOrd="0" destOrd="0" parTransId="{F358B9C8-8FF1-4592-8ED4-052FFA30EAC9}" sibTransId="{4D71E7CD-4948-4E43-A504-C0AB4F52B5CE}"/>
    <dgm:cxn modelId="{DC51CD37-34F8-4E48-AAD9-03A6CD5932EA}" type="presOf" srcId="{B9B9B1C4-49FF-4794-B58C-0DD079266AA8}" destId="{61459210-44DB-4B6E-81F6-AF558AE3788C}" srcOrd="0" destOrd="1" presId="urn:microsoft.com/office/officeart/2005/8/layout/chevron2"/>
    <dgm:cxn modelId="{6FF1CD06-7BCF-402B-8F8A-F0EB00C9DA59}" type="presOf" srcId="{BEA15CDC-E875-4377-BB94-CD5DB37D20A0}" destId="{745AD5D4-186C-43FB-9858-E9A520A9FCD6}" srcOrd="0" destOrd="0" presId="urn:microsoft.com/office/officeart/2005/8/layout/chevron2"/>
    <dgm:cxn modelId="{75ED70BA-400D-4CD6-A1BA-40A0D3F91ECB}" type="presOf" srcId="{98C3E9F4-8CF3-4627-B69D-275068D660EE}" destId="{6466B92A-0EF1-4506-8998-2838FBF90703}" srcOrd="0" destOrd="1" presId="urn:microsoft.com/office/officeart/2005/8/layout/chevron2"/>
    <dgm:cxn modelId="{BD49977A-4961-4FD1-B4CA-F465AF99DBFA}" type="presOf" srcId="{002AE796-4149-4320-9507-034B80C2C5FA}" destId="{6466B92A-0EF1-4506-8998-2838FBF90703}" srcOrd="0" destOrd="0" presId="urn:microsoft.com/office/officeart/2005/8/layout/chevron2"/>
    <dgm:cxn modelId="{7A315BFC-BF76-4B3E-B719-68D598E46810}" type="presOf" srcId="{9FDF985C-C1AC-4AA3-8AC6-B67A186C4430}" destId="{61459210-44DB-4B6E-81F6-AF558AE3788C}" srcOrd="0" destOrd="2" presId="urn:microsoft.com/office/officeart/2005/8/layout/chevron2"/>
    <dgm:cxn modelId="{00FE9CB2-A87B-4A82-8EC6-100CBF059275}" type="presOf" srcId="{44F7E306-E485-4B15-B86C-E2EE5156D299}" destId="{DCC9EACC-7DE1-42AA-AD57-F3721C8C1AA4}" srcOrd="0" destOrd="0" presId="urn:microsoft.com/office/officeart/2005/8/layout/chevron2"/>
    <dgm:cxn modelId="{7A86B030-F9F9-4175-B9B7-86A00738165C}" srcId="{BEA15CDC-E875-4377-BB94-CD5DB37D20A0}" destId="{B9B9B1C4-49FF-4794-B58C-0DD079266AA8}" srcOrd="1" destOrd="0" parTransId="{B6F9B24F-BCBF-491E-9602-382AD9D0FC96}" sibTransId="{B9DC10C3-A181-4274-9158-0415591CBE57}"/>
    <dgm:cxn modelId="{E831C10D-E5D2-4656-A538-9E5E570C7CBD}" type="presOf" srcId="{F049F98B-8F6C-4B01-AC66-4C462D5D57F3}" destId="{61459210-44DB-4B6E-81F6-AF558AE3788C}" srcOrd="0" destOrd="0" presId="urn:microsoft.com/office/officeart/2005/8/layout/chevron2"/>
    <dgm:cxn modelId="{730BF543-8C1F-4314-AD1A-B624B588DB82}" srcId="{66D46153-169A-4702-A1A4-A7C55CEF7372}" destId="{44F7E306-E485-4B15-B86C-E2EE5156D299}" srcOrd="0" destOrd="0" parTransId="{6E0EFB07-DC74-4A87-9742-D2E498B11468}" sibTransId="{AE6D35FF-8B0E-4E42-983D-2A8E0BC59E45}"/>
    <dgm:cxn modelId="{B43C151F-22E6-447A-9A2D-4826F6989EDD}" type="presOf" srcId="{E9647632-A8A0-49A0-8640-FD7DA0E444D5}" destId="{F49A55F0-ABDC-44F8-AE9B-B8A4E3DC0945}" srcOrd="0" destOrd="0" presId="urn:microsoft.com/office/officeart/2005/8/layout/chevron2"/>
    <dgm:cxn modelId="{CBD08A4D-BC64-402C-936D-AFEE949F0225}" srcId="{FC82D866-2F61-4D16-8F7E-017A4DBFF1C0}" destId="{E9647632-A8A0-49A0-8640-FD7DA0E444D5}" srcOrd="1" destOrd="0" parTransId="{E2D07424-2290-4033-A9C9-7745FD068BBC}" sibTransId="{818501CA-6866-4FB4-95DA-72F610067BCA}"/>
    <dgm:cxn modelId="{3A43C8B5-C1C5-4516-9EE3-23A8DE2739BA}" type="presParOf" srcId="{900114CB-9632-4200-8B43-55E79D9AE1ED}" destId="{2EB701EF-BD40-4DCF-9F59-249E40CAD923}" srcOrd="0" destOrd="0" presId="urn:microsoft.com/office/officeart/2005/8/layout/chevron2"/>
    <dgm:cxn modelId="{03A6147A-7899-4BC3-A53F-7288C177E931}" type="presParOf" srcId="{2EB701EF-BD40-4DCF-9F59-249E40CAD923}" destId="{745AD5D4-186C-43FB-9858-E9A520A9FCD6}" srcOrd="0" destOrd="0" presId="urn:microsoft.com/office/officeart/2005/8/layout/chevron2"/>
    <dgm:cxn modelId="{F024127C-91FE-4D5A-AAD7-5C5486543754}" type="presParOf" srcId="{2EB701EF-BD40-4DCF-9F59-249E40CAD923}" destId="{61459210-44DB-4B6E-81F6-AF558AE3788C}" srcOrd="1" destOrd="0" presId="urn:microsoft.com/office/officeart/2005/8/layout/chevron2"/>
    <dgm:cxn modelId="{B10817EF-E713-41AC-AC9F-55C43D1C7B85}" type="presParOf" srcId="{900114CB-9632-4200-8B43-55E79D9AE1ED}" destId="{8FC8A5E0-EECE-416A-9859-6050268554AA}" srcOrd="1" destOrd="0" presId="urn:microsoft.com/office/officeart/2005/8/layout/chevron2"/>
    <dgm:cxn modelId="{34CE2D13-7923-41B0-8421-96C4FB555EFC}" type="presParOf" srcId="{900114CB-9632-4200-8B43-55E79D9AE1ED}" destId="{2F56E6AB-5EEB-43BA-A131-659C8080D960}" srcOrd="2" destOrd="0" presId="urn:microsoft.com/office/officeart/2005/8/layout/chevron2"/>
    <dgm:cxn modelId="{41981470-1B45-4656-B1A7-7BD3B50A176F}" type="presParOf" srcId="{2F56E6AB-5EEB-43BA-A131-659C8080D960}" destId="{F49A55F0-ABDC-44F8-AE9B-B8A4E3DC0945}" srcOrd="0" destOrd="0" presId="urn:microsoft.com/office/officeart/2005/8/layout/chevron2"/>
    <dgm:cxn modelId="{1F2689AF-1500-4480-A5DD-ED3335D7C20A}" type="presParOf" srcId="{2F56E6AB-5EEB-43BA-A131-659C8080D960}" destId="{6466B92A-0EF1-4506-8998-2838FBF90703}" srcOrd="1" destOrd="0" presId="urn:microsoft.com/office/officeart/2005/8/layout/chevron2"/>
    <dgm:cxn modelId="{9F6055BE-078C-430B-A4C3-E0C2BCF7DFD5}" type="presParOf" srcId="{900114CB-9632-4200-8B43-55E79D9AE1ED}" destId="{CEB51A13-27A2-49CA-8FCA-C50F6F0B80C5}" srcOrd="3" destOrd="0" presId="urn:microsoft.com/office/officeart/2005/8/layout/chevron2"/>
    <dgm:cxn modelId="{E1E5D38F-7504-4620-A5D0-403602C3156E}" type="presParOf" srcId="{900114CB-9632-4200-8B43-55E79D9AE1ED}" destId="{79C60CCE-A07E-4182-9D4E-1B090DCDD5FF}" srcOrd="4" destOrd="0" presId="urn:microsoft.com/office/officeart/2005/8/layout/chevron2"/>
    <dgm:cxn modelId="{F4B1AE41-2DC5-4306-A4B1-7AB488B8270D}" type="presParOf" srcId="{79C60CCE-A07E-4182-9D4E-1B090DCDD5FF}" destId="{13AEB8AB-FC82-40EC-9AF5-B583B7397E68}" srcOrd="0" destOrd="0" presId="urn:microsoft.com/office/officeart/2005/8/layout/chevron2"/>
    <dgm:cxn modelId="{CB0D9638-EA5A-4E4A-810A-A60373E4738B}" type="presParOf" srcId="{79C60CCE-A07E-4182-9D4E-1B090DCDD5FF}" destId="{DCC9EACC-7DE1-42AA-AD57-F3721C8C1A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ECEA69-371F-4906-929E-CB0DEA16ED1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3E75E6-DE09-48F4-B0EE-0728A1067C8E}">
      <dgm:prSet/>
      <dgm:spPr/>
      <dgm:t>
        <a:bodyPr/>
        <a:lstStyle/>
        <a:p>
          <a:pPr rtl="0"/>
          <a:r>
            <a:rPr lang="en-US" dirty="0" smtClean="0"/>
            <a:t>End of 2018:</a:t>
          </a:r>
          <a:endParaRPr lang="zh-TW" dirty="0"/>
        </a:p>
      </dgm:t>
    </dgm:pt>
    <dgm:pt modelId="{C6868AD6-375A-4D2F-8479-364453C6138C}" type="parTrans" cxnId="{3515EBBA-33C1-4606-BAA0-08EE2B35C770}">
      <dgm:prSet/>
      <dgm:spPr/>
      <dgm:t>
        <a:bodyPr/>
        <a:lstStyle/>
        <a:p>
          <a:endParaRPr lang="zh-TW" altLang="en-US"/>
        </a:p>
      </dgm:t>
    </dgm:pt>
    <dgm:pt modelId="{14CC90A9-33D6-4811-B36E-396CE3382A3D}" type="sibTrans" cxnId="{3515EBBA-33C1-4606-BAA0-08EE2B35C770}">
      <dgm:prSet/>
      <dgm:spPr/>
      <dgm:t>
        <a:bodyPr/>
        <a:lstStyle/>
        <a:p>
          <a:endParaRPr lang="zh-TW" altLang="en-US"/>
        </a:p>
      </dgm:t>
    </dgm:pt>
    <dgm:pt modelId="{A76FD322-F46D-42D2-A325-B320FC61CC03}">
      <dgm:prSet/>
      <dgm:spPr/>
      <dgm:t>
        <a:bodyPr/>
        <a:lstStyle/>
        <a:p>
          <a:pPr rtl="0"/>
          <a:r>
            <a:rPr lang="en-US" dirty="0" smtClean="0"/>
            <a:t>Find dataset and process data</a:t>
          </a:r>
          <a:endParaRPr lang="zh-TW" dirty="0"/>
        </a:p>
      </dgm:t>
    </dgm:pt>
    <dgm:pt modelId="{ABFB9B52-1D5B-43C9-9572-8E3FFDD27706}" type="parTrans" cxnId="{ADCB91FC-589B-4054-A2A6-B2735D2562FF}">
      <dgm:prSet/>
      <dgm:spPr/>
      <dgm:t>
        <a:bodyPr/>
        <a:lstStyle/>
        <a:p>
          <a:endParaRPr lang="zh-TW" altLang="en-US"/>
        </a:p>
      </dgm:t>
    </dgm:pt>
    <dgm:pt modelId="{1AE80822-34A4-4E39-9035-DAC24AFFD0AD}" type="sibTrans" cxnId="{ADCB91FC-589B-4054-A2A6-B2735D2562FF}">
      <dgm:prSet/>
      <dgm:spPr/>
      <dgm:t>
        <a:bodyPr/>
        <a:lstStyle/>
        <a:p>
          <a:endParaRPr lang="zh-TW" altLang="en-US"/>
        </a:p>
      </dgm:t>
    </dgm:pt>
    <dgm:pt modelId="{3EFF3837-911D-4B31-8EA3-5CF4B5263FF8}">
      <dgm:prSet/>
      <dgm:spPr/>
      <dgm:t>
        <a:bodyPr/>
        <a:lstStyle/>
        <a:p>
          <a:pPr rtl="0"/>
          <a:r>
            <a:rPr lang="en-US" dirty="0" smtClean="0"/>
            <a:t>Build environment</a:t>
          </a:r>
          <a:endParaRPr lang="zh-TW" dirty="0"/>
        </a:p>
      </dgm:t>
    </dgm:pt>
    <dgm:pt modelId="{453CE9E6-B742-42FD-B202-67832D9E80CE}" type="parTrans" cxnId="{E161BAFF-15BF-49CF-950A-FBC0FC12D954}">
      <dgm:prSet/>
      <dgm:spPr/>
      <dgm:t>
        <a:bodyPr/>
        <a:lstStyle/>
        <a:p>
          <a:endParaRPr lang="zh-TW" altLang="en-US"/>
        </a:p>
      </dgm:t>
    </dgm:pt>
    <dgm:pt modelId="{EEF245BB-FE54-44DD-B89F-CCE4589A4ADA}" type="sibTrans" cxnId="{E161BAFF-15BF-49CF-950A-FBC0FC12D954}">
      <dgm:prSet/>
      <dgm:spPr/>
      <dgm:t>
        <a:bodyPr/>
        <a:lstStyle/>
        <a:p>
          <a:endParaRPr lang="zh-TW" altLang="en-US"/>
        </a:p>
      </dgm:t>
    </dgm:pt>
    <dgm:pt modelId="{B30D9122-0691-4FC7-B1C0-38255D28BFD0}">
      <dgm:prSet/>
      <dgm:spPr/>
      <dgm:t>
        <a:bodyPr/>
        <a:lstStyle/>
        <a:p>
          <a:pPr rtl="0"/>
          <a:r>
            <a:rPr lang="en-US" dirty="0" smtClean="0"/>
            <a:t>Survey paper</a:t>
          </a:r>
          <a:endParaRPr lang="zh-TW" dirty="0"/>
        </a:p>
      </dgm:t>
    </dgm:pt>
    <dgm:pt modelId="{A7569DDC-510B-40AA-868C-92A2D54637FE}" type="parTrans" cxnId="{2D939060-6F71-4E3C-A637-5321923BF99B}">
      <dgm:prSet/>
      <dgm:spPr/>
      <dgm:t>
        <a:bodyPr/>
        <a:lstStyle/>
        <a:p>
          <a:endParaRPr lang="zh-TW" altLang="en-US"/>
        </a:p>
      </dgm:t>
    </dgm:pt>
    <dgm:pt modelId="{BE648A2F-DCDB-46F3-90FE-08D8A05780FE}" type="sibTrans" cxnId="{2D939060-6F71-4E3C-A637-5321923BF99B}">
      <dgm:prSet/>
      <dgm:spPr/>
      <dgm:t>
        <a:bodyPr/>
        <a:lstStyle/>
        <a:p>
          <a:endParaRPr lang="zh-TW" altLang="en-US"/>
        </a:p>
      </dgm:t>
    </dgm:pt>
    <dgm:pt modelId="{0F45A080-418E-4152-8716-80340B7A594E}">
      <dgm:prSet/>
      <dgm:spPr/>
      <dgm:t>
        <a:bodyPr/>
        <a:lstStyle/>
        <a:p>
          <a:pPr rtl="0"/>
          <a:r>
            <a:rPr lang="en-US" dirty="0" smtClean="0"/>
            <a:t>Train LSTM model</a:t>
          </a:r>
          <a:endParaRPr lang="zh-TW" dirty="0"/>
        </a:p>
      </dgm:t>
    </dgm:pt>
    <dgm:pt modelId="{0FE8370E-6CA7-4701-B79F-740C6F41B1FD}" type="parTrans" cxnId="{792E9CBC-7750-4BD7-B144-2192900ED146}">
      <dgm:prSet/>
      <dgm:spPr/>
      <dgm:t>
        <a:bodyPr/>
        <a:lstStyle/>
        <a:p>
          <a:endParaRPr lang="zh-TW" altLang="en-US"/>
        </a:p>
      </dgm:t>
    </dgm:pt>
    <dgm:pt modelId="{65E66875-96E2-4F5B-ACB7-A950DCDE4908}" type="sibTrans" cxnId="{792E9CBC-7750-4BD7-B144-2192900ED146}">
      <dgm:prSet/>
      <dgm:spPr/>
      <dgm:t>
        <a:bodyPr/>
        <a:lstStyle/>
        <a:p>
          <a:endParaRPr lang="zh-TW" altLang="en-US"/>
        </a:p>
      </dgm:t>
    </dgm:pt>
    <dgm:pt modelId="{2FCA9BEF-E12E-4AEB-B7DC-13C4C42A3657}">
      <dgm:prSet/>
      <dgm:spPr/>
      <dgm:t>
        <a:bodyPr/>
        <a:lstStyle/>
        <a:p>
          <a:pPr rtl="0"/>
          <a:r>
            <a:rPr lang="en-US" smtClean="0"/>
            <a:t>End of April 2019:</a:t>
          </a:r>
          <a:endParaRPr lang="zh-TW"/>
        </a:p>
      </dgm:t>
    </dgm:pt>
    <dgm:pt modelId="{DB128058-6691-4A44-A79E-6D615E8F27E6}" type="parTrans" cxnId="{EAB66461-20A4-418D-953E-3217BF44F757}">
      <dgm:prSet/>
      <dgm:spPr/>
      <dgm:t>
        <a:bodyPr/>
        <a:lstStyle/>
        <a:p>
          <a:endParaRPr lang="zh-TW" altLang="en-US"/>
        </a:p>
      </dgm:t>
    </dgm:pt>
    <dgm:pt modelId="{25DEDC77-5DB7-4025-A69D-C8A990750931}" type="sibTrans" cxnId="{EAB66461-20A4-418D-953E-3217BF44F757}">
      <dgm:prSet/>
      <dgm:spPr/>
      <dgm:t>
        <a:bodyPr/>
        <a:lstStyle/>
        <a:p>
          <a:endParaRPr lang="zh-TW" altLang="en-US"/>
        </a:p>
      </dgm:t>
    </dgm:pt>
    <dgm:pt modelId="{0B97D839-6126-4A71-93EB-0A97351A1711}">
      <dgm:prSet/>
      <dgm:spPr/>
      <dgm:t>
        <a:bodyPr/>
        <a:lstStyle/>
        <a:p>
          <a:pPr rtl="0"/>
          <a:r>
            <a:rPr lang="en-US" dirty="0" smtClean="0"/>
            <a:t>Collect data from sensor to test LSTM model</a:t>
          </a:r>
          <a:endParaRPr lang="zh-TW" dirty="0"/>
        </a:p>
      </dgm:t>
    </dgm:pt>
    <dgm:pt modelId="{484BEB4C-78D1-4083-B144-E39EBEF9CD0E}" type="parTrans" cxnId="{F1DD6CB9-1989-43D6-BF3C-EDE735FED99D}">
      <dgm:prSet/>
      <dgm:spPr/>
      <dgm:t>
        <a:bodyPr/>
        <a:lstStyle/>
        <a:p>
          <a:endParaRPr lang="zh-TW" altLang="en-US"/>
        </a:p>
      </dgm:t>
    </dgm:pt>
    <dgm:pt modelId="{199ADE9D-F297-47A5-9529-642E1901D0FF}" type="sibTrans" cxnId="{F1DD6CB9-1989-43D6-BF3C-EDE735FED99D}">
      <dgm:prSet/>
      <dgm:spPr/>
      <dgm:t>
        <a:bodyPr/>
        <a:lstStyle/>
        <a:p>
          <a:endParaRPr lang="zh-TW" altLang="en-US"/>
        </a:p>
      </dgm:t>
    </dgm:pt>
    <dgm:pt modelId="{EE20E680-E0D6-4877-9F9A-22F5028C9541}">
      <dgm:prSet/>
      <dgm:spPr/>
      <dgm:t>
        <a:bodyPr/>
        <a:lstStyle/>
        <a:p>
          <a:pPr rtl="0"/>
          <a:r>
            <a:rPr lang="en-US" dirty="0" smtClean="0"/>
            <a:t>Improve model</a:t>
          </a:r>
          <a:endParaRPr lang="zh-TW" dirty="0"/>
        </a:p>
      </dgm:t>
    </dgm:pt>
    <dgm:pt modelId="{575F8D92-B798-4072-A916-E4C257F2FD4E}" type="parTrans" cxnId="{055E6560-90C1-4551-9F38-72D583F5EF95}">
      <dgm:prSet/>
      <dgm:spPr/>
      <dgm:t>
        <a:bodyPr/>
        <a:lstStyle/>
        <a:p>
          <a:endParaRPr lang="zh-TW" altLang="en-US"/>
        </a:p>
      </dgm:t>
    </dgm:pt>
    <dgm:pt modelId="{6D174415-FC11-49A0-8A6C-A1678DB5AB95}" type="sibTrans" cxnId="{055E6560-90C1-4551-9F38-72D583F5EF95}">
      <dgm:prSet/>
      <dgm:spPr/>
      <dgm:t>
        <a:bodyPr/>
        <a:lstStyle/>
        <a:p>
          <a:endParaRPr lang="zh-TW" altLang="en-US"/>
        </a:p>
      </dgm:t>
    </dgm:pt>
    <dgm:pt modelId="{B0828CA7-D4B9-4354-8C7F-79F1074402F2}">
      <dgm:prSet/>
      <dgm:spPr/>
      <dgm:t>
        <a:bodyPr/>
        <a:lstStyle/>
        <a:p>
          <a:pPr rtl="0"/>
          <a:r>
            <a:rPr lang="en-US" dirty="0" smtClean="0"/>
            <a:t>Communicate with </a:t>
          </a:r>
          <a:r>
            <a:rPr lang="en-US" dirty="0" err="1" smtClean="0"/>
            <a:t>blockchain</a:t>
          </a:r>
          <a:endParaRPr lang="zh-TW" dirty="0"/>
        </a:p>
      </dgm:t>
    </dgm:pt>
    <dgm:pt modelId="{D779A8F2-9320-453C-9A8D-4E2C6281D852}" type="parTrans" cxnId="{A00BE84D-D297-472A-A87B-2AF5BB4B3A87}">
      <dgm:prSet/>
      <dgm:spPr/>
      <dgm:t>
        <a:bodyPr/>
        <a:lstStyle/>
        <a:p>
          <a:endParaRPr lang="zh-TW" altLang="en-US"/>
        </a:p>
      </dgm:t>
    </dgm:pt>
    <dgm:pt modelId="{146EF189-079A-4C22-9B61-C3990650C56E}" type="sibTrans" cxnId="{A00BE84D-D297-472A-A87B-2AF5BB4B3A87}">
      <dgm:prSet/>
      <dgm:spPr/>
      <dgm:t>
        <a:bodyPr/>
        <a:lstStyle/>
        <a:p>
          <a:endParaRPr lang="zh-TW" altLang="en-US"/>
        </a:p>
      </dgm:t>
    </dgm:pt>
    <dgm:pt modelId="{67E426A0-5B26-4538-9900-B36D170BC500}">
      <dgm:prSet/>
      <dgm:spPr/>
      <dgm:t>
        <a:bodyPr/>
        <a:lstStyle/>
        <a:p>
          <a:pPr rtl="0"/>
          <a:r>
            <a:rPr lang="en-US" smtClean="0"/>
            <a:t>End of July 2019:</a:t>
          </a:r>
          <a:endParaRPr lang="zh-TW"/>
        </a:p>
      </dgm:t>
    </dgm:pt>
    <dgm:pt modelId="{54C3B165-CCE4-452B-B22F-961543334EDD}" type="parTrans" cxnId="{F8F818EC-A982-4C53-B54E-3CBD40C1521C}">
      <dgm:prSet/>
      <dgm:spPr/>
      <dgm:t>
        <a:bodyPr/>
        <a:lstStyle/>
        <a:p>
          <a:endParaRPr lang="zh-TW" altLang="en-US"/>
        </a:p>
      </dgm:t>
    </dgm:pt>
    <dgm:pt modelId="{4D8A6A1C-9449-4648-9BBB-EC35BA7E13F6}" type="sibTrans" cxnId="{F8F818EC-A982-4C53-B54E-3CBD40C1521C}">
      <dgm:prSet/>
      <dgm:spPr/>
      <dgm:t>
        <a:bodyPr/>
        <a:lstStyle/>
        <a:p>
          <a:endParaRPr lang="zh-TW" altLang="en-US"/>
        </a:p>
      </dgm:t>
    </dgm:pt>
    <dgm:pt modelId="{BCFE7474-C9D3-49D9-B41C-760F934D85AA}">
      <dgm:prSet/>
      <dgm:spPr/>
      <dgm:t>
        <a:bodyPr/>
        <a:lstStyle/>
        <a:p>
          <a:pPr rtl="0"/>
          <a:r>
            <a:rPr lang="en-US" dirty="0" smtClean="0"/>
            <a:t>Design Fault Simulator for Smart Grids</a:t>
          </a:r>
          <a:endParaRPr lang="zh-TW" dirty="0"/>
        </a:p>
      </dgm:t>
    </dgm:pt>
    <dgm:pt modelId="{F694DF6A-041E-456E-97E4-FF6FF78358A4}" type="parTrans" cxnId="{128412CD-EDE4-4879-A679-EEFF78123C5C}">
      <dgm:prSet/>
      <dgm:spPr/>
      <dgm:t>
        <a:bodyPr/>
        <a:lstStyle/>
        <a:p>
          <a:endParaRPr lang="zh-TW" altLang="en-US"/>
        </a:p>
      </dgm:t>
    </dgm:pt>
    <dgm:pt modelId="{45C11C1D-C326-4B27-B19D-4BBFAC538E3B}" type="sibTrans" cxnId="{128412CD-EDE4-4879-A679-EEFF78123C5C}">
      <dgm:prSet/>
      <dgm:spPr/>
      <dgm:t>
        <a:bodyPr/>
        <a:lstStyle/>
        <a:p>
          <a:endParaRPr lang="zh-TW" altLang="en-US"/>
        </a:p>
      </dgm:t>
    </dgm:pt>
    <dgm:pt modelId="{17D27315-BE02-4B7D-BFF8-E4D9226AC195}">
      <dgm:prSet/>
      <dgm:spPr/>
      <dgm:t>
        <a:bodyPr/>
        <a:lstStyle/>
        <a:p>
          <a:pPr rtl="0"/>
          <a:r>
            <a:rPr lang="en-US" dirty="0" smtClean="0"/>
            <a:t>Test abnormal data</a:t>
          </a:r>
          <a:endParaRPr lang="zh-TW" dirty="0"/>
        </a:p>
      </dgm:t>
    </dgm:pt>
    <dgm:pt modelId="{978F5EF8-D926-4B8F-BD29-A85A538FCCFC}" type="parTrans" cxnId="{13A83941-26BD-44F1-A63F-B1E732D5A6B5}">
      <dgm:prSet/>
      <dgm:spPr/>
      <dgm:t>
        <a:bodyPr/>
        <a:lstStyle/>
        <a:p>
          <a:endParaRPr lang="zh-TW" altLang="en-US"/>
        </a:p>
      </dgm:t>
    </dgm:pt>
    <dgm:pt modelId="{B4A68152-199D-4B65-A172-58A49690D668}" type="sibTrans" cxnId="{13A83941-26BD-44F1-A63F-B1E732D5A6B5}">
      <dgm:prSet/>
      <dgm:spPr/>
      <dgm:t>
        <a:bodyPr/>
        <a:lstStyle/>
        <a:p>
          <a:endParaRPr lang="zh-TW" altLang="en-US"/>
        </a:p>
      </dgm:t>
    </dgm:pt>
    <dgm:pt modelId="{8954E869-1DD1-4B3F-8BF4-33B8A0BCE0E1}">
      <dgm:prSet/>
      <dgm:spPr/>
      <dgm:t>
        <a:bodyPr/>
        <a:lstStyle/>
        <a:p>
          <a:pPr rtl="0"/>
          <a:r>
            <a:rPr lang="en-US" dirty="0" smtClean="0"/>
            <a:t>Improve model</a:t>
          </a:r>
          <a:endParaRPr lang="zh-TW" dirty="0"/>
        </a:p>
      </dgm:t>
    </dgm:pt>
    <dgm:pt modelId="{BFB0F7C6-8905-42E6-8B08-43A759B0EE16}" type="parTrans" cxnId="{072D6DC4-C657-4DBE-A621-C278C02E0965}">
      <dgm:prSet/>
      <dgm:spPr/>
      <dgm:t>
        <a:bodyPr/>
        <a:lstStyle/>
        <a:p>
          <a:endParaRPr lang="zh-TW" altLang="en-US"/>
        </a:p>
      </dgm:t>
    </dgm:pt>
    <dgm:pt modelId="{00AC3031-7935-4F69-A6BF-A1BACAD05629}" type="sibTrans" cxnId="{072D6DC4-C657-4DBE-A621-C278C02E0965}">
      <dgm:prSet/>
      <dgm:spPr/>
      <dgm:t>
        <a:bodyPr/>
        <a:lstStyle/>
        <a:p>
          <a:endParaRPr lang="zh-TW" altLang="en-US"/>
        </a:p>
      </dgm:t>
    </dgm:pt>
    <dgm:pt modelId="{4A4DED99-21AB-42E0-897C-5C84BC7BDD77}" type="pres">
      <dgm:prSet presAssocID="{33ECEA69-371F-4906-929E-CB0DEA16ED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3309C6-3768-4BEA-8D7F-399033D9FCEF}" type="pres">
      <dgm:prSet presAssocID="{F33E75E6-DE09-48F4-B0EE-0728A1067C8E}" presName="composite" presStyleCnt="0"/>
      <dgm:spPr/>
    </dgm:pt>
    <dgm:pt modelId="{EA543957-19BE-43B8-973F-11BBD8FA85CB}" type="pres">
      <dgm:prSet presAssocID="{F33E75E6-DE09-48F4-B0EE-0728A1067C8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1A9061-38DB-4E03-A08D-346596276DE9}" type="pres">
      <dgm:prSet presAssocID="{F33E75E6-DE09-48F4-B0EE-0728A1067C8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CC2D4D-0D31-4531-ACC8-ABBD05A06688}" type="pres">
      <dgm:prSet presAssocID="{14CC90A9-33D6-4811-B36E-396CE3382A3D}" presName="sp" presStyleCnt="0"/>
      <dgm:spPr/>
    </dgm:pt>
    <dgm:pt modelId="{069D36FF-EAFA-4614-804E-DCB6220CEEC5}" type="pres">
      <dgm:prSet presAssocID="{2FCA9BEF-E12E-4AEB-B7DC-13C4C42A3657}" presName="composite" presStyleCnt="0"/>
      <dgm:spPr/>
    </dgm:pt>
    <dgm:pt modelId="{96AFFB8F-7ADD-4E9F-9D31-4DE70211801A}" type="pres">
      <dgm:prSet presAssocID="{2FCA9BEF-E12E-4AEB-B7DC-13C4C42A36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A296B6-4673-441B-9634-C4B7334B2B8F}" type="pres">
      <dgm:prSet presAssocID="{2FCA9BEF-E12E-4AEB-B7DC-13C4C42A365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22F0B0-41D7-421A-833C-421813C2A50B}" type="pres">
      <dgm:prSet presAssocID="{25DEDC77-5DB7-4025-A69D-C8A990750931}" presName="sp" presStyleCnt="0"/>
      <dgm:spPr/>
    </dgm:pt>
    <dgm:pt modelId="{DA968022-8B36-4599-B86D-6E963478E34F}" type="pres">
      <dgm:prSet presAssocID="{67E426A0-5B26-4538-9900-B36D170BC500}" presName="composite" presStyleCnt="0"/>
      <dgm:spPr/>
    </dgm:pt>
    <dgm:pt modelId="{B10FFA8B-8824-40CF-9D5A-17F022EF1C45}" type="pres">
      <dgm:prSet presAssocID="{67E426A0-5B26-4538-9900-B36D170BC50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EAFF54-C905-4FAE-99AE-89638E303C51}" type="pres">
      <dgm:prSet presAssocID="{67E426A0-5B26-4538-9900-B36D170BC50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AB66461-20A4-418D-953E-3217BF44F757}" srcId="{33ECEA69-371F-4906-929E-CB0DEA16ED1C}" destId="{2FCA9BEF-E12E-4AEB-B7DC-13C4C42A3657}" srcOrd="1" destOrd="0" parTransId="{DB128058-6691-4A44-A79E-6D615E8F27E6}" sibTransId="{25DEDC77-5DB7-4025-A69D-C8A990750931}"/>
    <dgm:cxn modelId="{F1DD6CB9-1989-43D6-BF3C-EDE735FED99D}" srcId="{2FCA9BEF-E12E-4AEB-B7DC-13C4C42A3657}" destId="{0B97D839-6126-4A71-93EB-0A97351A1711}" srcOrd="0" destOrd="0" parTransId="{484BEB4C-78D1-4083-B144-E39EBEF9CD0E}" sibTransId="{199ADE9D-F297-47A5-9529-642E1901D0FF}"/>
    <dgm:cxn modelId="{60D287CA-251D-4672-A57A-3EC63F8895B4}" type="presOf" srcId="{B30D9122-0691-4FC7-B1C0-38255D28BFD0}" destId="{B01A9061-38DB-4E03-A08D-346596276DE9}" srcOrd="0" destOrd="2" presId="urn:microsoft.com/office/officeart/2005/8/layout/chevron2"/>
    <dgm:cxn modelId="{F3AC168F-4F8E-4EF7-9A8C-39FFFECEA65C}" type="presOf" srcId="{F33E75E6-DE09-48F4-B0EE-0728A1067C8E}" destId="{EA543957-19BE-43B8-973F-11BBD8FA85CB}" srcOrd="0" destOrd="0" presId="urn:microsoft.com/office/officeart/2005/8/layout/chevron2"/>
    <dgm:cxn modelId="{A432B1E0-9870-44DB-A290-74E04B1BDD2D}" type="presOf" srcId="{B0828CA7-D4B9-4354-8C7F-79F1074402F2}" destId="{D5A296B6-4673-441B-9634-C4B7334B2B8F}" srcOrd="0" destOrd="2" presId="urn:microsoft.com/office/officeart/2005/8/layout/chevron2"/>
    <dgm:cxn modelId="{7BBDE835-5F23-43C9-B0F7-9D126DD270A8}" type="presOf" srcId="{A76FD322-F46D-42D2-A325-B320FC61CC03}" destId="{B01A9061-38DB-4E03-A08D-346596276DE9}" srcOrd="0" destOrd="0" presId="urn:microsoft.com/office/officeart/2005/8/layout/chevron2"/>
    <dgm:cxn modelId="{FBBF4997-811C-4380-9037-5E0F8B4E3E19}" type="presOf" srcId="{33ECEA69-371F-4906-929E-CB0DEA16ED1C}" destId="{4A4DED99-21AB-42E0-897C-5C84BC7BDD77}" srcOrd="0" destOrd="0" presId="urn:microsoft.com/office/officeart/2005/8/layout/chevron2"/>
    <dgm:cxn modelId="{83E2C6CE-E394-40A4-AAFF-C5C5266CF645}" type="presOf" srcId="{0F45A080-418E-4152-8716-80340B7A594E}" destId="{B01A9061-38DB-4E03-A08D-346596276DE9}" srcOrd="0" destOrd="3" presId="urn:microsoft.com/office/officeart/2005/8/layout/chevron2"/>
    <dgm:cxn modelId="{A00BE84D-D297-472A-A87B-2AF5BB4B3A87}" srcId="{2FCA9BEF-E12E-4AEB-B7DC-13C4C42A3657}" destId="{B0828CA7-D4B9-4354-8C7F-79F1074402F2}" srcOrd="2" destOrd="0" parTransId="{D779A8F2-9320-453C-9A8D-4E2C6281D852}" sibTransId="{146EF189-079A-4C22-9B61-C3990650C56E}"/>
    <dgm:cxn modelId="{F8F818EC-A982-4C53-B54E-3CBD40C1521C}" srcId="{33ECEA69-371F-4906-929E-CB0DEA16ED1C}" destId="{67E426A0-5B26-4538-9900-B36D170BC500}" srcOrd="2" destOrd="0" parTransId="{54C3B165-CCE4-452B-B22F-961543334EDD}" sibTransId="{4D8A6A1C-9449-4648-9BBB-EC35BA7E13F6}"/>
    <dgm:cxn modelId="{055E6560-90C1-4551-9F38-72D583F5EF95}" srcId="{2FCA9BEF-E12E-4AEB-B7DC-13C4C42A3657}" destId="{EE20E680-E0D6-4877-9F9A-22F5028C9541}" srcOrd="1" destOrd="0" parTransId="{575F8D92-B798-4072-A916-E4C257F2FD4E}" sibTransId="{6D174415-FC11-49A0-8A6C-A1678DB5AB95}"/>
    <dgm:cxn modelId="{072D6DC4-C657-4DBE-A621-C278C02E0965}" srcId="{67E426A0-5B26-4538-9900-B36D170BC500}" destId="{8954E869-1DD1-4B3F-8BF4-33B8A0BCE0E1}" srcOrd="2" destOrd="0" parTransId="{BFB0F7C6-8905-42E6-8B08-43A759B0EE16}" sibTransId="{00AC3031-7935-4F69-A6BF-A1BACAD05629}"/>
    <dgm:cxn modelId="{E161BAFF-15BF-49CF-950A-FBC0FC12D954}" srcId="{F33E75E6-DE09-48F4-B0EE-0728A1067C8E}" destId="{3EFF3837-911D-4B31-8EA3-5CF4B5263FF8}" srcOrd="1" destOrd="0" parTransId="{453CE9E6-B742-42FD-B202-67832D9E80CE}" sibTransId="{EEF245BB-FE54-44DD-B89F-CCE4589A4ADA}"/>
    <dgm:cxn modelId="{B64C49C9-1ECA-4B9D-8FA6-8A45101F488D}" type="presOf" srcId="{2FCA9BEF-E12E-4AEB-B7DC-13C4C42A3657}" destId="{96AFFB8F-7ADD-4E9F-9D31-4DE70211801A}" srcOrd="0" destOrd="0" presId="urn:microsoft.com/office/officeart/2005/8/layout/chevron2"/>
    <dgm:cxn modelId="{8F1DE5AE-4569-409A-B060-54E8B87DFB6C}" type="presOf" srcId="{67E426A0-5B26-4538-9900-B36D170BC500}" destId="{B10FFA8B-8824-40CF-9D5A-17F022EF1C45}" srcOrd="0" destOrd="0" presId="urn:microsoft.com/office/officeart/2005/8/layout/chevron2"/>
    <dgm:cxn modelId="{3515EBBA-33C1-4606-BAA0-08EE2B35C770}" srcId="{33ECEA69-371F-4906-929E-CB0DEA16ED1C}" destId="{F33E75E6-DE09-48F4-B0EE-0728A1067C8E}" srcOrd="0" destOrd="0" parTransId="{C6868AD6-375A-4D2F-8479-364453C6138C}" sibTransId="{14CC90A9-33D6-4811-B36E-396CE3382A3D}"/>
    <dgm:cxn modelId="{376E8420-2AB8-431B-89FA-404A2546ECD5}" type="presOf" srcId="{17D27315-BE02-4B7D-BFF8-E4D9226AC195}" destId="{40EAFF54-C905-4FAE-99AE-89638E303C51}" srcOrd="0" destOrd="1" presId="urn:microsoft.com/office/officeart/2005/8/layout/chevron2"/>
    <dgm:cxn modelId="{835CA660-29D7-4CAC-A76F-B344CE90B78E}" type="presOf" srcId="{3EFF3837-911D-4B31-8EA3-5CF4B5263FF8}" destId="{B01A9061-38DB-4E03-A08D-346596276DE9}" srcOrd="0" destOrd="1" presId="urn:microsoft.com/office/officeart/2005/8/layout/chevron2"/>
    <dgm:cxn modelId="{E96667E6-960C-468F-9C06-569CFE1043E2}" type="presOf" srcId="{0B97D839-6126-4A71-93EB-0A97351A1711}" destId="{D5A296B6-4673-441B-9634-C4B7334B2B8F}" srcOrd="0" destOrd="0" presId="urn:microsoft.com/office/officeart/2005/8/layout/chevron2"/>
    <dgm:cxn modelId="{8F84DE3F-C8E0-44D2-9229-406A74857F39}" type="presOf" srcId="{BCFE7474-C9D3-49D9-B41C-760F934D85AA}" destId="{40EAFF54-C905-4FAE-99AE-89638E303C51}" srcOrd="0" destOrd="0" presId="urn:microsoft.com/office/officeart/2005/8/layout/chevron2"/>
    <dgm:cxn modelId="{ADCB91FC-589B-4054-A2A6-B2735D2562FF}" srcId="{F33E75E6-DE09-48F4-B0EE-0728A1067C8E}" destId="{A76FD322-F46D-42D2-A325-B320FC61CC03}" srcOrd="0" destOrd="0" parTransId="{ABFB9B52-1D5B-43C9-9572-8E3FFDD27706}" sibTransId="{1AE80822-34A4-4E39-9035-DAC24AFFD0AD}"/>
    <dgm:cxn modelId="{CB1FAD77-830D-4A27-804D-0E7A5B642B6F}" type="presOf" srcId="{8954E869-1DD1-4B3F-8BF4-33B8A0BCE0E1}" destId="{40EAFF54-C905-4FAE-99AE-89638E303C51}" srcOrd="0" destOrd="2" presId="urn:microsoft.com/office/officeart/2005/8/layout/chevron2"/>
    <dgm:cxn modelId="{2D939060-6F71-4E3C-A637-5321923BF99B}" srcId="{F33E75E6-DE09-48F4-B0EE-0728A1067C8E}" destId="{B30D9122-0691-4FC7-B1C0-38255D28BFD0}" srcOrd="2" destOrd="0" parTransId="{A7569DDC-510B-40AA-868C-92A2D54637FE}" sibTransId="{BE648A2F-DCDB-46F3-90FE-08D8A05780FE}"/>
    <dgm:cxn modelId="{128412CD-EDE4-4879-A679-EEFF78123C5C}" srcId="{67E426A0-5B26-4538-9900-B36D170BC500}" destId="{BCFE7474-C9D3-49D9-B41C-760F934D85AA}" srcOrd="0" destOrd="0" parTransId="{F694DF6A-041E-456E-97E4-FF6FF78358A4}" sibTransId="{45C11C1D-C326-4B27-B19D-4BBFAC538E3B}"/>
    <dgm:cxn modelId="{792E9CBC-7750-4BD7-B144-2192900ED146}" srcId="{F33E75E6-DE09-48F4-B0EE-0728A1067C8E}" destId="{0F45A080-418E-4152-8716-80340B7A594E}" srcOrd="3" destOrd="0" parTransId="{0FE8370E-6CA7-4701-B79F-740C6F41B1FD}" sibTransId="{65E66875-96E2-4F5B-ACB7-A950DCDE4908}"/>
    <dgm:cxn modelId="{EE4BF7A1-CA42-4AA0-8AE3-D4B0CAEE52AD}" type="presOf" srcId="{EE20E680-E0D6-4877-9F9A-22F5028C9541}" destId="{D5A296B6-4673-441B-9634-C4B7334B2B8F}" srcOrd="0" destOrd="1" presId="urn:microsoft.com/office/officeart/2005/8/layout/chevron2"/>
    <dgm:cxn modelId="{13A83941-26BD-44F1-A63F-B1E732D5A6B5}" srcId="{67E426A0-5B26-4538-9900-B36D170BC500}" destId="{17D27315-BE02-4B7D-BFF8-E4D9226AC195}" srcOrd="1" destOrd="0" parTransId="{978F5EF8-D926-4B8F-BD29-A85A538FCCFC}" sibTransId="{B4A68152-199D-4B65-A172-58A49690D668}"/>
    <dgm:cxn modelId="{56D1AFC8-2EDA-4DB0-975D-79B24FE63556}" type="presParOf" srcId="{4A4DED99-21AB-42E0-897C-5C84BC7BDD77}" destId="{233309C6-3768-4BEA-8D7F-399033D9FCEF}" srcOrd="0" destOrd="0" presId="urn:microsoft.com/office/officeart/2005/8/layout/chevron2"/>
    <dgm:cxn modelId="{1DAC37C3-7FD8-4202-ADEE-B2D4FB541179}" type="presParOf" srcId="{233309C6-3768-4BEA-8D7F-399033D9FCEF}" destId="{EA543957-19BE-43B8-973F-11BBD8FA85CB}" srcOrd="0" destOrd="0" presId="urn:microsoft.com/office/officeart/2005/8/layout/chevron2"/>
    <dgm:cxn modelId="{8E3D870A-A420-4C2D-B45A-D72D1401C6E5}" type="presParOf" srcId="{233309C6-3768-4BEA-8D7F-399033D9FCEF}" destId="{B01A9061-38DB-4E03-A08D-346596276DE9}" srcOrd="1" destOrd="0" presId="urn:microsoft.com/office/officeart/2005/8/layout/chevron2"/>
    <dgm:cxn modelId="{3F08AA7F-9925-4E28-97E1-0E1D19EE4BE2}" type="presParOf" srcId="{4A4DED99-21AB-42E0-897C-5C84BC7BDD77}" destId="{80CC2D4D-0D31-4531-ACC8-ABBD05A06688}" srcOrd="1" destOrd="0" presId="urn:microsoft.com/office/officeart/2005/8/layout/chevron2"/>
    <dgm:cxn modelId="{E16E3819-AA8A-42FB-A57E-F6C43AE293C4}" type="presParOf" srcId="{4A4DED99-21AB-42E0-897C-5C84BC7BDD77}" destId="{069D36FF-EAFA-4614-804E-DCB6220CEEC5}" srcOrd="2" destOrd="0" presId="urn:microsoft.com/office/officeart/2005/8/layout/chevron2"/>
    <dgm:cxn modelId="{E6B5A3E9-3B17-431A-9D41-AB2EF18C652D}" type="presParOf" srcId="{069D36FF-EAFA-4614-804E-DCB6220CEEC5}" destId="{96AFFB8F-7ADD-4E9F-9D31-4DE70211801A}" srcOrd="0" destOrd="0" presId="urn:microsoft.com/office/officeart/2005/8/layout/chevron2"/>
    <dgm:cxn modelId="{B419A440-F844-4C99-A274-64461BB2A974}" type="presParOf" srcId="{069D36FF-EAFA-4614-804E-DCB6220CEEC5}" destId="{D5A296B6-4673-441B-9634-C4B7334B2B8F}" srcOrd="1" destOrd="0" presId="urn:microsoft.com/office/officeart/2005/8/layout/chevron2"/>
    <dgm:cxn modelId="{0A41056C-D0B0-4E66-9E06-96C481E81397}" type="presParOf" srcId="{4A4DED99-21AB-42E0-897C-5C84BC7BDD77}" destId="{EF22F0B0-41D7-421A-833C-421813C2A50B}" srcOrd="3" destOrd="0" presId="urn:microsoft.com/office/officeart/2005/8/layout/chevron2"/>
    <dgm:cxn modelId="{56E3FCDE-B822-402C-9631-AD264B79BFB5}" type="presParOf" srcId="{4A4DED99-21AB-42E0-897C-5C84BC7BDD77}" destId="{DA968022-8B36-4599-B86D-6E963478E34F}" srcOrd="4" destOrd="0" presId="urn:microsoft.com/office/officeart/2005/8/layout/chevron2"/>
    <dgm:cxn modelId="{4C7941D5-AEB7-49C0-A4A0-9BBA8F73742B}" type="presParOf" srcId="{DA968022-8B36-4599-B86D-6E963478E34F}" destId="{B10FFA8B-8824-40CF-9D5A-17F022EF1C45}" srcOrd="0" destOrd="0" presId="urn:microsoft.com/office/officeart/2005/8/layout/chevron2"/>
    <dgm:cxn modelId="{11568CF7-3BDF-48D6-BD13-47598695A1BF}" type="presParOf" srcId="{DA968022-8B36-4599-B86D-6E963478E34F}" destId="{40EAFF54-C905-4FAE-99AE-89638E303C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7E493-E96E-4BD2-9212-6EA3B1AD6B5B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First Season</a:t>
          </a:r>
          <a:endParaRPr lang="zh-TW" sz="1600" kern="1200"/>
        </a:p>
      </dsp:txBody>
      <dsp:txXfrm rot="-5400000">
        <a:off x="0" y="554579"/>
        <a:ext cx="1105044" cy="473590"/>
      </dsp:txXfrm>
    </dsp:sp>
    <dsp:sp modelId="{274C97AF-4551-49FC-A91A-C23683EF3D2A}">
      <dsp:nvSpPr>
        <dsp:cNvPr id="0" name=""/>
        <dsp:cNvSpPr/>
      </dsp:nvSpPr>
      <dsp:spPr>
        <a:xfrm rot="5400000">
          <a:off x="3982815" y="-2875713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Gateway building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Communication building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Cloud Service building</a:t>
          </a:r>
          <a:endParaRPr lang="zh-TW" sz="1900" kern="1200" dirty="0"/>
        </a:p>
      </dsp:txBody>
      <dsp:txXfrm rot="-5400000">
        <a:off x="1105044" y="52149"/>
        <a:ext cx="6731564" cy="925930"/>
      </dsp:txXfrm>
    </dsp:sp>
    <dsp:sp modelId="{0310FDBC-87AA-4DBE-A5E9-E31B08A0EA60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Second Season</a:t>
          </a:r>
          <a:endParaRPr lang="zh-TW" sz="1600" kern="1200"/>
        </a:p>
      </dsp:txBody>
      <dsp:txXfrm rot="-5400000">
        <a:off x="0" y="1938873"/>
        <a:ext cx="1105044" cy="473590"/>
      </dsp:txXfrm>
    </dsp:sp>
    <dsp:sp modelId="{1679B7DB-FFA4-4FC2-B155-8A15B3C76495}">
      <dsp:nvSpPr>
        <dsp:cNvPr id="0" name=""/>
        <dsp:cNvSpPr/>
      </dsp:nvSpPr>
      <dsp:spPr>
        <a:xfrm rot="5400000">
          <a:off x="3982815" y="-1491419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Implement Docker container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Implement BlockChain node (with BC group)</a:t>
          </a:r>
          <a:endParaRPr lang="zh-TW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Implement Deep Learning Model (with DNN group) </a:t>
          </a:r>
          <a:endParaRPr lang="zh-TW" sz="1900" kern="1200"/>
        </a:p>
      </dsp:txBody>
      <dsp:txXfrm rot="-5400000">
        <a:off x="1105044" y="1436443"/>
        <a:ext cx="6731564" cy="925930"/>
      </dsp:txXfrm>
    </dsp:sp>
    <dsp:sp modelId="{0DA90166-955E-4681-B278-010AF85B10D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Third Season</a:t>
          </a:r>
          <a:endParaRPr lang="zh-TW" sz="1600" kern="1200"/>
        </a:p>
      </dsp:txBody>
      <dsp:txXfrm rot="-5400000">
        <a:off x="0" y="3323167"/>
        <a:ext cx="1105044" cy="473590"/>
      </dsp:txXfrm>
    </dsp:sp>
    <dsp:sp modelId="{7E4BFC97-48A9-4DCF-B557-50A8713678C5}">
      <dsp:nvSpPr>
        <dsp:cNvPr id="0" name=""/>
        <dsp:cNvSpPr/>
      </dsp:nvSpPr>
      <dsp:spPr>
        <a:xfrm rot="5400000">
          <a:off x="3982815" y="-107126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Design Fault Simulator for Smart Grid </a:t>
          </a:r>
          <a:endParaRPr lang="zh-TW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Optimize Cloud Service</a:t>
          </a:r>
          <a:endParaRPr lang="zh-TW" sz="1900" kern="1200"/>
        </a:p>
      </dsp:txBody>
      <dsp:txXfrm rot="-5400000">
        <a:off x="1105044" y="2820736"/>
        <a:ext cx="67315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6950-2EBB-4846-8973-465332137EB8}">
      <dsp:nvSpPr>
        <dsp:cNvPr id="0" name=""/>
        <dsp:cNvSpPr/>
      </dsp:nvSpPr>
      <dsp:spPr>
        <a:xfrm>
          <a:off x="0" y="52118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Gateway building</a:t>
          </a:r>
          <a:endParaRPr lang="zh-TW" sz="2200" kern="1200" dirty="0"/>
        </a:p>
      </dsp:txBody>
      <dsp:txXfrm>
        <a:off x="25759" y="77877"/>
        <a:ext cx="7835182" cy="476152"/>
      </dsp:txXfrm>
    </dsp:sp>
    <dsp:sp modelId="{334F9F29-FBAE-43F6-81F6-368C20AF46A0}">
      <dsp:nvSpPr>
        <dsp:cNvPr id="0" name=""/>
        <dsp:cNvSpPr/>
      </dsp:nvSpPr>
      <dsp:spPr>
        <a:xfrm>
          <a:off x="0" y="579788"/>
          <a:ext cx="78867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Build </a:t>
          </a:r>
          <a:r>
            <a:rPr lang="en-US" sz="1700" kern="1200" dirty="0" err="1" smtClean="0"/>
            <a:t>LoRa</a:t>
          </a:r>
          <a:r>
            <a:rPr lang="en-US" sz="1700" kern="1200" dirty="0" smtClean="0"/>
            <a:t> gateway</a:t>
          </a:r>
          <a:endParaRPr lang="zh-TW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Use default gateway</a:t>
          </a:r>
          <a:endParaRPr lang="zh-TW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Use private gateway  </a:t>
          </a:r>
          <a:endParaRPr lang="zh-TW" sz="1700" kern="1200" dirty="0"/>
        </a:p>
      </dsp:txBody>
      <dsp:txXfrm>
        <a:off x="0" y="579788"/>
        <a:ext cx="7886700" cy="888030"/>
      </dsp:txXfrm>
    </dsp:sp>
    <dsp:sp modelId="{34EA5F71-C1D8-4774-B54F-3C021CFEF9B5}">
      <dsp:nvSpPr>
        <dsp:cNvPr id="0" name=""/>
        <dsp:cNvSpPr/>
      </dsp:nvSpPr>
      <dsp:spPr>
        <a:xfrm>
          <a:off x="0" y="14678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Communication building</a:t>
          </a:r>
          <a:endParaRPr lang="zh-TW" sz="2200" kern="1200" dirty="0"/>
        </a:p>
      </dsp:txBody>
      <dsp:txXfrm>
        <a:off x="25759" y="1493578"/>
        <a:ext cx="7835182" cy="476152"/>
      </dsp:txXfrm>
    </dsp:sp>
    <dsp:sp modelId="{C8ED7C63-86AF-4480-973F-13B2F5B1C42F}">
      <dsp:nvSpPr>
        <dsp:cNvPr id="0" name=""/>
        <dsp:cNvSpPr/>
      </dsp:nvSpPr>
      <dsp:spPr>
        <a:xfrm>
          <a:off x="0" y="1995489"/>
          <a:ext cx="78867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Sensor ↔ Node communication (MQTT)</a:t>
          </a:r>
          <a:endParaRPr lang="zh-TW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Node ↔ Node communication (MQTT/HTTP)</a:t>
          </a:r>
          <a:endParaRPr lang="zh-TW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Node ↔ Cloud communication (MQTT/HTTP)</a:t>
          </a:r>
          <a:endParaRPr lang="zh-TW" sz="1700" kern="1200" dirty="0"/>
        </a:p>
      </dsp:txBody>
      <dsp:txXfrm>
        <a:off x="0" y="1995489"/>
        <a:ext cx="7886700" cy="888030"/>
      </dsp:txXfrm>
    </dsp:sp>
    <dsp:sp modelId="{3D2E5F87-2AB9-47E8-B9A1-9AD78A5C8146}">
      <dsp:nvSpPr>
        <dsp:cNvPr id="0" name=""/>
        <dsp:cNvSpPr/>
      </dsp:nvSpPr>
      <dsp:spPr>
        <a:xfrm>
          <a:off x="0" y="28835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Cloud Service building</a:t>
          </a:r>
          <a:endParaRPr lang="zh-TW" sz="2200" kern="1200" dirty="0"/>
        </a:p>
      </dsp:txBody>
      <dsp:txXfrm>
        <a:off x="25759" y="2909278"/>
        <a:ext cx="7835182" cy="476152"/>
      </dsp:txXfrm>
    </dsp:sp>
    <dsp:sp modelId="{4D1A04B4-B699-4482-9FB2-51B6BCB08274}">
      <dsp:nvSpPr>
        <dsp:cNvPr id="0" name=""/>
        <dsp:cNvSpPr/>
      </dsp:nvSpPr>
      <dsp:spPr>
        <a:xfrm>
          <a:off x="0" y="3411189"/>
          <a:ext cx="78867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err="1" smtClean="0"/>
            <a:t>Hyperledger</a:t>
          </a:r>
          <a:r>
            <a:rPr lang="en-US" sz="1700" kern="1200" dirty="0" smtClean="0"/>
            <a:t> Fabric </a:t>
          </a:r>
          <a:endParaRPr lang="zh-TW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Kubernetes &amp; Docker container</a:t>
          </a:r>
          <a:endParaRPr lang="zh-TW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Deep Learning Training Environment</a:t>
          </a:r>
          <a:endParaRPr lang="zh-TW" sz="1700" kern="1200" dirty="0"/>
        </a:p>
      </dsp:txBody>
      <dsp:txXfrm>
        <a:off x="0" y="3411189"/>
        <a:ext cx="7886700" cy="88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57AF-E649-461A-866B-D95D741A6087}">
      <dsp:nvSpPr>
        <dsp:cNvPr id="0" name=""/>
        <dsp:cNvSpPr/>
      </dsp:nvSpPr>
      <dsp:spPr>
        <a:xfrm>
          <a:off x="738896" y="1218"/>
          <a:ext cx="1831116" cy="91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Sensor ↔ Node communication (MQTT)</a:t>
          </a:r>
          <a:endParaRPr lang="zh-TW" sz="1900" kern="1200"/>
        </a:p>
      </dsp:txBody>
      <dsp:txXfrm>
        <a:off x="765712" y="28034"/>
        <a:ext cx="1777484" cy="861926"/>
      </dsp:txXfrm>
    </dsp:sp>
    <dsp:sp modelId="{BD4A3BC8-92B0-404A-BB77-1700CA3A3BBB}">
      <dsp:nvSpPr>
        <dsp:cNvPr id="0" name=""/>
        <dsp:cNvSpPr/>
      </dsp:nvSpPr>
      <dsp:spPr>
        <a:xfrm>
          <a:off x="922008" y="916776"/>
          <a:ext cx="183111" cy="68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668"/>
              </a:lnTo>
              <a:lnTo>
                <a:pt x="183111" y="686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7555E-0CE7-4E85-B7D3-2566066CC905}">
      <dsp:nvSpPr>
        <dsp:cNvPr id="0" name=""/>
        <dsp:cNvSpPr/>
      </dsp:nvSpPr>
      <dsp:spPr>
        <a:xfrm>
          <a:off x="1105119" y="1145666"/>
          <a:ext cx="1464892" cy="91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Raspberry Pi3(sensor)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ym typeface="Wingdings" panose="05000000000000000000" pitchFamily="2" charset="2"/>
            </a:rPr>
            <a:t></a:t>
          </a:r>
          <a:r>
            <a:rPr lang="en-US" sz="1300" kern="1200" dirty="0" smtClean="0"/>
            <a:t> Raspberry Pi3 (node)</a:t>
          </a:r>
          <a:endParaRPr lang="zh-TW" sz="1300" kern="1200" dirty="0"/>
        </a:p>
      </dsp:txBody>
      <dsp:txXfrm>
        <a:off x="1131935" y="1172482"/>
        <a:ext cx="1411260" cy="861926"/>
      </dsp:txXfrm>
    </dsp:sp>
    <dsp:sp modelId="{D7737F37-A537-48EF-8013-5C82890058F3}">
      <dsp:nvSpPr>
        <dsp:cNvPr id="0" name=""/>
        <dsp:cNvSpPr/>
      </dsp:nvSpPr>
      <dsp:spPr>
        <a:xfrm>
          <a:off x="3027791" y="1218"/>
          <a:ext cx="1831116" cy="91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Node ↔ Node communication (MQTT/HTTP)</a:t>
          </a:r>
          <a:endParaRPr lang="zh-TW" sz="1900" kern="1200"/>
        </a:p>
      </dsp:txBody>
      <dsp:txXfrm>
        <a:off x="3054607" y="28034"/>
        <a:ext cx="1777484" cy="861926"/>
      </dsp:txXfrm>
    </dsp:sp>
    <dsp:sp modelId="{00B88A34-523B-49E0-A892-EB874C0A0C0C}">
      <dsp:nvSpPr>
        <dsp:cNvPr id="0" name=""/>
        <dsp:cNvSpPr/>
      </dsp:nvSpPr>
      <dsp:spPr>
        <a:xfrm>
          <a:off x="3210903" y="916776"/>
          <a:ext cx="183111" cy="68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668"/>
              </a:lnTo>
              <a:lnTo>
                <a:pt x="183111" y="686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3836F-4CB9-4EEC-ABEE-879595040325}">
      <dsp:nvSpPr>
        <dsp:cNvPr id="0" name=""/>
        <dsp:cNvSpPr/>
      </dsp:nvSpPr>
      <dsp:spPr>
        <a:xfrm>
          <a:off x="3394015" y="1145666"/>
          <a:ext cx="1464892" cy="91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Raspberry Pi3</a:t>
          </a:r>
          <a:r>
            <a:rPr lang="zh-TW" sz="1300" kern="1200" dirty="0" smtClean="0"/>
            <a:t> </a:t>
          </a:r>
          <a:r>
            <a:rPr lang="en-US" sz="1300" kern="1200" dirty="0" smtClean="0"/>
            <a:t>(node)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ym typeface="Wingdings" panose="05000000000000000000" pitchFamily="2" charset="2"/>
            </a:rPr>
            <a:t></a:t>
          </a:r>
          <a:r>
            <a:rPr lang="en-US" sz="1300" kern="1200" dirty="0" smtClean="0"/>
            <a:t> Raspberry Pi3 (node)</a:t>
          </a:r>
          <a:endParaRPr lang="zh-TW" sz="1300" kern="1200" dirty="0"/>
        </a:p>
      </dsp:txBody>
      <dsp:txXfrm>
        <a:off x="3420831" y="1172482"/>
        <a:ext cx="1411260" cy="861926"/>
      </dsp:txXfrm>
    </dsp:sp>
    <dsp:sp modelId="{9662968B-1DC9-4186-B428-17A2FAA82DC8}">
      <dsp:nvSpPr>
        <dsp:cNvPr id="0" name=""/>
        <dsp:cNvSpPr/>
      </dsp:nvSpPr>
      <dsp:spPr>
        <a:xfrm>
          <a:off x="3210903" y="916776"/>
          <a:ext cx="183111" cy="183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116"/>
              </a:lnTo>
              <a:lnTo>
                <a:pt x="183111" y="18311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ED1C3-AEDC-4AAF-945D-BD4B75A008B9}">
      <dsp:nvSpPr>
        <dsp:cNvPr id="0" name=""/>
        <dsp:cNvSpPr/>
      </dsp:nvSpPr>
      <dsp:spPr>
        <a:xfrm>
          <a:off x="3394015" y="2290113"/>
          <a:ext cx="1464892" cy="91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Raspberry Pi3 (node)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ym typeface="Wingdings" panose="05000000000000000000" pitchFamily="2" charset="2"/>
            </a:rPr>
            <a:t></a:t>
          </a:r>
          <a:r>
            <a:rPr lang="en-US" sz="1300" kern="1200" dirty="0" smtClean="0"/>
            <a:t> PC (node)</a:t>
          </a:r>
          <a:endParaRPr lang="zh-TW" sz="1300" kern="1200" dirty="0"/>
        </a:p>
      </dsp:txBody>
      <dsp:txXfrm>
        <a:off x="3420831" y="2316929"/>
        <a:ext cx="1411260" cy="861926"/>
      </dsp:txXfrm>
    </dsp:sp>
    <dsp:sp modelId="{E55E3FE7-700F-4DC2-809E-C8A4CBF5D00F}">
      <dsp:nvSpPr>
        <dsp:cNvPr id="0" name=""/>
        <dsp:cNvSpPr/>
      </dsp:nvSpPr>
      <dsp:spPr>
        <a:xfrm>
          <a:off x="3210903" y="916776"/>
          <a:ext cx="183111" cy="2975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563"/>
              </a:lnTo>
              <a:lnTo>
                <a:pt x="183111" y="29755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4088D-42A1-4960-8708-C8ED05F3B769}">
      <dsp:nvSpPr>
        <dsp:cNvPr id="0" name=""/>
        <dsp:cNvSpPr/>
      </dsp:nvSpPr>
      <dsp:spPr>
        <a:xfrm>
          <a:off x="3394015" y="3434561"/>
          <a:ext cx="1464892" cy="91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PC (node)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ym typeface="Wingdings" panose="05000000000000000000" pitchFamily="2" charset="2"/>
            </a:rPr>
            <a:t></a:t>
          </a:r>
          <a:r>
            <a:rPr lang="en-US" sz="1300" kern="1200" dirty="0" smtClean="0"/>
            <a:t> Raspberry Pi3 (node)</a:t>
          </a:r>
          <a:endParaRPr lang="zh-TW" sz="1300" kern="1200" dirty="0"/>
        </a:p>
      </dsp:txBody>
      <dsp:txXfrm>
        <a:off x="3420831" y="3461377"/>
        <a:ext cx="1411260" cy="861926"/>
      </dsp:txXfrm>
    </dsp:sp>
    <dsp:sp modelId="{6F581D18-D7A0-46B6-BE5F-008889CF04EB}">
      <dsp:nvSpPr>
        <dsp:cNvPr id="0" name=""/>
        <dsp:cNvSpPr/>
      </dsp:nvSpPr>
      <dsp:spPr>
        <a:xfrm>
          <a:off x="5316687" y="1218"/>
          <a:ext cx="1831116" cy="915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Node ↔ Cloud communication (MQTT/HTTP)</a:t>
          </a:r>
          <a:endParaRPr lang="zh-TW" sz="1900" kern="1200"/>
        </a:p>
      </dsp:txBody>
      <dsp:txXfrm>
        <a:off x="5343503" y="28034"/>
        <a:ext cx="1777484" cy="861926"/>
      </dsp:txXfrm>
    </dsp:sp>
    <dsp:sp modelId="{CDEB4FB9-1B58-493F-8829-6FC674D100DE}">
      <dsp:nvSpPr>
        <dsp:cNvPr id="0" name=""/>
        <dsp:cNvSpPr/>
      </dsp:nvSpPr>
      <dsp:spPr>
        <a:xfrm>
          <a:off x="5499798" y="916776"/>
          <a:ext cx="183111" cy="68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668"/>
              </a:lnTo>
              <a:lnTo>
                <a:pt x="183111" y="686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9162B-B18E-444B-8DE0-55F05BE7547C}">
      <dsp:nvSpPr>
        <dsp:cNvPr id="0" name=""/>
        <dsp:cNvSpPr/>
      </dsp:nvSpPr>
      <dsp:spPr>
        <a:xfrm>
          <a:off x="5682910" y="1145666"/>
          <a:ext cx="1464892" cy="915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PC (node)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ym typeface="Wingdings" panose="05000000000000000000" pitchFamily="2" charset="2"/>
            </a:rPr>
            <a:t></a:t>
          </a:r>
          <a:r>
            <a:rPr lang="en-US" sz="1300" kern="1200" dirty="0" smtClean="0"/>
            <a:t> Cloud Server (server)</a:t>
          </a:r>
          <a:endParaRPr lang="zh-TW" sz="1300" kern="1200" dirty="0"/>
        </a:p>
      </dsp:txBody>
      <dsp:txXfrm>
        <a:off x="5709726" y="1172482"/>
        <a:ext cx="1411260" cy="861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AD5D4-186C-43FB-9858-E9A520A9FCD6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First</a:t>
          </a:r>
          <a:endParaRPr lang="zh-TW" sz="1400" kern="1200" baseline="0" dirty="0"/>
        </a:p>
      </dsp:txBody>
      <dsp:txXfrm rot="-5400000">
        <a:off x="0" y="554579"/>
        <a:ext cx="1105044" cy="473590"/>
      </dsp:txXfrm>
    </dsp:sp>
    <dsp:sp modelId="{61459210-44DB-4B6E-81F6-AF558AE3788C}">
      <dsp:nvSpPr>
        <dsp:cNvPr id="0" name=""/>
        <dsp:cNvSpPr/>
      </dsp:nvSpPr>
      <dsp:spPr>
        <a:xfrm rot="5400000">
          <a:off x="3982815" y="-2875713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HyperLedger</a:t>
          </a:r>
          <a:r>
            <a:rPr lang="en-US" altLang="zh-TW" sz="1900" kern="1200" dirty="0" smtClean="0"/>
            <a:t> Fabric</a:t>
          </a:r>
          <a:r>
            <a:rPr lang="en-US" sz="1900" kern="1200" dirty="0" smtClean="0"/>
            <a:t> in Docker building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Blockchain in fog computing</a:t>
          </a:r>
          <a:r>
            <a:rPr lang="zh-TW" sz="1900" kern="1200" dirty="0" smtClean="0"/>
            <a:t> </a:t>
          </a:r>
          <a:r>
            <a:rPr lang="en-US" sz="1900" kern="1200" dirty="0" smtClean="0"/>
            <a:t>architecture 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Build a basic blockchain for one sensor-node-cloud</a:t>
          </a:r>
          <a:endParaRPr lang="zh-TW" sz="1900" kern="1200" dirty="0"/>
        </a:p>
      </dsp:txBody>
      <dsp:txXfrm rot="-5400000">
        <a:off x="1105044" y="52149"/>
        <a:ext cx="6731564" cy="925930"/>
      </dsp:txXfrm>
    </dsp:sp>
    <dsp:sp modelId="{F49A55F0-ABDC-44F8-AE9B-B8A4E3DC094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Second</a:t>
          </a:r>
          <a:endParaRPr lang="zh-TW" sz="1400" kern="1200" baseline="0" dirty="0"/>
        </a:p>
      </dsp:txBody>
      <dsp:txXfrm rot="-5400000">
        <a:off x="0" y="1938873"/>
        <a:ext cx="1105044" cy="473590"/>
      </dsp:txXfrm>
    </dsp:sp>
    <dsp:sp modelId="{6466B92A-0EF1-4506-8998-2838FBF90703}">
      <dsp:nvSpPr>
        <dsp:cNvPr id="0" name=""/>
        <dsp:cNvSpPr/>
      </dsp:nvSpPr>
      <dsp:spPr>
        <a:xfrm rot="5400000">
          <a:off x="3982815" y="-1491419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Implement multiple sensor, node blockchain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Consensus</a:t>
          </a:r>
          <a:endParaRPr lang="zh-TW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Privacy</a:t>
          </a:r>
          <a:endParaRPr lang="zh-TW" sz="1900" kern="1200" dirty="0"/>
        </a:p>
      </dsp:txBody>
      <dsp:txXfrm rot="-5400000">
        <a:off x="1105044" y="1436443"/>
        <a:ext cx="6731564" cy="925930"/>
      </dsp:txXfrm>
    </dsp:sp>
    <dsp:sp modelId="{13AEB8AB-FC82-40EC-9AF5-B583B7397E6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Third</a:t>
          </a:r>
          <a:endParaRPr lang="zh-TW" sz="1400" kern="1200" baseline="0"/>
        </a:p>
      </dsp:txBody>
      <dsp:txXfrm rot="-5400000">
        <a:off x="0" y="3323167"/>
        <a:ext cx="1105044" cy="473590"/>
      </dsp:txXfrm>
    </dsp:sp>
    <dsp:sp modelId="{DCC9EACC-7DE1-42AA-AD57-F3721C8C1AA4}">
      <dsp:nvSpPr>
        <dsp:cNvPr id="0" name=""/>
        <dsp:cNvSpPr/>
      </dsp:nvSpPr>
      <dsp:spPr>
        <a:xfrm rot="5400000">
          <a:off x="3982815" y="-107126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Intergation</a:t>
          </a:r>
          <a:endParaRPr lang="zh-TW" sz="1900" kern="1200"/>
        </a:p>
      </dsp:txBody>
      <dsp:txXfrm rot="-5400000">
        <a:off x="1105044" y="2820736"/>
        <a:ext cx="67315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43957-19BE-43B8-973F-11BBD8FA85CB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of 2018:</a:t>
          </a:r>
          <a:endParaRPr lang="zh-TW" sz="1600" kern="1200" dirty="0"/>
        </a:p>
      </dsp:txBody>
      <dsp:txXfrm rot="-5400000">
        <a:off x="0" y="554579"/>
        <a:ext cx="1105044" cy="473590"/>
      </dsp:txXfrm>
    </dsp:sp>
    <dsp:sp modelId="{B01A9061-38DB-4E03-A08D-346596276DE9}">
      <dsp:nvSpPr>
        <dsp:cNvPr id="0" name=""/>
        <dsp:cNvSpPr/>
      </dsp:nvSpPr>
      <dsp:spPr>
        <a:xfrm rot="5400000">
          <a:off x="3982815" y="-2875713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Find dataset and process data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 environment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Survey paper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LSTM model</a:t>
          </a:r>
          <a:endParaRPr lang="zh-TW" sz="1400" kern="1200" dirty="0"/>
        </a:p>
      </dsp:txBody>
      <dsp:txXfrm rot="-5400000">
        <a:off x="1105044" y="52149"/>
        <a:ext cx="6731564" cy="925930"/>
      </dsp:txXfrm>
    </dsp:sp>
    <dsp:sp modelId="{96AFFB8F-7ADD-4E9F-9D31-4DE70211801A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End of April 2019:</a:t>
          </a:r>
          <a:endParaRPr lang="zh-TW" sz="1600" kern="1200"/>
        </a:p>
      </dsp:txBody>
      <dsp:txXfrm rot="-5400000">
        <a:off x="0" y="1938873"/>
        <a:ext cx="1105044" cy="473590"/>
      </dsp:txXfrm>
    </dsp:sp>
    <dsp:sp modelId="{D5A296B6-4673-441B-9634-C4B7334B2B8F}">
      <dsp:nvSpPr>
        <dsp:cNvPr id="0" name=""/>
        <dsp:cNvSpPr/>
      </dsp:nvSpPr>
      <dsp:spPr>
        <a:xfrm rot="5400000">
          <a:off x="3982815" y="-1491419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Collect data from sensor to test LSTM model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Improve model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Communicate with </a:t>
          </a:r>
          <a:r>
            <a:rPr lang="en-US" sz="1400" kern="1200" dirty="0" err="1" smtClean="0"/>
            <a:t>blockchain</a:t>
          </a:r>
          <a:endParaRPr lang="zh-TW" sz="1400" kern="1200" dirty="0"/>
        </a:p>
      </dsp:txBody>
      <dsp:txXfrm rot="-5400000">
        <a:off x="1105044" y="1436443"/>
        <a:ext cx="6731564" cy="925930"/>
      </dsp:txXfrm>
    </dsp:sp>
    <dsp:sp modelId="{B10FFA8B-8824-40CF-9D5A-17F022EF1C45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End of July 2019:</a:t>
          </a:r>
          <a:endParaRPr lang="zh-TW" sz="1600" kern="1200"/>
        </a:p>
      </dsp:txBody>
      <dsp:txXfrm rot="-5400000">
        <a:off x="0" y="3323167"/>
        <a:ext cx="1105044" cy="473590"/>
      </dsp:txXfrm>
    </dsp:sp>
    <dsp:sp modelId="{40EAFF54-C905-4FAE-99AE-89638E303C51}">
      <dsp:nvSpPr>
        <dsp:cNvPr id="0" name=""/>
        <dsp:cNvSpPr/>
      </dsp:nvSpPr>
      <dsp:spPr>
        <a:xfrm rot="5400000">
          <a:off x="3982815" y="-107126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 Fault Simulator for Smart Grids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abnormal data</a:t>
          </a:r>
          <a:endParaRPr lang="zh-TW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Improve model</a:t>
          </a:r>
          <a:endParaRPr lang="zh-TW" sz="1400" kern="1200" dirty="0"/>
        </a:p>
      </dsp:txBody>
      <dsp:txXfrm rot="-5400000">
        <a:off x="1105044" y="2820736"/>
        <a:ext cx="67315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E194E-F02C-40C8-93D3-9308D3AE0047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81517-F315-4270-8158-8DE2406A0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2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3610*1+DK1510*1=  38,860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0E7F-9EE9-464A-851D-278720ECD65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1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的效能</a:t>
            </a:r>
            <a:endParaRPr lang="en-US" altLang="zh-TW" dirty="0" smtClean="0"/>
          </a:p>
          <a:p>
            <a:r>
              <a:rPr lang="en-US" altLang="zh-TW" dirty="0" smtClean="0"/>
              <a:t>DMIPS=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Dhrystone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是测量处理器运算能力的最常见基准程序之一，是程序的一个指令常用于处理器的整型运算性能的测量。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MIPS/MHz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的运行速度下可以执行多少个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0E7F-9EE9-464A-851D-278720ECD6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9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0E7F-9EE9-464A-851D-278720ECD65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91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D3296-86CE-4969-BA6F-E9D883065A6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4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13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5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6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0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0532-82DF-42BB-8A45-AAC89BFEC44E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52A2-719F-40D3-B053-30DDF2CC4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1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2018/9/19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58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Price comparison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2226468"/>
          <a:ext cx="9144001" cy="275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70">
                  <a:extLst>
                    <a:ext uri="{9D8B030D-6E8A-4147-A177-3AD203B41FA5}">
                      <a16:colId xmlns:a16="http://schemas.microsoft.com/office/drawing/2014/main" val="2687572196"/>
                    </a:ext>
                  </a:extLst>
                </a:gridCol>
                <a:gridCol w="1867277">
                  <a:extLst>
                    <a:ext uri="{9D8B030D-6E8A-4147-A177-3AD203B41FA5}">
                      <a16:colId xmlns:a16="http://schemas.microsoft.com/office/drawing/2014/main" val="1834850738"/>
                    </a:ext>
                  </a:extLst>
                </a:gridCol>
                <a:gridCol w="1962339">
                  <a:extLst>
                    <a:ext uri="{9D8B030D-6E8A-4147-A177-3AD203B41FA5}">
                      <a16:colId xmlns:a16="http://schemas.microsoft.com/office/drawing/2014/main" val="1040723285"/>
                    </a:ext>
                  </a:extLst>
                </a:gridCol>
                <a:gridCol w="767281">
                  <a:extLst>
                    <a:ext uri="{9D8B030D-6E8A-4147-A177-3AD203B41FA5}">
                      <a16:colId xmlns:a16="http://schemas.microsoft.com/office/drawing/2014/main" val="3446779728"/>
                    </a:ext>
                  </a:extLst>
                </a:gridCol>
                <a:gridCol w="1941969">
                  <a:extLst>
                    <a:ext uri="{9D8B030D-6E8A-4147-A177-3AD203B41FA5}">
                      <a16:colId xmlns:a16="http://schemas.microsoft.com/office/drawing/2014/main" val="3743559687"/>
                    </a:ext>
                  </a:extLst>
                </a:gridCol>
                <a:gridCol w="1898965">
                  <a:extLst>
                    <a:ext uri="{9D8B030D-6E8A-4147-A177-3AD203B41FA5}">
                      <a16:colId xmlns:a16="http://schemas.microsoft.com/office/drawing/2014/main" val="127375578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研華科技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100" dirty="0" smtClean="0"/>
                        <a:t>Advantech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正文科技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1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Gemtek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86216"/>
                  </a:ext>
                </a:extLst>
              </a:tr>
              <a:tr h="748520">
                <a:tc>
                  <a:txBody>
                    <a:bodyPr/>
                    <a:lstStyle/>
                    <a:p>
                      <a:pPr algn="ctr"/>
                      <a:endParaRPr lang="en-US" altLang="zh-TW" sz="1400" b="1" dirty="0" smtClean="0"/>
                    </a:p>
                    <a:p>
                      <a:pPr algn="ctr"/>
                      <a:r>
                        <a:rPr lang="zh-TW" altLang="en-US" sz="1400" b="0" dirty="0" smtClean="0"/>
                        <a:t>品名</a:t>
                      </a:r>
                      <a:endParaRPr lang="zh-TW" alt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b="1" dirty="0" smtClean="0"/>
                        <a:t>WISE-3610ILS-51A1N</a:t>
                      </a:r>
                      <a:endParaRPr lang="zh-TW" alt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smtClean="0"/>
                        <a:t>WISE-DK1510-MBNAE</a:t>
                      </a:r>
                      <a:endParaRPr lang="zh-TW" altLang="en-US" sz="15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1" dirty="0" smtClean="0"/>
                        <a:t>電源線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r>
                        <a:rPr lang="en-US" altLang="zh-TW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Femto</a:t>
                      </a:r>
                      <a:endParaRPr lang="en-US" altLang="zh-TW" sz="1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室內型無線閘道器</a:t>
                      </a:r>
                      <a:endParaRPr lang="en-US" altLang="zh-TW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(</a:t>
                      </a:r>
                      <a:r>
                        <a:rPr lang="zh-TW" altLang="en-US" sz="1400" b="1" dirty="0" smtClean="0"/>
                        <a:t>含電源供應器</a:t>
                      </a:r>
                      <a:r>
                        <a:rPr lang="zh-TW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en-US" sz="1400" b="1" dirty="0" smtClean="0"/>
                        <a:t>天線</a:t>
                      </a:r>
                      <a:r>
                        <a:rPr lang="en-US" altLang="zh-TW" sz="1400" b="1" dirty="0" smtClean="0"/>
                        <a:t>)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/>
                        <a:t>LoRa</a:t>
                      </a:r>
                      <a:r>
                        <a:rPr lang="en-US" altLang="zh-TW" sz="1400" b="1" dirty="0" smtClean="0"/>
                        <a:t> </a:t>
                      </a:r>
                      <a:r>
                        <a:rPr lang="en-US" altLang="zh-TW" sz="1400" b="1" dirty="0" err="1" smtClean="0"/>
                        <a:t>SiP</a:t>
                      </a:r>
                      <a:r>
                        <a:rPr lang="en-US" altLang="zh-TW" sz="1400" b="1" dirty="0" smtClean="0"/>
                        <a:t> EVK </a:t>
                      </a:r>
                    </a:p>
                    <a:p>
                      <a:pPr algn="ctr"/>
                      <a:r>
                        <a:rPr lang="zh-TW" altLang="en-US" sz="1400" b="1" dirty="0" smtClean="0"/>
                        <a:t>模板</a:t>
                      </a:r>
                      <a:endParaRPr lang="en-US" altLang="zh-TW" sz="1400" b="1" dirty="0" smtClean="0"/>
                    </a:p>
                    <a:p>
                      <a:pPr algn="ctr"/>
                      <a:r>
                        <a:rPr lang="en-US" altLang="zh-TW" sz="1400" b="1" dirty="0" smtClean="0"/>
                        <a:t>(</a:t>
                      </a:r>
                      <a:r>
                        <a:rPr lang="zh-TW" altLang="en-US" sz="1400" b="1" dirty="0" smtClean="0"/>
                        <a:t>天線</a:t>
                      </a:r>
                      <a:r>
                        <a:rPr lang="zh-TW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en-US" sz="1400" b="1" dirty="0" smtClean="0"/>
                        <a:t>兩條杜邦線</a:t>
                      </a:r>
                      <a:r>
                        <a:rPr lang="en-US" altLang="zh-TW" sz="1400" b="1" dirty="0" smtClean="0"/>
                        <a:t>)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87455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 smtClean="0"/>
                        <a:t>數量</a:t>
                      </a:r>
                      <a:endParaRPr lang="zh-TW" alt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1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1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1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2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3047012"/>
                  </a:ext>
                </a:extLst>
              </a:tr>
              <a:tr h="3566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 smtClean="0"/>
                        <a:t>單價</a:t>
                      </a:r>
                      <a:endParaRPr lang="zh-TW" alt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24,300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12,650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60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6,720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970</a:t>
                      </a:r>
                      <a:endParaRPr lang="zh-TW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6005603"/>
                  </a:ext>
                </a:extLst>
              </a:tr>
              <a:tr h="920283">
                <a:tc>
                  <a:txBody>
                    <a:bodyPr/>
                    <a:lstStyle/>
                    <a:p>
                      <a:pPr algn="ctr"/>
                      <a:endParaRPr lang="en-US" altLang="zh-TW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</a:rPr>
                        <a:t>總金額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</a:rPr>
                        <a:t>含稅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100" b="1" dirty="0" smtClean="0">
                          <a:solidFill>
                            <a:srgbClr val="FF0000"/>
                          </a:solidFill>
                        </a:rPr>
                        <a:t>65,426</a:t>
                      </a:r>
                    </a:p>
                    <a:p>
                      <a:pPr algn="ctr"/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100" b="1" dirty="0" smtClean="0">
                          <a:solidFill>
                            <a:srgbClr val="FF0000"/>
                          </a:solidFill>
                        </a:rPr>
                        <a:t>9,093</a:t>
                      </a:r>
                      <a:endParaRPr lang="zh-TW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9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3417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Gateway comparison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744372"/>
          <a:ext cx="9144000" cy="336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14">
                  <a:extLst>
                    <a:ext uri="{9D8B030D-6E8A-4147-A177-3AD203B41FA5}">
                      <a16:colId xmlns:a16="http://schemas.microsoft.com/office/drawing/2014/main" val="2263974899"/>
                    </a:ext>
                  </a:extLst>
                </a:gridCol>
                <a:gridCol w="3881180">
                  <a:extLst>
                    <a:ext uri="{9D8B030D-6E8A-4147-A177-3AD203B41FA5}">
                      <a16:colId xmlns:a16="http://schemas.microsoft.com/office/drawing/2014/main" val="369245114"/>
                    </a:ext>
                  </a:extLst>
                </a:gridCol>
                <a:gridCol w="4149506">
                  <a:extLst>
                    <a:ext uri="{9D8B030D-6E8A-4147-A177-3AD203B41FA5}">
                      <a16:colId xmlns:a16="http://schemas.microsoft.com/office/drawing/2014/main" val="3444151533"/>
                    </a:ext>
                  </a:extLst>
                </a:gridCol>
              </a:tblGrid>
              <a:tr h="61502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WISE-3610ILS-51A1N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研華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 smtClean="0"/>
                        <a:t>Indoor </a:t>
                      </a:r>
                      <a:r>
                        <a:rPr lang="en-US" altLang="zh-TW" sz="2100" dirty="0" err="1" smtClean="0"/>
                        <a:t>Femto</a:t>
                      </a:r>
                      <a:r>
                        <a:rPr lang="en-US" altLang="zh-TW" sz="2100" dirty="0" smtClean="0"/>
                        <a:t> Gateway(</a:t>
                      </a:r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正文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604959"/>
                  </a:ext>
                </a:extLst>
              </a:tr>
              <a:tr h="4401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 smtClean="0"/>
                        <a:t>CPU</a:t>
                      </a:r>
                      <a:endParaRPr lang="zh-TW" altLang="en-US" sz="1400" b="1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QCA Quad-core ARM Cortex A7 CPU 716 MHz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Network SOC with 580MHz MIPS CPU Core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6869882"/>
                  </a:ext>
                </a:extLst>
              </a:tr>
              <a:tr h="4401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RAM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On-board DDR3L 256MB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250MB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5418252"/>
                  </a:ext>
                </a:extLst>
              </a:tr>
              <a:tr h="4401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Flash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MB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500MB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08820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Number of Channels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8965161"/>
                  </a:ext>
                </a:extLst>
              </a:tr>
              <a:tr h="4401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TW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2x2 IEEE802.11a/b/g/n/ac MU-MIMO 2.4GHz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802.11 b/g/n 2.4GHz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3592368"/>
                  </a:ext>
                </a:extLst>
              </a:tr>
              <a:tr h="4401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備註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~ 95% @ 40°C relative humidity, non-condensing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indoor</a:t>
                      </a:r>
                      <a:endParaRPr lang="zh-TW" altLang="en-US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356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Lora node </a:t>
            </a:r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2256010"/>
          <a:ext cx="9144000" cy="358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14">
                  <a:extLst>
                    <a:ext uri="{9D8B030D-6E8A-4147-A177-3AD203B41FA5}">
                      <a16:colId xmlns:a16="http://schemas.microsoft.com/office/drawing/2014/main" val="4076148959"/>
                    </a:ext>
                  </a:extLst>
                </a:gridCol>
                <a:gridCol w="3881180">
                  <a:extLst>
                    <a:ext uri="{9D8B030D-6E8A-4147-A177-3AD203B41FA5}">
                      <a16:colId xmlns:a16="http://schemas.microsoft.com/office/drawing/2014/main" val="1906811666"/>
                    </a:ext>
                  </a:extLst>
                </a:gridCol>
                <a:gridCol w="4149506">
                  <a:extLst>
                    <a:ext uri="{9D8B030D-6E8A-4147-A177-3AD203B41FA5}">
                      <a16:colId xmlns:a16="http://schemas.microsoft.com/office/drawing/2014/main" val="1093930055"/>
                    </a:ext>
                  </a:extLst>
                </a:gridCol>
              </a:tblGrid>
              <a:tr h="51175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WISE-1510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研華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r>
                        <a:rPr lang="en-US" altLang="zh-TW" sz="21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1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SiP</a:t>
                      </a:r>
                      <a:r>
                        <a:rPr lang="en-US" altLang="zh-TW" sz="21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EVK </a:t>
                      </a:r>
                      <a:r>
                        <a:rPr lang="zh-TW" altLang="en-US" sz="21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en-US" altLang="zh-TW" sz="2100" dirty="0" smtClean="0"/>
                        <a:t>(</a:t>
                      </a:r>
                      <a:r>
                        <a:rPr lang="zh-TW" altLang="en-US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正文</a:t>
                      </a:r>
                      <a:r>
                        <a:rPr lang="en-US" altLang="zh-TW" sz="2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1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864985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 smtClean="0"/>
                        <a:t>MCU</a:t>
                      </a:r>
                      <a:endParaRPr lang="zh-TW" altLang="en-US" sz="1400" b="1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 ARM Cortex-M4 Processor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(1.25DMIPS/MHz)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STM32L073xZ - ARM Cortex® -M0+ (32 bit RISC, 32MHz)</a:t>
                      </a:r>
                    </a:p>
                    <a:p>
                      <a:pPr algn="ctr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(0.95DMIPS/MHz)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4728623"/>
                  </a:ext>
                </a:extLst>
              </a:tr>
              <a:tr h="396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RAM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64KB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20KB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0731324"/>
                  </a:ext>
                </a:extLst>
              </a:tr>
              <a:tr h="396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Flash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256KB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192KB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296933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Number of Channels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Spreading Factor: 7 ~ 12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14377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Operating Temperature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 ~ 85°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-20ºC ~ 70ºC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8419803"/>
                  </a:ext>
                </a:extLst>
              </a:tr>
              <a:tr h="396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x 30mm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56 x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24mm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3208753"/>
                  </a:ext>
                </a:extLst>
              </a:tr>
              <a:tr h="396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Remarks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 ~ 95% Relative Humidity, non-condensing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494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WISE-DK1510-MBNAE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WISE-1510 </a:t>
            </a:r>
            <a:r>
              <a:rPr lang="en-US" altLang="zh-TW" dirty="0"/>
              <a:t>LPWAN </a:t>
            </a:r>
            <a:r>
              <a:rPr lang="en-US" altLang="zh-TW" dirty="0" err="1"/>
              <a:t>LoRa</a:t>
            </a:r>
            <a:r>
              <a:rPr lang="en-US" altLang="zh-TW" dirty="0"/>
              <a:t> </a:t>
            </a:r>
            <a:r>
              <a:rPr lang="zh-TW" altLang="en-US" dirty="0"/>
              <a:t>物聯網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r>
              <a:rPr lang="en-US" altLang="zh-TW" dirty="0"/>
              <a:t>WISE-ED20 </a:t>
            </a:r>
            <a:r>
              <a:rPr lang="zh-TW" altLang="en-US" dirty="0"/>
              <a:t>除錯板</a:t>
            </a:r>
            <a:r>
              <a:rPr lang="zh-TW" altLang="en-US" dirty="0" smtClean="0"/>
              <a:t>卡</a:t>
            </a:r>
            <a:endParaRPr lang="en-US" altLang="zh-TW" dirty="0" smtClean="0"/>
          </a:p>
          <a:p>
            <a:r>
              <a:rPr lang="en-US" altLang="zh-TW" dirty="0"/>
              <a:t>WISE-DB1500 </a:t>
            </a:r>
            <a:r>
              <a:rPr lang="zh-TW" altLang="en-US" dirty="0"/>
              <a:t>開發板內建溫溼度感測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壓力感測及空氣品質</a:t>
            </a:r>
            <a:r>
              <a:rPr lang="en-US" altLang="zh-TW" dirty="0"/>
              <a:t>PM2.5</a:t>
            </a:r>
            <a:r>
              <a:rPr lang="zh-TW" altLang="en-US" dirty="0"/>
              <a:t>監控感測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免費試用帳號體驗 </a:t>
            </a:r>
            <a:r>
              <a:rPr lang="en-US" altLang="zh-TW" dirty="0" smtClean="0"/>
              <a:t>WISE-PaaS</a:t>
            </a:r>
          </a:p>
          <a:p>
            <a:r>
              <a:rPr lang="zh-TW" altLang="en-US" dirty="0" smtClean="0"/>
              <a:t>兩年保固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25" y="1033955"/>
            <a:ext cx="3654474" cy="48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Group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0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Blockchain for data integrity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Design Blockchain </a:t>
            </a:r>
            <a:r>
              <a:rPr lang="en-US" altLang="zh-TW" sz="2400" dirty="0"/>
              <a:t>Platform using </a:t>
            </a:r>
            <a:r>
              <a:rPr lang="en-US" altLang="zh-TW" sz="2400" dirty="0" err="1"/>
              <a:t>HyperLedger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Fabric </a:t>
            </a:r>
          </a:p>
          <a:p>
            <a:endParaRPr lang="en-US" altLang="zh-TW" sz="2400" dirty="0"/>
          </a:p>
          <a:p>
            <a:r>
              <a:rPr lang="en-US" altLang="zh-TW" sz="2400" dirty="0"/>
              <a:t>Implement Agent Layer using Kubernetes/Docker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BC Architecture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93373" y="1690689"/>
            <a:ext cx="7627420" cy="4841471"/>
            <a:chOff x="1084318" y="1190921"/>
            <a:chExt cx="7053842" cy="527984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239" y="5715000"/>
              <a:ext cx="755766" cy="755766"/>
            </a:xfrm>
            <a:prstGeom prst="rect">
              <a:avLst/>
            </a:prstGeom>
          </p:spPr>
        </p:pic>
        <p:pic>
          <p:nvPicPr>
            <p:cNvPr id="5" name="Picture 2" descr="ãraspberry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218" y="3600074"/>
              <a:ext cx="615808" cy="7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ãpcãçåçæå°çµæ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318" y="1190921"/>
              <a:ext cx="1519607" cy="151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ãé²ç«¯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380" y="1205307"/>
              <a:ext cx="1987780" cy="149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單箭頭接點 7"/>
            <p:cNvCxnSpPr>
              <a:stCxn id="4" idx="0"/>
              <a:endCxn id="5" idx="2"/>
            </p:cNvCxnSpPr>
            <p:nvPr/>
          </p:nvCxnSpPr>
          <p:spPr>
            <a:xfrm flipV="1">
              <a:off x="1844122" y="4329807"/>
              <a:ext cx="0" cy="13851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V="1">
              <a:off x="1844121" y="2710529"/>
              <a:ext cx="0" cy="8895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2603925" y="1950725"/>
              <a:ext cx="354645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844121" y="485002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605774" y="3632303"/>
              <a:ext cx="1183352" cy="656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TW" dirty="0" smtClean="0"/>
                <a:t>Policy list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5" idx="3"/>
              <a:endCxn id="12" idx="1"/>
            </p:cNvCxnSpPr>
            <p:nvPr/>
          </p:nvCxnSpPr>
          <p:spPr>
            <a:xfrm flipV="1">
              <a:off x="2152026" y="3960492"/>
              <a:ext cx="2453748" cy="44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2" idx="2"/>
              <a:endCxn id="15" idx="0"/>
            </p:cNvCxnSpPr>
            <p:nvPr/>
          </p:nvCxnSpPr>
          <p:spPr>
            <a:xfrm>
              <a:off x="5197450" y="4288680"/>
              <a:ext cx="0" cy="8898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圓角矩形 14"/>
            <p:cNvSpPr/>
            <p:nvPr/>
          </p:nvSpPr>
          <p:spPr>
            <a:xfrm>
              <a:off x="4740250" y="5178483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Hash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>
              <a:stCxn id="15" idx="1"/>
              <a:endCxn id="5" idx="3"/>
            </p:cNvCxnSpPr>
            <p:nvPr/>
          </p:nvCxnSpPr>
          <p:spPr>
            <a:xfrm flipH="1" flipV="1">
              <a:off x="2152026" y="3964941"/>
              <a:ext cx="2588224" cy="16707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48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- Local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559064" y="1957573"/>
            <a:ext cx="5883301" cy="3429088"/>
            <a:chOff x="766882" y="1961804"/>
            <a:chExt cx="5883301" cy="3429088"/>
          </a:xfrm>
        </p:grpSpPr>
        <p:sp>
          <p:nvSpPr>
            <p:cNvPr id="5" name="圓角矩形 4"/>
            <p:cNvSpPr/>
            <p:nvPr/>
          </p:nvSpPr>
          <p:spPr>
            <a:xfrm>
              <a:off x="1234522" y="2486624"/>
              <a:ext cx="1157522" cy="2904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234522" y="2486624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T(1)</a:t>
              </a:r>
              <a:endParaRPr lang="en-US" altLang="zh-TW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234522" y="2969258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W(1)</a:t>
              </a:r>
              <a:endParaRPr lang="en-US" altLang="zh-TW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234522" y="3456123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P(1)</a:t>
              </a:r>
              <a:endParaRPr lang="en-US" altLang="zh-TW" dirty="0" smtClean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234522" y="3934527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W(1)</a:t>
              </a:r>
              <a:endParaRPr lang="en-US" altLang="zh-TW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3363590" y="2478160"/>
              <a:ext cx="1157522" cy="2904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3363590" y="2478161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P(2)</a:t>
              </a:r>
              <a:endParaRPr lang="en-US" altLang="zh-TW" dirty="0" smtClean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363590" y="2960795"/>
              <a:ext cx="1157522" cy="9610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T(2)</a:t>
              </a:r>
              <a:endParaRPr lang="en-US" altLang="zh-TW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5492661" y="2482392"/>
              <a:ext cx="1157522" cy="2904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492661" y="2482392"/>
              <a:ext cx="1157522" cy="482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T(3)</a:t>
              </a:r>
              <a:endParaRPr lang="en-US" altLang="zh-TW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5492661" y="2960795"/>
              <a:ext cx="1157522" cy="9610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P(3)</a:t>
              </a:r>
              <a:endParaRPr lang="en-US" altLang="zh-TW" dirty="0" smtClean="0"/>
            </a:p>
          </p:txBody>
        </p:sp>
        <p:cxnSp>
          <p:nvCxnSpPr>
            <p:cNvPr id="16" name="直線單箭頭接點 15"/>
            <p:cNvCxnSpPr>
              <a:stCxn id="12" idx="1"/>
              <a:endCxn id="6" idx="3"/>
            </p:cNvCxnSpPr>
            <p:nvPr/>
          </p:nvCxnSpPr>
          <p:spPr>
            <a:xfrm flipH="1" flipV="1">
              <a:off x="2392044" y="2727941"/>
              <a:ext cx="971547" cy="71337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/>
            <p:cNvGrpSpPr/>
            <p:nvPr/>
          </p:nvGrpSpPr>
          <p:grpSpPr>
            <a:xfrm>
              <a:off x="766882" y="3160953"/>
              <a:ext cx="467640" cy="1006428"/>
              <a:chOff x="954633" y="1986582"/>
              <a:chExt cx="369418" cy="869493"/>
            </a:xfrm>
          </p:grpSpPr>
          <p:cxnSp>
            <p:nvCxnSpPr>
              <p:cNvPr id="19" name="直線單箭頭接點 18"/>
              <p:cNvCxnSpPr>
                <a:endCxn id="7" idx="1"/>
              </p:cNvCxnSpPr>
              <p:nvPr/>
            </p:nvCxnSpPr>
            <p:spPr>
              <a:xfrm>
                <a:off x="954633" y="2000707"/>
                <a:ext cx="369418" cy="1"/>
              </a:xfrm>
              <a:prstGeom prst="straightConnector1">
                <a:avLst/>
              </a:prstGeom>
              <a:ln w="3175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>
                <a:endCxn id="9" idx="1"/>
              </p:cNvCxnSpPr>
              <p:nvPr/>
            </p:nvCxnSpPr>
            <p:spPr>
              <a:xfrm>
                <a:off x="954633" y="2834641"/>
                <a:ext cx="369418" cy="1"/>
              </a:xfrm>
              <a:prstGeom prst="line">
                <a:avLst/>
              </a:prstGeom>
              <a:ln w="31750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V="1">
                <a:off x="965233" y="1986582"/>
                <a:ext cx="1" cy="869493"/>
              </a:xfrm>
              <a:prstGeom prst="line">
                <a:avLst/>
              </a:prstGeom>
              <a:ln w="31750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單箭頭接點 17"/>
            <p:cNvCxnSpPr>
              <a:stCxn id="14" idx="1"/>
              <a:endCxn id="12" idx="3"/>
            </p:cNvCxnSpPr>
            <p:nvPr/>
          </p:nvCxnSpPr>
          <p:spPr>
            <a:xfrm flipH="1">
              <a:off x="4521113" y="2723710"/>
              <a:ext cx="971548" cy="7176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1252887" y="1961804"/>
              <a:ext cx="1175889" cy="42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Device1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363590" y="1966036"/>
              <a:ext cx="1175889" cy="42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Device2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74294" y="1967919"/>
              <a:ext cx="1175889" cy="42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Device3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11" idx="1"/>
              <a:endCxn id="8" idx="3"/>
            </p:cNvCxnSpPr>
            <p:nvPr/>
          </p:nvCxnSpPr>
          <p:spPr>
            <a:xfrm flipH="1">
              <a:off x="2392044" y="2719478"/>
              <a:ext cx="971547" cy="9779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15" idx="1"/>
              <a:endCxn id="11" idx="3"/>
            </p:cNvCxnSpPr>
            <p:nvPr/>
          </p:nvCxnSpPr>
          <p:spPr>
            <a:xfrm flipH="1" flipV="1">
              <a:off x="4521113" y="2719478"/>
              <a:ext cx="971548" cy="721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圓角矩形 27"/>
          <p:cNvSpPr/>
          <p:nvPr/>
        </p:nvSpPr>
        <p:spPr>
          <a:xfrm>
            <a:off x="7530028" y="2465468"/>
            <a:ext cx="1157522" cy="290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530028" y="2482393"/>
            <a:ext cx="1157522" cy="48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Policy list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7530028" y="2965027"/>
            <a:ext cx="1157522" cy="7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Access sign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530028" y="3693209"/>
            <a:ext cx="1157522" cy="1248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Stack number &amp;hash data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4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BC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50458" y="2664974"/>
            <a:ext cx="1157522" cy="290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650458" y="2681899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Data(T1)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650458" y="3366954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Data(W2)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650458" y="4052009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Data(P1)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681534" y="2664974"/>
            <a:ext cx="1157522" cy="290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681533" y="4188725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Data(T2)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681534" y="2727032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Data(W1)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681533" y="3470427"/>
            <a:ext cx="1157522" cy="66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Data(P3)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Hash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50458" y="2188734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 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18933" y="2193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20" name="直線單箭頭接點 19"/>
          <p:cNvCxnSpPr>
            <a:stCxn id="15" idx="1"/>
            <a:endCxn id="5" idx="3"/>
          </p:cNvCxnSpPr>
          <p:nvPr/>
        </p:nvCxnSpPr>
        <p:spPr>
          <a:xfrm flipH="1" flipV="1">
            <a:off x="3807980" y="3015964"/>
            <a:ext cx="873553" cy="15068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1"/>
            <a:endCxn id="12" idx="3"/>
          </p:cNvCxnSpPr>
          <p:nvPr/>
        </p:nvCxnSpPr>
        <p:spPr>
          <a:xfrm flipH="1">
            <a:off x="3807980" y="3061097"/>
            <a:ext cx="873554" cy="6399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7" idx="1"/>
            <a:endCxn id="13" idx="3"/>
          </p:cNvCxnSpPr>
          <p:nvPr/>
        </p:nvCxnSpPr>
        <p:spPr>
          <a:xfrm flipH="1">
            <a:off x="3807980" y="3804492"/>
            <a:ext cx="873553" cy="5815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803664" y="2193635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33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9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圖片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63" y="4213140"/>
            <a:ext cx="253072" cy="253072"/>
          </a:xfrm>
          <a:prstGeom prst="rect">
            <a:avLst/>
          </a:prstGeom>
        </p:spPr>
      </p:pic>
      <p:pic>
        <p:nvPicPr>
          <p:cNvPr id="125" name="圖片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75" y="4244019"/>
            <a:ext cx="253072" cy="253072"/>
          </a:xfrm>
          <a:prstGeom prst="rect">
            <a:avLst/>
          </a:prstGeom>
        </p:spPr>
      </p:pic>
      <p:pic>
        <p:nvPicPr>
          <p:cNvPr id="124" name="圖片 1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14" y="4224781"/>
            <a:ext cx="253072" cy="25307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87" y="3513065"/>
            <a:ext cx="338342" cy="33834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32" y="4237146"/>
            <a:ext cx="278415" cy="278415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21" y="4267603"/>
            <a:ext cx="278415" cy="278415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03" y="4260715"/>
            <a:ext cx="278415" cy="27841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71" y="3134862"/>
            <a:ext cx="271930" cy="3841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6200000">
            <a:off x="3742888" y="4090727"/>
            <a:ext cx="350693" cy="36004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75" b="1" dirty="0">
                <a:solidFill>
                  <a:schemeClr val="tx1"/>
                </a:solidFill>
              </a:rPr>
              <a:t>node</a:t>
            </a:r>
            <a:endParaRPr lang="zh-TW" altLang="en-US" sz="675" b="1" dirty="0">
              <a:solidFill>
                <a:schemeClr val="tx1"/>
              </a:solidFill>
            </a:endParaRPr>
          </a:p>
        </p:txBody>
      </p:sp>
      <p:sp>
        <p:nvSpPr>
          <p:cNvPr id="8" name="六邊形 7"/>
          <p:cNvSpPr/>
          <p:nvPr/>
        </p:nvSpPr>
        <p:spPr>
          <a:xfrm rot="16200000">
            <a:off x="2576088" y="4080693"/>
            <a:ext cx="350693" cy="36004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75" b="1" dirty="0">
                <a:solidFill>
                  <a:schemeClr val="tx1"/>
                </a:solidFill>
              </a:rPr>
              <a:t>node</a:t>
            </a:r>
            <a:endParaRPr lang="zh-TW" altLang="en-US" sz="1013" b="1" dirty="0">
              <a:solidFill>
                <a:schemeClr val="tx1"/>
              </a:solidFill>
            </a:endParaRPr>
          </a:p>
        </p:txBody>
      </p:sp>
      <p:sp>
        <p:nvSpPr>
          <p:cNvPr id="10" name="六邊形 9"/>
          <p:cNvSpPr/>
          <p:nvPr/>
        </p:nvSpPr>
        <p:spPr>
          <a:xfrm rot="16200000">
            <a:off x="3074434" y="3384454"/>
            <a:ext cx="426178" cy="38539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75" b="1" dirty="0">
                <a:solidFill>
                  <a:schemeClr val="tx1"/>
                </a:solidFill>
              </a:rPr>
              <a:t>node</a:t>
            </a:r>
            <a:endParaRPr lang="zh-TW" altLang="en-US" sz="675" b="1" dirty="0">
              <a:solidFill>
                <a:schemeClr val="tx1"/>
              </a:solidFill>
            </a:endParaRPr>
          </a:p>
        </p:txBody>
      </p:sp>
      <p:sp>
        <p:nvSpPr>
          <p:cNvPr id="12" name="六邊形 11"/>
          <p:cNvSpPr/>
          <p:nvPr/>
        </p:nvSpPr>
        <p:spPr>
          <a:xfrm rot="16200000">
            <a:off x="5235767" y="4066901"/>
            <a:ext cx="350693" cy="36004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75" b="1" dirty="0">
                <a:solidFill>
                  <a:schemeClr val="tx1"/>
                </a:solidFill>
              </a:rPr>
              <a:t>node</a:t>
            </a:r>
            <a:endParaRPr lang="zh-TW" altLang="en-US" sz="675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280487" y="5341470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842377" y="5341470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80218" y="5341470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042108" y="5341470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79629" y="5359157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541520" y="5359157"/>
            <a:ext cx="322637" cy="308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38" b="1" dirty="0">
                <a:solidFill>
                  <a:schemeClr val="tx1"/>
                </a:solidFill>
              </a:rPr>
              <a:t>Smart meter</a:t>
            </a:r>
            <a:endParaRPr lang="zh-TW" altLang="en-US" sz="450" b="1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0749" y="2372646"/>
            <a:ext cx="90441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013" dirty="0"/>
              <a:t>Cloud Layer</a:t>
            </a:r>
            <a:endParaRPr lang="zh-TW" altLang="en-US" sz="1013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7637" y="3751284"/>
            <a:ext cx="7745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Fog Layer</a:t>
            </a:r>
            <a:endParaRPr lang="zh-TW" altLang="en-US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7849" y="5411731"/>
            <a:ext cx="9573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 Layer</a:t>
            </a:r>
            <a:endParaRPr lang="zh-TW" altLang="en-US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78" y="5275181"/>
            <a:ext cx="196295" cy="162312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01" y="5288709"/>
            <a:ext cx="196295" cy="162312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81" y="5288709"/>
            <a:ext cx="196295" cy="16231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49" y="5288709"/>
            <a:ext cx="196295" cy="162312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52" y="5314430"/>
            <a:ext cx="196295" cy="162312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63" y="5314898"/>
            <a:ext cx="196295" cy="16231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52" y="2362582"/>
            <a:ext cx="1047715" cy="541767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19" y="4059410"/>
            <a:ext cx="1088968" cy="72572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0" y="1917580"/>
            <a:ext cx="1411795" cy="394182"/>
          </a:xfrm>
          <a:prstGeom prst="rect">
            <a:avLst/>
          </a:prstGeom>
        </p:spPr>
      </p:pic>
      <p:pic>
        <p:nvPicPr>
          <p:cNvPr id="1026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07" y="4030130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48" y="4053290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2" y="4003030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88" y="5252944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37" y="5252944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6" y="5247812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5" y="5247812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47" y="5278748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ãraspberry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23" y="5278748"/>
            <a:ext cx="209909" cy="24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s://d2c2vkz16gwvf5.cloudfront.net/wp-content/uploads/2016/11/cloud-server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13" y="1591649"/>
            <a:ext cx="1606554" cy="13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直線接點 81"/>
          <p:cNvCxnSpPr/>
          <p:nvPr/>
        </p:nvCxnSpPr>
        <p:spPr>
          <a:xfrm flipV="1">
            <a:off x="627848" y="2948255"/>
            <a:ext cx="6703977" cy="596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625176" y="4884128"/>
            <a:ext cx="6839119" cy="143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" idx="3"/>
            <a:endCxn id="13" idx="0"/>
          </p:cNvCxnSpPr>
          <p:nvPr/>
        </p:nvCxnSpPr>
        <p:spPr>
          <a:xfrm flipH="1">
            <a:off x="2441806" y="4436062"/>
            <a:ext cx="309629" cy="905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" idx="3"/>
            <a:endCxn id="14" idx="0"/>
          </p:cNvCxnSpPr>
          <p:nvPr/>
        </p:nvCxnSpPr>
        <p:spPr>
          <a:xfrm>
            <a:off x="2751434" y="4436062"/>
            <a:ext cx="252261" cy="905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7" idx="3"/>
            <a:endCxn id="15" idx="0"/>
          </p:cNvCxnSpPr>
          <p:nvPr/>
        </p:nvCxnSpPr>
        <p:spPr>
          <a:xfrm flipH="1">
            <a:off x="3641537" y="4446096"/>
            <a:ext cx="276698" cy="89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6" idx="0"/>
            <a:endCxn id="7" idx="3"/>
          </p:cNvCxnSpPr>
          <p:nvPr/>
        </p:nvCxnSpPr>
        <p:spPr>
          <a:xfrm flipH="1" flipV="1">
            <a:off x="3918235" y="4446096"/>
            <a:ext cx="285191" cy="89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12" idx="3"/>
            <a:endCxn id="17" idx="0"/>
          </p:cNvCxnSpPr>
          <p:nvPr/>
        </p:nvCxnSpPr>
        <p:spPr>
          <a:xfrm flipH="1">
            <a:off x="5140948" y="4422271"/>
            <a:ext cx="270166" cy="93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18" idx="0"/>
            <a:endCxn id="12" idx="3"/>
          </p:cNvCxnSpPr>
          <p:nvPr/>
        </p:nvCxnSpPr>
        <p:spPr>
          <a:xfrm flipH="1" flipV="1">
            <a:off x="5411113" y="4422271"/>
            <a:ext cx="291725" cy="93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圖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15" y="3494189"/>
            <a:ext cx="338342" cy="338342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0" y="3150767"/>
            <a:ext cx="271930" cy="384155"/>
          </a:xfrm>
          <a:prstGeom prst="rect">
            <a:avLst/>
          </a:prstGeom>
        </p:spPr>
      </p:pic>
      <p:sp>
        <p:nvSpPr>
          <p:cNvPr id="104" name="六邊形 103"/>
          <p:cNvSpPr/>
          <p:nvPr/>
        </p:nvSpPr>
        <p:spPr>
          <a:xfrm rot="16200000">
            <a:off x="4825305" y="3379776"/>
            <a:ext cx="426178" cy="38539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75" b="1" dirty="0">
                <a:solidFill>
                  <a:schemeClr val="tx1"/>
                </a:solidFill>
              </a:rPr>
              <a:t>node</a:t>
            </a:r>
            <a:endParaRPr lang="zh-TW" altLang="en-US" sz="675" b="1" dirty="0">
              <a:solidFill>
                <a:schemeClr val="tx1"/>
              </a:solidFill>
            </a:endParaRPr>
          </a:p>
        </p:txBody>
      </p:sp>
      <p:pic>
        <p:nvPicPr>
          <p:cNvPr id="111" name="圖片 1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038610"/>
            <a:ext cx="1372226" cy="911158"/>
          </a:xfrm>
          <a:prstGeom prst="rect">
            <a:avLst/>
          </a:prstGeom>
        </p:spPr>
      </p:pic>
      <p:cxnSp>
        <p:nvCxnSpPr>
          <p:cNvPr id="110" name="直線接點 109"/>
          <p:cNvCxnSpPr>
            <a:stCxn id="8" idx="0"/>
            <a:endCxn id="10" idx="3"/>
          </p:cNvCxnSpPr>
          <p:nvPr/>
        </p:nvCxnSpPr>
        <p:spPr>
          <a:xfrm flipV="1">
            <a:off x="2751435" y="3790240"/>
            <a:ext cx="536088" cy="29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7" idx="0"/>
            <a:endCxn id="10" idx="3"/>
          </p:cNvCxnSpPr>
          <p:nvPr/>
        </p:nvCxnSpPr>
        <p:spPr>
          <a:xfrm flipH="1" flipV="1">
            <a:off x="3287523" y="3790240"/>
            <a:ext cx="630712" cy="30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12" idx="0"/>
            <a:endCxn id="104" idx="3"/>
          </p:cNvCxnSpPr>
          <p:nvPr/>
        </p:nvCxnSpPr>
        <p:spPr>
          <a:xfrm flipH="1" flipV="1">
            <a:off x="5038394" y="3785562"/>
            <a:ext cx="372720" cy="28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0" idx="0"/>
            <a:endCxn id="83" idx="2"/>
          </p:cNvCxnSpPr>
          <p:nvPr/>
        </p:nvCxnSpPr>
        <p:spPr>
          <a:xfrm flipV="1">
            <a:off x="3287523" y="2906781"/>
            <a:ext cx="872767" cy="45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04" idx="0"/>
            <a:endCxn id="83" idx="2"/>
          </p:cNvCxnSpPr>
          <p:nvPr/>
        </p:nvCxnSpPr>
        <p:spPr>
          <a:xfrm flipH="1" flipV="1">
            <a:off x="4160290" y="2906781"/>
            <a:ext cx="878104" cy="45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DNN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year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Construct/Train LSTM RNN </a:t>
            </a:r>
            <a:r>
              <a:rPr lang="en-US" altLang="zh-TW" sz="2600" dirty="0" smtClean="0"/>
              <a:t>Model</a:t>
            </a:r>
          </a:p>
          <a:p>
            <a:endParaRPr lang="en-US" altLang="zh-TW" sz="2600" dirty="0"/>
          </a:p>
          <a:p>
            <a:endParaRPr lang="en-US" altLang="zh-TW" sz="2600" dirty="0" smtClean="0"/>
          </a:p>
          <a:p>
            <a:r>
              <a:rPr lang="en-US" altLang="zh-TW" sz="2600" dirty="0"/>
              <a:t>Design Fault Simulator for Smart Grids</a:t>
            </a:r>
            <a:endParaRPr lang="zh-TW" altLang="en-US" sz="26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90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to do on LSTM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Normal data</a:t>
            </a:r>
          </a:p>
          <a:p>
            <a:pPr lvl="1"/>
            <a:r>
              <a:rPr lang="en-US" altLang="zh-TW" sz="2200" dirty="0" smtClean="0"/>
              <a:t>Sent data to </a:t>
            </a:r>
            <a:r>
              <a:rPr lang="en-US" altLang="zh-TW" sz="2200" dirty="0" err="1" smtClean="0"/>
              <a:t>blockchain</a:t>
            </a:r>
            <a:endParaRPr lang="en-US" altLang="zh-TW" sz="2200" dirty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Anomaly Detection</a:t>
            </a:r>
          </a:p>
          <a:p>
            <a:pPr lvl="1"/>
            <a:r>
              <a:rPr lang="en-US" altLang="zh-TW" sz="2200" dirty="0" smtClean="0"/>
              <a:t>False data injection </a:t>
            </a:r>
          </a:p>
          <a:p>
            <a:pPr lvl="1"/>
            <a:r>
              <a:rPr lang="en-US" altLang="zh-TW" sz="2200" dirty="0" smtClean="0"/>
              <a:t>smart meter fault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6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build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Collect data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dataset and process </a:t>
            </a:r>
            <a:r>
              <a:rPr lang="en-US" altLang="zh-TW" dirty="0" smtClean="0"/>
              <a:t>data</a:t>
            </a:r>
            <a:endParaRPr lang="en-US" altLang="zh-TW" dirty="0"/>
          </a:p>
          <a:p>
            <a:r>
              <a:rPr lang="en-US" altLang="zh-TW" dirty="0" smtClean="0"/>
              <a:t>Training in cloud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LSTM Architecture</a:t>
            </a:r>
          </a:p>
          <a:p>
            <a:pPr lvl="1"/>
            <a:r>
              <a:rPr lang="en-US" altLang="zh-TW" dirty="0" smtClean="0"/>
              <a:t>One layer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two layer etc…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Parameter adjustment</a:t>
            </a:r>
          </a:p>
          <a:p>
            <a:pPr lvl="1"/>
            <a:r>
              <a:rPr lang="en-US" altLang="zh-TW" dirty="0"/>
              <a:t>Sigmoid/</a:t>
            </a:r>
            <a:r>
              <a:rPr lang="en-US" altLang="zh-TW" dirty="0" err="1"/>
              <a:t>relu</a:t>
            </a:r>
            <a:r>
              <a:rPr lang="en-US" altLang="zh-TW" dirty="0"/>
              <a:t>/</a:t>
            </a:r>
            <a:r>
              <a:rPr lang="en-US" altLang="zh-TW" dirty="0" err="1"/>
              <a:t>tanh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Epoch </a:t>
            </a:r>
          </a:p>
          <a:p>
            <a:pPr lvl="1"/>
            <a:r>
              <a:rPr lang="en-US" altLang="zh-TW" dirty="0" smtClean="0"/>
              <a:t>Momentum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44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fault simulator </a:t>
            </a:r>
            <a:r>
              <a:rPr lang="en-US" altLang="zh-TW" dirty="0"/>
              <a:t>c</a:t>
            </a:r>
            <a:r>
              <a:rPr lang="en-US" altLang="zh-TW" dirty="0" smtClean="0"/>
              <a:t>ollect sensor data</a:t>
            </a:r>
          </a:p>
          <a:p>
            <a:pPr lvl="1"/>
            <a:r>
              <a:rPr lang="en-US" altLang="zh-TW" dirty="0" smtClean="0"/>
              <a:t>Normal data</a:t>
            </a:r>
          </a:p>
          <a:p>
            <a:pPr lvl="1"/>
            <a:r>
              <a:rPr lang="en-US" altLang="zh-TW" dirty="0" smtClean="0"/>
              <a:t>Abnormal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8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349549" y="978038"/>
            <a:ext cx="6372975" cy="1358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1516716" y="1091513"/>
            <a:ext cx="1329162" cy="5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95" y="1179943"/>
            <a:ext cx="1095388" cy="3058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82" y="1109194"/>
            <a:ext cx="857567" cy="443443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2968554" y="2402129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圓角矩形 10"/>
          <p:cNvSpPr/>
          <p:nvPr/>
        </p:nvSpPr>
        <p:spPr>
          <a:xfrm>
            <a:off x="1349549" y="3224806"/>
            <a:ext cx="2917370" cy="1108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17" y="1741581"/>
            <a:ext cx="644803" cy="42971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34" y="1700919"/>
            <a:ext cx="832109" cy="5525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16716" y="1719334"/>
            <a:ext cx="1325452" cy="499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1516716" y="3595651"/>
            <a:ext cx="964286" cy="65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8" name="文字方塊 17"/>
          <p:cNvSpPr txBox="1"/>
          <p:nvPr/>
        </p:nvSpPr>
        <p:spPr>
          <a:xfrm>
            <a:off x="1585180" y="3261878"/>
            <a:ext cx="8560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container</a:t>
            </a:r>
            <a:endParaRPr lang="zh-TW" altLang="en-US" sz="135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31038" y="3638792"/>
            <a:ext cx="935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blockchain</a:t>
            </a:r>
            <a:endParaRPr lang="en-US" altLang="zh-TW" sz="1350" dirty="0"/>
          </a:p>
          <a:p>
            <a:r>
              <a:rPr lang="en-US" altLang="zh-TW" sz="1350" dirty="0"/>
              <a:t>ledger</a:t>
            </a:r>
            <a:endParaRPr lang="zh-TW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2723605" y="3600927"/>
            <a:ext cx="1260509" cy="654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Deep Learning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Detection </a:t>
            </a:r>
            <a:r>
              <a:rPr lang="en-US" altLang="zh-TW" sz="1200" dirty="0">
                <a:solidFill>
                  <a:schemeClr val="tx1"/>
                </a:solidFill>
              </a:rPr>
              <a:t>Model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605" y="3285474"/>
            <a:ext cx="1260509" cy="237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MQTT Broker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41" y="3980110"/>
            <a:ext cx="333143" cy="222016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1349548" y="5207622"/>
            <a:ext cx="6372975" cy="10585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1571919" y="5330118"/>
            <a:ext cx="3456071" cy="813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28406" y="4634101"/>
            <a:ext cx="5854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Sensor </a:t>
            </a:r>
          </a:p>
          <a:p>
            <a:pPr algn="ctr"/>
            <a:r>
              <a:rPr lang="en-US" altLang="zh-TW" sz="1050" dirty="0"/>
              <a:t>data</a:t>
            </a:r>
            <a:endParaRPr lang="zh-TW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6774038" y="1179943"/>
            <a:ext cx="721350" cy="1085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IoT</a:t>
            </a:r>
            <a:r>
              <a:rPr lang="en-US" altLang="zh-TW" sz="1100" dirty="0">
                <a:solidFill>
                  <a:schemeClr val="tx1"/>
                </a:solidFill>
              </a:rPr>
              <a:t> device monitor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上-下雙向箭號 36"/>
          <p:cNvSpPr/>
          <p:nvPr/>
        </p:nvSpPr>
        <p:spPr>
          <a:xfrm>
            <a:off x="7339660" y="2276043"/>
            <a:ext cx="130430" cy="289148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8" name="文字方塊 37"/>
          <p:cNvSpPr txBox="1"/>
          <p:nvPr/>
        </p:nvSpPr>
        <p:spPr>
          <a:xfrm>
            <a:off x="742681" y="4535804"/>
            <a:ext cx="929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/>
              <a:t>MQTT</a:t>
            </a:r>
          </a:p>
          <a:p>
            <a:pPr algn="ctr"/>
            <a:r>
              <a:rPr lang="en-US" altLang="zh-TW" sz="1050" b="1" dirty="0" smtClean="0"/>
              <a:t>Protocol</a:t>
            </a:r>
            <a:endParaRPr lang="zh-TW" altLang="en-US" sz="1050" b="1" dirty="0"/>
          </a:p>
        </p:txBody>
      </p:sp>
      <p:sp>
        <p:nvSpPr>
          <p:cNvPr id="39" name="矩形 38"/>
          <p:cNvSpPr/>
          <p:nvPr/>
        </p:nvSpPr>
        <p:spPr>
          <a:xfrm>
            <a:off x="4440276" y="1122219"/>
            <a:ext cx="2127189" cy="1153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Deep Learning Training </a:t>
            </a:r>
            <a:r>
              <a:rPr lang="en-US" altLang="zh-TW" sz="1600" dirty="0" smtClean="0">
                <a:solidFill>
                  <a:schemeClr val="tx1"/>
                </a:solidFill>
              </a:rPr>
              <a:t>Environment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7819" y="5752130"/>
            <a:ext cx="974441" cy="317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Normal Model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8160" y="5750774"/>
            <a:ext cx="974441" cy="317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Anomaly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Model</a:t>
            </a:r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066396" y="5751577"/>
            <a:ext cx="770993" cy="317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Sensor Fault Model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向下箭號 42"/>
          <p:cNvSpPr/>
          <p:nvPr/>
        </p:nvSpPr>
        <p:spPr>
          <a:xfrm flipV="1">
            <a:off x="6530593" y="2395656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5" name="向下箭號 44"/>
          <p:cNvSpPr/>
          <p:nvPr/>
        </p:nvSpPr>
        <p:spPr>
          <a:xfrm flipV="1">
            <a:off x="5406456" y="4388851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6" name="文字方塊 45"/>
          <p:cNvSpPr txBox="1"/>
          <p:nvPr/>
        </p:nvSpPr>
        <p:spPr>
          <a:xfrm>
            <a:off x="742681" y="2568156"/>
            <a:ext cx="929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 smtClean="0"/>
              <a:t>HTTP</a:t>
            </a:r>
            <a:endParaRPr lang="en-US" altLang="zh-TW" sz="1050" b="1" dirty="0"/>
          </a:p>
          <a:p>
            <a:pPr algn="ctr"/>
            <a:r>
              <a:rPr lang="en-US" altLang="zh-TW" sz="1050" b="1" dirty="0" smtClean="0"/>
              <a:t>Protocol</a:t>
            </a:r>
            <a:endParaRPr lang="zh-TW" altLang="en-US" sz="1050" b="1" dirty="0"/>
          </a:p>
        </p:txBody>
      </p:sp>
      <p:sp>
        <p:nvSpPr>
          <p:cNvPr id="47" name="圓角矩形 46"/>
          <p:cNvSpPr/>
          <p:nvPr/>
        </p:nvSpPr>
        <p:spPr>
          <a:xfrm>
            <a:off x="4876144" y="3236550"/>
            <a:ext cx="2822028" cy="1108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5027990" y="3617576"/>
            <a:ext cx="964286" cy="65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9" name="文字方塊 48"/>
          <p:cNvSpPr txBox="1"/>
          <p:nvPr/>
        </p:nvSpPr>
        <p:spPr>
          <a:xfrm>
            <a:off x="5096454" y="3283803"/>
            <a:ext cx="8560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container</a:t>
            </a:r>
            <a:endParaRPr lang="zh-TW" altLang="en-US" sz="135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042312" y="3660717"/>
            <a:ext cx="935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blockchain</a:t>
            </a:r>
            <a:endParaRPr lang="en-US" altLang="zh-TW" sz="1350" dirty="0"/>
          </a:p>
          <a:p>
            <a:r>
              <a:rPr lang="en-US" altLang="zh-TW" sz="1350" dirty="0"/>
              <a:t>ledger</a:t>
            </a:r>
            <a:endParaRPr lang="zh-TW" altLang="en-US" sz="1350" dirty="0"/>
          </a:p>
        </p:txBody>
      </p:sp>
      <p:sp>
        <p:nvSpPr>
          <p:cNvPr id="51" name="矩形 50"/>
          <p:cNvSpPr/>
          <p:nvPr/>
        </p:nvSpPr>
        <p:spPr>
          <a:xfrm>
            <a:off x="6234879" y="3622852"/>
            <a:ext cx="1260509" cy="654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Deep Learning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Detection </a:t>
            </a:r>
            <a:r>
              <a:rPr lang="en-US" altLang="zh-TW" sz="1200" dirty="0">
                <a:solidFill>
                  <a:schemeClr val="tx1"/>
                </a:solidFill>
              </a:rPr>
              <a:t>Model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34879" y="3307399"/>
            <a:ext cx="1260509" cy="237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MQTT Broker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5" y="4002035"/>
            <a:ext cx="333143" cy="22201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37757" y="1094610"/>
            <a:ext cx="1329162" cy="51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2941467" y="1721670"/>
            <a:ext cx="1325452" cy="499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6" name="左-右雙向箭號 55"/>
          <p:cNvSpPr/>
          <p:nvPr/>
        </p:nvSpPr>
        <p:spPr>
          <a:xfrm>
            <a:off x="4300489" y="3718904"/>
            <a:ext cx="536900" cy="10594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4246855" y="3810538"/>
            <a:ext cx="63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ledger </a:t>
            </a:r>
          </a:p>
          <a:p>
            <a:pPr algn="ctr"/>
            <a:r>
              <a:rPr lang="en-US" altLang="zh-TW" sz="1200" dirty="0" smtClean="0"/>
              <a:t>sharing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48120" y="5326745"/>
            <a:ext cx="23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Smart Meter </a:t>
            </a:r>
            <a:r>
              <a:rPr lang="en-US" altLang="zh-TW" dirty="0"/>
              <a:t>S</a:t>
            </a:r>
            <a:r>
              <a:rPr lang="en-US" altLang="zh-TW" dirty="0" smtClean="0"/>
              <a:t>imulator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6033" y="1312094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Cloud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9180" y="3337551"/>
            <a:ext cx="85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Fog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5273" y="5363008"/>
            <a:ext cx="91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Senor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2" name="向下箭號 61"/>
          <p:cNvSpPr/>
          <p:nvPr/>
        </p:nvSpPr>
        <p:spPr>
          <a:xfrm>
            <a:off x="6083461" y="2402129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3" name="向下箭號 62"/>
          <p:cNvSpPr/>
          <p:nvPr/>
        </p:nvSpPr>
        <p:spPr>
          <a:xfrm flipV="1">
            <a:off x="3421449" y="2405523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4" name="文字方塊 63"/>
          <p:cNvSpPr txBox="1"/>
          <p:nvPr/>
        </p:nvSpPr>
        <p:spPr>
          <a:xfrm>
            <a:off x="3574125" y="2534034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Hash data &amp; data</a:t>
            </a:r>
            <a:endParaRPr lang="zh-TW" altLang="en-US" sz="11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385763" y="2518858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Hash data &amp; stack number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644683" y="2518858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Hash data &amp; data</a:t>
            </a:r>
            <a:endParaRPr lang="zh-TW" altLang="en-US" sz="11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450623" y="2405048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Hash data &amp; stack number</a:t>
            </a:r>
            <a:endParaRPr lang="zh-TW" altLang="en-US" sz="11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604776" y="2787121"/>
            <a:ext cx="1439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parameter &amp; weight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523892" y="2774008"/>
            <a:ext cx="1439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parameter &amp; weight</a:t>
            </a:r>
            <a:endParaRPr lang="zh-TW" altLang="en-US" sz="12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764148" y="4638007"/>
            <a:ext cx="5854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Sensor </a:t>
            </a:r>
          </a:p>
          <a:p>
            <a:pPr algn="ctr"/>
            <a:r>
              <a:rPr lang="en-US" altLang="zh-TW" sz="1050" dirty="0"/>
              <a:t>data</a:t>
            </a:r>
            <a:endParaRPr lang="zh-TW" altLang="en-US" sz="1050" dirty="0"/>
          </a:p>
        </p:txBody>
      </p:sp>
      <p:sp>
        <p:nvSpPr>
          <p:cNvPr id="75" name="向下箭號 74"/>
          <p:cNvSpPr/>
          <p:nvPr/>
        </p:nvSpPr>
        <p:spPr>
          <a:xfrm flipV="1">
            <a:off x="2642198" y="4392757"/>
            <a:ext cx="135375" cy="7632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8835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101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66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Season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2411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55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gateway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Two ways:</a:t>
            </a:r>
          </a:p>
          <a:p>
            <a:r>
              <a:rPr lang="en-US" altLang="zh-TW" dirty="0" smtClean="0"/>
              <a:t>Use default gateway</a:t>
            </a:r>
          </a:p>
          <a:p>
            <a:pPr lvl="1"/>
            <a:r>
              <a:rPr lang="en-US" altLang="zh-TW" dirty="0" smtClean="0"/>
              <a:t>Device: Raspberry Pi,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module (Antenna),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gateway(Advantech)</a:t>
            </a:r>
          </a:p>
          <a:p>
            <a:r>
              <a:rPr lang="en-US" altLang="zh-TW" dirty="0" smtClean="0"/>
              <a:t>Use private gateway</a:t>
            </a:r>
          </a:p>
          <a:p>
            <a:pPr lvl="1"/>
            <a:r>
              <a:rPr lang="en-US" altLang="zh-TW" dirty="0" smtClean="0"/>
              <a:t>Device: Raspberry Pi,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module (Antenna), </a:t>
            </a:r>
            <a:r>
              <a:rPr lang="en-US" altLang="zh-TW" dirty="0"/>
              <a:t>private gateway(</a:t>
            </a:r>
            <a:r>
              <a:rPr lang="en-US" altLang="zh-TW" dirty="0" err="1"/>
              <a:t>LoRa</a:t>
            </a:r>
            <a:r>
              <a:rPr lang="en-US" altLang="zh-TW" dirty="0"/>
              <a:t> </a:t>
            </a:r>
            <a:r>
              <a:rPr lang="en-US" altLang="zh-TW" dirty="0" err="1" smtClean="0"/>
              <a:t>dongle+Raspberry</a:t>
            </a:r>
            <a:r>
              <a:rPr lang="en-US" altLang="zh-TW" dirty="0" smtClean="0"/>
              <a:t> Pi)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8938" y="5421311"/>
            <a:ext cx="890588" cy="89058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57300" y="5677693"/>
            <a:ext cx="942975" cy="63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Sensor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5288755"/>
            <a:ext cx="233363" cy="38893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16FB-35A5-4A8B-9325-0E6D9152C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0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139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Cloud Service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Hyperledger</a:t>
            </a:r>
            <a:r>
              <a:rPr lang="en-US" altLang="zh-TW" dirty="0"/>
              <a:t> Fabric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Help BC group build </a:t>
            </a:r>
            <a:r>
              <a:rPr lang="en-US" altLang="zh-TW" dirty="0" err="1" smtClean="0"/>
              <a:t>Hyperledger</a:t>
            </a:r>
            <a:r>
              <a:rPr lang="en-US" altLang="zh-TW" dirty="0" smtClean="0"/>
              <a:t> Fabric</a:t>
            </a:r>
            <a:endParaRPr lang="en-US" altLang="zh-TW" dirty="0"/>
          </a:p>
          <a:p>
            <a:r>
              <a:rPr lang="en-US" altLang="zh-TW" dirty="0"/>
              <a:t>Kubernetes &amp; Docker </a:t>
            </a:r>
            <a:r>
              <a:rPr lang="en-US" altLang="zh-TW" dirty="0" smtClean="0"/>
              <a:t>container</a:t>
            </a:r>
          </a:p>
          <a:p>
            <a:pPr lvl="1"/>
            <a:r>
              <a:rPr lang="en-US" altLang="zh-TW" dirty="0" smtClean="0"/>
              <a:t>Build Kubernetes and Docker environment, and make sure both work.</a:t>
            </a:r>
            <a:endParaRPr lang="en-US" altLang="zh-TW" dirty="0"/>
          </a:p>
          <a:p>
            <a:r>
              <a:rPr lang="en-US" altLang="zh-TW" dirty="0"/>
              <a:t>Deep Learning Training </a:t>
            </a:r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Build DL training environment, make sure DNN group can work.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2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LoRa</a:t>
            </a:r>
            <a:r>
              <a:rPr lang="en-US" altLang="zh-TW" b="1" dirty="0"/>
              <a:t> Gateway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 --- Pricing ---</a:t>
            </a:r>
            <a:endParaRPr lang="zh-TW" altLang="en-US" sz="3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16FB-35A5-4A8B-9325-0E6D9152C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914</Words>
  <Application>Microsoft Office PowerPoint</Application>
  <PresentationFormat>如螢幕大小 (4:3)</PresentationFormat>
  <Paragraphs>305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等线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Architecture</vt:lpstr>
      <vt:lpstr>PowerPoint 簡報</vt:lpstr>
      <vt:lpstr>Schedule</vt:lpstr>
      <vt:lpstr>First Season</vt:lpstr>
      <vt:lpstr>Build LoRa gateway</vt:lpstr>
      <vt:lpstr>Communication</vt:lpstr>
      <vt:lpstr>Cloud Service </vt:lpstr>
      <vt:lpstr>LoRa Gateway</vt:lpstr>
      <vt:lpstr>Price comparison</vt:lpstr>
      <vt:lpstr>Gateway comparison</vt:lpstr>
      <vt:lpstr>Lora node comparison</vt:lpstr>
      <vt:lpstr>WISE-DK1510-MBNAE</vt:lpstr>
      <vt:lpstr>BlockChain Group</vt:lpstr>
      <vt:lpstr>Goal</vt:lpstr>
      <vt:lpstr>BC Architecture</vt:lpstr>
      <vt:lpstr>BlockChain - Local</vt:lpstr>
      <vt:lpstr>Cloud BC</vt:lpstr>
      <vt:lpstr>Schedule</vt:lpstr>
      <vt:lpstr>DNN Group</vt:lpstr>
      <vt:lpstr>1st year goal</vt:lpstr>
      <vt:lpstr>What to do on LSTM</vt:lpstr>
      <vt:lpstr>How to build</vt:lpstr>
      <vt:lpstr>How to test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ESL</dc:creator>
  <cp:lastModifiedBy>ESL</cp:lastModifiedBy>
  <cp:revision>33</cp:revision>
  <dcterms:created xsi:type="dcterms:W3CDTF">2018-09-18T12:59:02Z</dcterms:created>
  <dcterms:modified xsi:type="dcterms:W3CDTF">2018-09-19T09:39:15Z</dcterms:modified>
</cp:coreProperties>
</file>