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649" autoAdjust="0"/>
  </p:normalViewPr>
  <p:slideViewPr>
    <p:cSldViewPr snapToGrid="0">
      <p:cViewPr varScale="1">
        <p:scale>
          <a:sx n="94" d="100"/>
          <a:sy n="94" d="100"/>
        </p:scale>
        <p:origin x="207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E6769-B9E6-4D28-81B7-FE83974952BD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49971-7902-4104-BD4C-8566AAA26A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10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創建一個群集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49971-7902-4104-BD4C-8566AAA26AD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73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Master</a:t>
            </a:r>
            <a:r>
              <a:rPr lang="zh-TW" altLang="en-US" dirty="0" smtClean="0"/>
              <a:t>負責管理集群。主服務器協調集群中的所有活動，例如調度應用程序，維護應用程序的所需狀態，擴展應用程序以及推出新更新。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節點是</a:t>
            </a:r>
            <a:r>
              <a:rPr lang="en-US" altLang="zh-TW" dirty="0" smtClean="0"/>
              <a:t>VM</a:t>
            </a:r>
            <a:r>
              <a:rPr lang="zh-TW" altLang="en-US" dirty="0" smtClean="0"/>
              <a:t>或物理計算機，用作</a:t>
            </a:r>
            <a:r>
              <a:rPr lang="en-US" altLang="zh-TW" dirty="0" smtClean="0"/>
              <a:t>Kubernetes</a:t>
            </a:r>
            <a:r>
              <a:rPr lang="zh-TW" altLang="en-US" dirty="0" smtClean="0"/>
              <a:t>集群中的工作計算機。每個節點都有一個</a:t>
            </a:r>
            <a:r>
              <a:rPr lang="en-US" altLang="zh-TW" dirty="0" err="1" smtClean="0"/>
              <a:t>Kubelet</a:t>
            </a:r>
            <a:r>
              <a:rPr lang="zh-TW" altLang="en-US" dirty="0" smtClean="0"/>
              <a:t>，它是一個管理節點並與</a:t>
            </a:r>
            <a:r>
              <a:rPr lang="en-US" altLang="zh-TW" dirty="0" smtClean="0"/>
              <a:t>Kubernetes</a:t>
            </a:r>
            <a:r>
              <a:rPr lang="zh-TW" altLang="en-US" dirty="0" smtClean="0"/>
              <a:t>主站通信的代理。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The nodes communicate with the master using the Kubernetes API, which the master exposes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49971-7902-4104-BD4C-8566AAA26AD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796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Kubelet</a:t>
            </a:r>
            <a:r>
              <a:rPr lang="zh-TW" altLang="en-US" dirty="0" smtClean="0"/>
              <a:t>是</a:t>
            </a:r>
            <a:r>
              <a:rPr lang="en-US" altLang="zh-TW" dirty="0" smtClean="0"/>
              <a:t>Kubernetes</a:t>
            </a:r>
            <a:r>
              <a:rPr lang="zh-TW" altLang="en-US" dirty="0" smtClean="0"/>
              <a:t>中最低級別的組件。它負責在單個機器上運行的內容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Kuebadm</a:t>
            </a:r>
            <a:r>
              <a:rPr lang="zh-TW" altLang="en-US" dirty="0" smtClean="0"/>
              <a:t>用於管理</a:t>
            </a:r>
            <a:r>
              <a:rPr lang="en-US" altLang="zh-TW" dirty="0" smtClean="0"/>
              <a:t>Kubernetes</a:t>
            </a:r>
            <a:r>
              <a:rPr lang="zh-TW" altLang="en-US" dirty="0" smtClean="0"/>
              <a:t>集群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Kubectl</a:t>
            </a:r>
            <a:r>
              <a:rPr lang="zh-TW" altLang="en-US" dirty="0" smtClean="0"/>
              <a:t>用於控制群集內各個節點的配置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49971-7902-4104-BD4C-8566AAA26AD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59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ACC0-67BC-4C10-A5C7-0EE22E00B4B9}" type="datetime1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5FD-F55F-42C8-B655-CCEBB58D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35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5672-11B3-4C74-BF05-3555735DDEC0}" type="datetime1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5FD-F55F-42C8-B655-CCEBB58D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73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D306-0784-4311-835A-430E3D3B5258}" type="datetime1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5FD-F55F-42C8-B655-CCEBB58D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25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8BF2-2FA8-474B-BDC8-DC4C9DC0B470}" type="datetime1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5FD-F55F-42C8-B655-CCEBB58D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36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C76D-0990-4548-B84B-3852A138CA80}" type="datetime1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5FD-F55F-42C8-B655-CCEBB58D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79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9924-A15C-4915-9D29-89D21344A750}" type="datetime1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5FD-F55F-42C8-B655-CCEBB58D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57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2611-8768-4660-90DB-0D73364365A3}" type="datetime1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5FD-F55F-42C8-B655-CCEBB58D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14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39AD-E321-4068-BD1D-990E81C4C2F2}" type="datetime1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5FD-F55F-42C8-B655-CCEBB58D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68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C963-62AD-4E47-9ED4-F14CC4A78F6F}" type="datetime1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5FD-F55F-42C8-B655-CCEBB58D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63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F631-19A8-4CB9-BB8F-744B0E2920FD}" type="datetime1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5FD-F55F-42C8-B655-CCEBB58D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96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5AE4-6700-48B3-BDFC-55024B0EDF3C}" type="datetime1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5FD-F55F-42C8-B655-CCEBB58D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51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713E0-F8E5-43D1-ACAF-62E7B695F28A}" type="datetime1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85FD-F55F-42C8-B655-CCEBB58DC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71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 Meeting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2018/9/26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5FD-F55F-42C8-B655-CCEBB58DC68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7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Kubernetes building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Goal: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 smtClean="0"/>
              <a:t>Create a Cluster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Environment: Virtual Machine </a:t>
            </a:r>
          </a:p>
          <a:p>
            <a:pPr lvl="1"/>
            <a:r>
              <a:rPr lang="en-US" altLang="zh-TW" dirty="0" smtClean="0"/>
              <a:t>CPU: 2 core</a:t>
            </a:r>
          </a:p>
          <a:p>
            <a:pPr lvl="1"/>
            <a:r>
              <a:rPr lang="en-US" altLang="zh-TW" dirty="0" smtClean="0"/>
              <a:t>RAM: 4 RAM</a:t>
            </a:r>
          </a:p>
          <a:p>
            <a:pPr lvl="1"/>
            <a:r>
              <a:rPr lang="en-US" altLang="zh-TW" dirty="0" smtClean="0"/>
              <a:t>Disk: 30 GB</a:t>
            </a:r>
          </a:p>
          <a:p>
            <a:pPr lvl="1"/>
            <a:r>
              <a:rPr lang="en-US" altLang="zh-TW" dirty="0" smtClean="0"/>
              <a:t>OS: Ubuntu 16.04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5FD-F55F-42C8-B655-CCEBB58DC68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6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a Cluster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Kubernetes cluster consists of two types of resources:</a:t>
            </a:r>
          </a:p>
          <a:p>
            <a:pPr lvl="1"/>
            <a:r>
              <a:rPr lang="en-US" altLang="zh-TW" dirty="0" smtClean="0"/>
              <a:t>The Master coordinates the cluster</a:t>
            </a:r>
          </a:p>
          <a:p>
            <a:pPr lvl="1"/>
            <a:r>
              <a:rPr lang="en-US" altLang="zh-TW" dirty="0" smtClean="0"/>
              <a:t>Nodes are the workers that run applications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49" y="3431916"/>
            <a:ext cx="4227727" cy="319528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5FD-F55F-42C8-B655-CCEBB58DC68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19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Essential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Kubelet</a:t>
            </a:r>
            <a:r>
              <a:rPr lang="en-US" altLang="zh-TW" dirty="0" smtClean="0"/>
              <a:t> :the </a:t>
            </a:r>
            <a:r>
              <a:rPr lang="en-US" altLang="zh-TW" dirty="0"/>
              <a:t>lowest level component in </a:t>
            </a:r>
            <a:r>
              <a:rPr lang="en-US" altLang="zh-TW" dirty="0" smtClean="0"/>
              <a:t>Kubernetes and  </a:t>
            </a:r>
            <a:r>
              <a:rPr lang="en-US" altLang="zh-TW" dirty="0"/>
              <a:t>responsible for what’s running on an individual </a:t>
            </a:r>
            <a:r>
              <a:rPr lang="en-US" altLang="zh-TW" dirty="0" smtClean="0"/>
              <a:t>machine</a:t>
            </a:r>
            <a:endParaRPr lang="en-US" altLang="zh-TW" dirty="0"/>
          </a:p>
          <a:p>
            <a:r>
              <a:rPr lang="en-US" altLang="zh-TW" dirty="0" err="1" smtClean="0"/>
              <a:t>Kuebadm</a:t>
            </a:r>
            <a:r>
              <a:rPr lang="en-US" altLang="zh-TW" dirty="0" smtClean="0"/>
              <a:t>: used </a:t>
            </a:r>
            <a:r>
              <a:rPr lang="en-US" altLang="zh-TW" dirty="0"/>
              <a:t>for administrating the Kubernetes </a:t>
            </a:r>
            <a:r>
              <a:rPr lang="en-US" altLang="zh-TW" dirty="0" smtClean="0"/>
              <a:t>cluster</a:t>
            </a:r>
            <a:endParaRPr lang="en-US" altLang="zh-TW" dirty="0"/>
          </a:p>
          <a:p>
            <a:r>
              <a:rPr lang="en-US" altLang="zh-TW" dirty="0" err="1" smtClean="0"/>
              <a:t>Kubectl</a:t>
            </a:r>
            <a:r>
              <a:rPr lang="en-US" altLang="zh-TW" dirty="0" smtClean="0"/>
              <a:t>: used </a:t>
            </a:r>
            <a:r>
              <a:rPr lang="en-US" altLang="zh-TW" dirty="0"/>
              <a:t>for controlling the configurations on various nodes inside the </a:t>
            </a:r>
            <a:r>
              <a:rPr lang="en-US" altLang="zh-TW" dirty="0" smtClean="0"/>
              <a:t>cluster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5FD-F55F-42C8-B655-CCEBB58DC6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1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85" y="2046733"/>
            <a:ext cx="8595360" cy="17091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45" y="4677947"/>
            <a:ext cx="8718355" cy="10360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00865" y="5832179"/>
            <a:ext cx="2542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a Cluster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701043" y="3867219"/>
            <a:ext cx="496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Kubernetes initialized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5FD-F55F-42C8-B655-CCEBB58DC68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7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235</Words>
  <Application>Microsoft Office PowerPoint</Application>
  <PresentationFormat>如螢幕大小 (4:3)</PresentationFormat>
  <Paragraphs>44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Project Meeting</vt:lpstr>
      <vt:lpstr>Kubernetes building</vt:lpstr>
      <vt:lpstr>Create a Cluster</vt:lpstr>
      <vt:lpstr>Essential component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</dc:title>
  <dc:creator>ESL</dc:creator>
  <cp:lastModifiedBy>ESL</cp:lastModifiedBy>
  <cp:revision>9</cp:revision>
  <dcterms:created xsi:type="dcterms:W3CDTF">2018-09-26T06:37:51Z</dcterms:created>
  <dcterms:modified xsi:type="dcterms:W3CDTF">2018-09-26T11:09:54Z</dcterms:modified>
</cp:coreProperties>
</file>