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6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7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4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9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2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2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D1B1-0E60-4B6B-A5B8-38BB48EA5B41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0E5E-509A-497A-AA15-2565FC68F4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9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2018/10/2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Kubernetes Deployments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Deploy an application</a:t>
            </a:r>
          </a:p>
          <a:p>
            <a:pPr lvl="1"/>
            <a:r>
              <a:rPr lang="en-US" altLang="zh-TW" dirty="0" smtClean="0"/>
              <a:t>create Nginx service in a </a:t>
            </a:r>
            <a:br>
              <a:rPr lang="en-US" altLang="zh-TW" dirty="0" smtClean="0"/>
            </a:br>
            <a:r>
              <a:rPr lang="en-US" altLang="zh-TW" dirty="0" smtClean="0"/>
              <a:t>Docker container </a:t>
            </a:r>
            <a:br>
              <a:rPr lang="en-US" altLang="zh-TW" dirty="0" smtClean="0"/>
            </a:br>
            <a:r>
              <a:rPr lang="en-US" altLang="zh-TW" dirty="0" smtClean="0"/>
              <a:t>by Kubernetes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75109"/>
            <a:ext cx="4179094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239492"/>
            <a:ext cx="7868283" cy="8028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26328"/>
            <a:ext cx="5017162" cy="4259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8650" y="2308535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 a node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50" y="3621446"/>
            <a:ext cx="30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After deployment Nginx inside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4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 limit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 more than 5000 </a:t>
            </a:r>
            <a:r>
              <a:rPr lang="en-US" altLang="zh-TW" dirty="0" smtClean="0"/>
              <a:t>nodes</a:t>
            </a:r>
          </a:p>
          <a:p>
            <a:endParaRPr lang="en-US" altLang="zh-TW" dirty="0"/>
          </a:p>
          <a:p>
            <a:r>
              <a:rPr lang="en-US" altLang="zh-TW" dirty="0"/>
              <a:t>No more than 150000 total </a:t>
            </a:r>
            <a:r>
              <a:rPr lang="en-US" altLang="zh-TW" dirty="0" smtClean="0"/>
              <a:t>pods</a:t>
            </a:r>
          </a:p>
          <a:p>
            <a:endParaRPr lang="en-US" altLang="zh-TW" dirty="0"/>
          </a:p>
          <a:p>
            <a:r>
              <a:rPr lang="en-US" altLang="zh-TW" dirty="0"/>
              <a:t>No more than 300000 total </a:t>
            </a:r>
            <a:r>
              <a:rPr lang="en-US" altLang="zh-TW" dirty="0" smtClean="0"/>
              <a:t>containers</a:t>
            </a:r>
          </a:p>
          <a:p>
            <a:endParaRPr lang="en-US" altLang="zh-TW" dirty="0"/>
          </a:p>
          <a:p>
            <a:r>
              <a:rPr lang="en-US" altLang="zh-TW" dirty="0"/>
              <a:t>No more than 100 pods per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8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47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Kubernetes Deployments</vt:lpstr>
      <vt:lpstr>Result</vt:lpstr>
      <vt:lpstr>Cluster limit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5</cp:revision>
  <dcterms:created xsi:type="dcterms:W3CDTF">2018-10-02T12:33:24Z</dcterms:created>
  <dcterms:modified xsi:type="dcterms:W3CDTF">2018-10-03T09:48:04Z</dcterms:modified>
</cp:coreProperties>
</file>