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1" r:id="rId2"/>
    <p:sldId id="260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4A6A3-7F90-4DE6-B4A5-F6410EA5E408}" type="datetimeFigureOut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17257-8E6B-4C1B-BD7F-3AC73AB67E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5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BC1-8D63-43DE-92A0-050D282D2EEF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1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FDF-255F-42F8-AB59-86C70A20767D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00E-2E50-4C29-A88A-6855D254B179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8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8EEF-6AB9-4267-92A4-9CA41B479E64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0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D27A-34C6-4F37-A5F3-E202B80657F9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18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364-194D-4CCF-BAFB-0FA8CC9ECF28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7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2DBC-D02B-437A-B447-440DBD7076F1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0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2C18-A26D-4C1A-8518-3B369475AA06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0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5116-9513-4246-9028-9CB3631E42E6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18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8709-ABD5-4B72-9660-E947684A9BEF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2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FFED-76ED-4C2E-8708-73568AD9B443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7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DD43-9ECC-4117-AAC5-71AE3E2F6A41}" type="datetime1">
              <a:rPr lang="zh-TW" altLang="en-US" smtClean="0"/>
              <a:t>10/17/2018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2D7B-EB05-40FE-B3C7-A984EC6EB7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8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2018/10/17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3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 (Sensor </a:t>
            </a:r>
            <a:r>
              <a:rPr lang="en-US" altLang="zh-TW" dirty="0" smtClean="0">
                <a:sym typeface="Wingdings" panose="05000000000000000000" pitchFamily="2" charset="2"/>
              </a:rPr>
              <a:t> Node)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39635" y="3276254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Sensor 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2006485" y="3606684"/>
            <a:ext cx="761956" cy="43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2866851" y="3354987"/>
            <a:ext cx="872839" cy="5906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Format </a:t>
            </a:r>
          </a:p>
          <a:p>
            <a:pPr algn="ctr"/>
            <a:r>
              <a:rPr lang="en-US" altLang="zh-TW" sz="1350" dirty="0"/>
              <a:t>Converter</a:t>
            </a:r>
            <a:endParaRPr lang="zh-TW" altLang="en-US" sz="135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989514" y="3264080"/>
            <a:ext cx="10182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 </a:t>
            </a:r>
            <a:r>
              <a:rPr lang="en-US" altLang="zh-TW" sz="1350" dirty="0">
                <a:sym typeface="Wingdings" panose="05000000000000000000" pitchFamily="2" charset="2"/>
              </a:rPr>
              <a:t> .csv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5151669" y="3226193"/>
            <a:ext cx="1471353" cy="68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/>
              <a:t>Detection</a:t>
            </a:r>
          </a:p>
          <a:p>
            <a:pPr algn="ctr"/>
            <a:r>
              <a:rPr lang="en-US" altLang="zh-TW" sz="1350" dirty="0"/>
              <a:t>Model</a:t>
            </a:r>
            <a:endParaRPr lang="zh-TW" altLang="en-US" sz="1350" dirty="0"/>
          </a:p>
        </p:txBody>
      </p:sp>
      <p:sp>
        <p:nvSpPr>
          <p:cNvPr id="9" name="向右箭號 8"/>
          <p:cNvSpPr/>
          <p:nvPr/>
        </p:nvSpPr>
        <p:spPr>
          <a:xfrm>
            <a:off x="3856066" y="3606684"/>
            <a:ext cx="1240675" cy="43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11" name="文字方塊 10"/>
          <p:cNvSpPr txBox="1"/>
          <p:nvPr/>
        </p:nvSpPr>
        <p:spPr>
          <a:xfrm>
            <a:off x="4289844" y="2722733"/>
            <a:ext cx="7104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Normal</a:t>
            </a:r>
            <a:endParaRPr lang="zh-TW" altLang="en-US" sz="1350" dirty="0"/>
          </a:p>
        </p:txBody>
      </p:sp>
      <p:sp>
        <p:nvSpPr>
          <p:cNvPr id="12" name="矩形 11"/>
          <p:cNvSpPr/>
          <p:nvPr/>
        </p:nvSpPr>
        <p:spPr>
          <a:xfrm>
            <a:off x="5182985" y="4866064"/>
            <a:ext cx="1471353" cy="69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 err="1"/>
              <a:t>Hyperledger</a:t>
            </a:r>
            <a:endParaRPr lang="en-US" altLang="zh-TW" sz="1350" dirty="0"/>
          </a:p>
          <a:p>
            <a:pPr algn="ctr"/>
            <a:r>
              <a:rPr lang="en-US" altLang="zh-TW" sz="1350" dirty="0"/>
              <a:t>Fabric</a:t>
            </a:r>
            <a:endParaRPr lang="zh-TW" altLang="en-US" sz="1350" dirty="0"/>
          </a:p>
        </p:txBody>
      </p:sp>
      <p:sp>
        <p:nvSpPr>
          <p:cNvPr id="14" name="矩形 13"/>
          <p:cNvSpPr/>
          <p:nvPr/>
        </p:nvSpPr>
        <p:spPr>
          <a:xfrm>
            <a:off x="3465260" y="5282753"/>
            <a:ext cx="98886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Data </a:t>
            </a:r>
            <a:r>
              <a:rPr lang="en-US" altLang="zh-TW" sz="1350" dirty="0">
                <a:sym typeface="Wingdings" panose="05000000000000000000" pitchFamily="2" charset="2"/>
              </a:rPr>
              <a:t> .txt</a:t>
            </a:r>
            <a:endParaRPr lang="zh-TW" altLang="en-US" sz="1350" dirty="0"/>
          </a:p>
        </p:txBody>
      </p:sp>
      <p:cxnSp>
        <p:nvCxnSpPr>
          <p:cNvPr id="17" name="肘形接點 16"/>
          <p:cNvCxnSpPr>
            <a:stCxn id="8" idx="0"/>
            <a:endCxn id="6" idx="0"/>
          </p:cNvCxnSpPr>
          <p:nvPr/>
        </p:nvCxnSpPr>
        <p:spPr>
          <a:xfrm rot="16200000" flipH="1" flipV="1">
            <a:off x="4530910" y="1998552"/>
            <a:ext cx="128795" cy="2584076"/>
          </a:xfrm>
          <a:prstGeom prst="bentConnector3">
            <a:avLst>
              <a:gd name="adj1" fmla="val -133119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6" idx="2"/>
            <a:endCxn id="12" idx="1"/>
          </p:cNvCxnSpPr>
          <p:nvPr/>
        </p:nvCxnSpPr>
        <p:spPr>
          <a:xfrm rot="16200000" flipH="1">
            <a:off x="3609506" y="3639428"/>
            <a:ext cx="1267244" cy="1879715"/>
          </a:xfrm>
          <a:prstGeom prst="bentConnector2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849490" y="2417541"/>
            <a:ext cx="4077090" cy="3215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22" name="文字方塊 21"/>
          <p:cNvSpPr txBox="1"/>
          <p:nvPr/>
        </p:nvSpPr>
        <p:spPr>
          <a:xfrm>
            <a:off x="4572000" y="2079813"/>
            <a:ext cx="566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Node</a:t>
            </a:r>
            <a:endParaRPr lang="zh-TW" altLang="en-US" sz="135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160047" y="3302431"/>
            <a:ext cx="5111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Data</a:t>
            </a:r>
            <a:endParaRPr lang="zh-TW" altLang="en-US" sz="1350" dirty="0"/>
          </a:p>
        </p:txBody>
      </p:sp>
      <p:sp>
        <p:nvSpPr>
          <p:cNvPr id="28" name="投影片編號版面配置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2D7B-EB05-40FE-B3C7-A984EC6EB7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7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29</Words>
  <Application>Microsoft Office PowerPoint</Application>
  <PresentationFormat>如螢幕大小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Wingdings</vt:lpstr>
      <vt:lpstr>Office 佈景主題</vt:lpstr>
      <vt:lpstr>Project Meeting</vt:lpstr>
      <vt:lpstr>Interface (Sensor  Node)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ESL</dc:creator>
  <cp:lastModifiedBy>ESL</cp:lastModifiedBy>
  <cp:revision>10</cp:revision>
  <dcterms:created xsi:type="dcterms:W3CDTF">2018-10-16T13:20:02Z</dcterms:created>
  <dcterms:modified xsi:type="dcterms:W3CDTF">2018-10-17T09:53:31Z</dcterms:modified>
</cp:coreProperties>
</file>