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074" autoAdjust="0"/>
  </p:normalViewPr>
  <p:slideViewPr>
    <p:cSldViewPr snapToGrid="0">
      <p:cViewPr varScale="1">
        <p:scale>
          <a:sx n="88" d="100"/>
          <a:sy n="88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905F-5DFF-4DA2-855E-E07D7FA26B5B}" type="datetimeFigureOut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6A1F-71B3-431B-B6E7-7443449C9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Writing into the shared memory by one process and reading from the shared memory by another process. As we are aware, reading can be done with multiple processes as well.</a:t>
            </a:r>
          </a:p>
          <a:p>
            <a:r>
              <a:rPr lang="zh-TW" altLang="en-US" dirty="0" smtClean="0"/>
              <a:t>通過一個進程寫入共享內存並通過另一個進程從共享內存中讀取。我們知道，閱讀也可以通過多個流程完成。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6A1F-71B3-431B-B6E7-7443449C9F6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Sender: Message queue for writer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Receiver: Message queue for reader process</a:t>
            </a:r>
          </a:p>
          <a:p>
            <a:endParaRPr lang="en-US" altLang="zh-TW" dirty="0" smtClean="0"/>
          </a:p>
          <a:p>
            <a:r>
              <a:rPr lang="en-US" altLang="zh-TW" b="1" dirty="0" err="1" smtClean="0">
                <a:effectLst/>
              </a:rPr>
              <a:t>ftok</a:t>
            </a:r>
            <a:r>
              <a:rPr lang="en-US" altLang="zh-TW" b="1" dirty="0" smtClean="0">
                <a:effectLst/>
              </a:rPr>
              <a:t>()</a:t>
            </a:r>
            <a:r>
              <a:rPr lang="en-US" altLang="zh-TW" dirty="0" smtClean="0"/>
              <a:t>: is use to generate a unique key. </a:t>
            </a:r>
          </a:p>
          <a:p>
            <a:r>
              <a:rPr lang="en-US" altLang="zh-TW" b="1" dirty="0" err="1" smtClean="0">
                <a:effectLst/>
              </a:rPr>
              <a:t>msgget</a:t>
            </a:r>
            <a:r>
              <a:rPr lang="en-US" altLang="zh-TW" b="1" dirty="0" smtClean="0">
                <a:effectLst/>
              </a:rPr>
              <a:t>()</a:t>
            </a:r>
            <a:r>
              <a:rPr lang="en-US" altLang="zh-TW" dirty="0" smtClean="0"/>
              <a:t>: either returns the message queue identifier for a newly created message queue or returns the identifiers for a queue which exists with the same key value. </a:t>
            </a:r>
          </a:p>
          <a:p>
            <a:r>
              <a:rPr lang="en-US" altLang="zh-TW" b="1" dirty="0" err="1" smtClean="0">
                <a:effectLst/>
              </a:rPr>
              <a:t>msgsnd</a:t>
            </a:r>
            <a:r>
              <a:rPr lang="en-US" altLang="zh-TW" b="1" dirty="0" smtClean="0">
                <a:effectLst/>
              </a:rPr>
              <a:t>()</a:t>
            </a:r>
            <a:r>
              <a:rPr lang="en-US" altLang="zh-TW" dirty="0" smtClean="0"/>
              <a:t>: Data is placed on to a message queue by calling </a:t>
            </a:r>
            <a:r>
              <a:rPr lang="en-US" altLang="zh-TW" dirty="0" err="1" smtClean="0"/>
              <a:t>msgsnd</a:t>
            </a:r>
            <a:r>
              <a:rPr lang="en-US" altLang="zh-TW" dirty="0" smtClean="0"/>
              <a:t>(). </a:t>
            </a:r>
          </a:p>
          <a:p>
            <a:r>
              <a:rPr lang="en-US" altLang="zh-TW" b="1" dirty="0" err="1" smtClean="0">
                <a:effectLst/>
              </a:rPr>
              <a:t>msgrcv</a:t>
            </a:r>
            <a:r>
              <a:rPr lang="en-US" altLang="zh-TW" b="1" dirty="0" smtClean="0">
                <a:effectLst/>
              </a:rPr>
              <a:t>()</a:t>
            </a:r>
            <a:r>
              <a:rPr lang="en-US" altLang="zh-TW" dirty="0" smtClean="0"/>
              <a:t>: messages are retrieved from a queue. </a:t>
            </a:r>
          </a:p>
          <a:p>
            <a:r>
              <a:rPr lang="en-US" altLang="zh-TW" b="1" dirty="0" err="1" smtClean="0">
                <a:effectLst/>
              </a:rPr>
              <a:t>msgctl</a:t>
            </a:r>
            <a:r>
              <a:rPr lang="en-US" altLang="zh-TW" b="1" dirty="0" smtClean="0">
                <a:effectLst/>
              </a:rPr>
              <a:t>()</a:t>
            </a:r>
            <a:r>
              <a:rPr lang="en-US" altLang="zh-TW" dirty="0" smtClean="0"/>
              <a:t>: It performs various operations on a queue. Generally it is use to destroy message queue.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6A1F-71B3-431B-B6E7-7443449C9F6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5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CD8-FC11-4466-A82B-C69FE61250A8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5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CD5-E929-49D3-AEDD-EA60922631A4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71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E2B-BDC5-44C7-AE37-83C863FC4E69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8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DBAF-4513-4F11-B185-EA2207A5C7DB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43-1776-454E-9F24-B6BA78FD059B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5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0DD-D601-45F7-B634-70AB4B071BBA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3D7C-28B2-4A9F-B15F-407E19A182FD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AC28-1A5B-4A3B-AAC2-66AC4BBB8050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1916-7299-4EB5-8FB9-DADEC5593D01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6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108F-71A2-4FE3-BA7A-59E36CA32236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B12-54FF-4555-B78C-5FD2C62AD69B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9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3539-3255-416D-8AA8-8A56D2B7B2AC}" type="datetime1">
              <a:rPr lang="zh-TW" altLang="en-US" smtClean="0"/>
              <a:t>12/05/2018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7A28-3E22-4F02-9110-BCA95CAA6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2018.12.05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4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897380" y="2309900"/>
            <a:ext cx="5349240" cy="3366654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2812" y="2816977"/>
            <a:ext cx="1298377" cy="8614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786515" y="290145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15761" y="386505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10737" y="49802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Sensor</a:t>
            </a:r>
            <a:endParaRPr lang="zh-TW" altLang="en-US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9" y="3939269"/>
            <a:ext cx="785486" cy="7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0" y="3810008"/>
            <a:ext cx="1198304" cy="8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8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1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30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60" y="4916820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46672" y="2000251"/>
            <a:ext cx="5250656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圓角矩形 4"/>
          <p:cNvSpPr/>
          <p:nvPr/>
        </p:nvSpPr>
        <p:spPr>
          <a:xfrm>
            <a:off x="1946672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" name="流程圖: 程序 6"/>
          <p:cNvSpPr/>
          <p:nvPr/>
        </p:nvSpPr>
        <p:spPr>
          <a:xfrm>
            <a:off x="2078831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67" y="2278145"/>
            <a:ext cx="996554" cy="278244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3378994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流程圖: 程序 9"/>
          <p:cNvSpPr/>
          <p:nvPr/>
        </p:nvSpPr>
        <p:spPr>
          <a:xfrm>
            <a:off x="4679156" y="2098476"/>
            <a:ext cx="231457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06" y="2150034"/>
            <a:ext cx="967978" cy="50053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60255" y="2206536"/>
            <a:ext cx="1362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Deep Learning </a:t>
            </a:r>
          </a:p>
          <a:p>
            <a:r>
              <a:rPr lang="en-US" altLang="zh-TW" sz="1050" dirty="0"/>
              <a:t>Training Environment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39" y="2098476"/>
            <a:ext cx="615077" cy="512564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2371725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流程圖: 程序 14"/>
          <p:cNvSpPr/>
          <p:nvPr/>
        </p:nvSpPr>
        <p:spPr>
          <a:xfrm>
            <a:off x="2019897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27579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486025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19" name="圓角矩形 18"/>
          <p:cNvSpPr/>
          <p:nvPr/>
        </p:nvSpPr>
        <p:spPr>
          <a:xfrm>
            <a:off x="2486025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26" name="圓角矩形 25"/>
          <p:cNvSpPr/>
          <p:nvPr/>
        </p:nvSpPr>
        <p:spPr>
          <a:xfrm>
            <a:off x="5196186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7" name="流程圖: 程序 26"/>
          <p:cNvSpPr/>
          <p:nvPr/>
        </p:nvSpPr>
        <p:spPr>
          <a:xfrm>
            <a:off x="5621239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流程圖: 程序 27"/>
          <p:cNvSpPr/>
          <p:nvPr/>
        </p:nvSpPr>
        <p:spPr>
          <a:xfrm>
            <a:off x="5269411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77093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30" name="圓角矩形 29"/>
          <p:cNvSpPr/>
          <p:nvPr/>
        </p:nvSpPr>
        <p:spPr>
          <a:xfrm>
            <a:off x="5735539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31" name="圓角矩形 30"/>
          <p:cNvSpPr/>
          <p:nvPr/>
        </p:nvSpPr>
        <p:spPr>
          <a:xfrm>
            <a:off x="5735539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32" name="圓角矩形 31"/>
          <p:cNvSpPr/>
          <p:nvPr/>
        </p:nvSpPr>
        <p:spPr>
          <a:xfrm>
            <a:off x="19466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3" name="圓角矩形 32"/>
          <p:cNvSpPr/>
          <p:nvPr/>
        </p:nvSpPr>
        <p:spPr>
          <a:xfrm>
            <a:off x="34325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4" name="圓角矩形 33"/>
          <p:cNvSpPr/>
          <p:nvPr/>
        </p:nvSpPr>
        <p:spPr>
          <a:xfrm>
            <a:off x="5853411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54325" y="4954994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……</a:t>
            </a:r>
            <a:endParaRPr lang="zh-TW" altLang="en-US" sz="1350" dirty="0"/>
          </a:p>
        </p:txBody>
      </p:sp>
      <p:sp>
        <p:nvSpPr>
          <p:cNvPr id="36" name="向上箭號 35"/>
          <p:cNvSpPr/>
          <p:nvPr/>
        </p:nvSpPr>
        <p:spPr>
          <a:xfrm>
            <a:off x="2599433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向上箭號 36"/>
          <p:cNvSpPr/>
          <p:nvPr/>
        </p:nvSpPr>
        <p:spPr>
          <a:xfrm>
            <a:off x="6387407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向上箭號 37"/>
          <p:cNvSpPr/>
          <p:nvPr/>
        </p:nvSpPr>
        <p:spPr>
          <a:xfrm>
            <a:off x="248602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向上箭號 38"/>
          <p:cNvSpPr/>
          <p:nvPr/>
        </p:nvSpPr>
        <p:spPr>
          <a:xfrm flipV="1">
            <a:off x="3305772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向上箭號 39"/>
          <p:cNvSpPr/>
          <p:nvPr/>
        </p:nvSpPr>
        <p:spPr>
          <a:xfrm>
            <a:off x="5817241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向上箭號 40"/>
          <p:cNvSpPr/>
          <p:nvPr/>
        </p:nvSpPr>
        <p:spPr>
          <a:xfrm flipV="1">
            <a:off x="663698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左-右雙向箭號 41"/>
          <p:cNvSpPr/>
          <p:nvPr/>
        </p:nvSpPr>
        <p:spPr>
          <a:xfrm>
            <a:off x="4017467" y="3732609"/>
            <a:ext cx="1071563" cy="1107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113774" y="350891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sharing ledger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71084" y="2820241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78085" y="2984824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585901" y="3128382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32573" y="297508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22629" y="2798732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929631" y="2963315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37446" y="3106873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10209" y="298453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27579" y="4386263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462509" y="4389545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12759" y="3641660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Node</a:t>
            </a:r>
            <a:endParaRPr lang="zh-TW" altLang="en-US" sz="135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12760" y="5093494"/>
            <a:ext cx="6623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Sensor</a:t>
            </a:r>
            <a:endParaRPr lang="zh-TW" altLang="en-US" sz="13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42877" y="2206536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Cloud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781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Communication with DNN Model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Send data to DNN Model</a:t>
            </a:r>
          </a:p>
          <a:p>
            <a:pPr lvl="1"/>
            <a:r>
              <a:rPr lang="en-US" altLang="zh-TW" dirty="0" smtClean="0"/>
              <a:t>Receive data from DNN Model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Communication with </a:t>
            </a: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6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data to DNN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171575" y="2232820"/>
            <a:ext cx="6315075" cy="3581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326" y="2638425"/>
            <a:ext cx="2076450" cy="248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DNN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685925" y="3395662"/>
            <a:ext cx="1000125" cy="97155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Msg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5"/>
            <a:endCxn id="6" idx="1"/>
          </p:cNvCxnSpPr>
          <p:nvPr/>
        </p:nvCxnSpPr>
        <p:spPr>
          <a:xfrm>
            <a:off x="2586038" y="3881437"/>
            <a:ext cx="23002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data to DNN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Message Queues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Function:</a:t>
            </a:r>
          </a:p>
          <a:p>
            <a:pPr lvl="1"/>
            <a:r>
              <a:rPr lang="en-US" altLang="zh-TW" dirty="0" err="1"/>
              <a:t>msgsnd</a:t>
            </a:r>
            <a:r>
              <a:rPr lang="en-US" altLang="zh-TW" dirty="0"/>
              <a:t>(): Data is placed on to a message queue by calling </a:t>
            </a:r>
            <a:r>
              <a:rPr lang="en-US" altLang="zh-TW" dirty="0" err="1"/>
              <a:t>msgsnd</a:t>
            </a:r>
            <a:r>
              <a:rPr lang="en-US" altLang="zh-TW" dirty="0" smtClean="0"/>
              <a:t>().</a:t>
            </a:r>
            <a:endParaRPr lang="en-US" altLang="zh-TW" dirty="0"/>
          </a:p>
          <a:p>
            <a:pPr lvl="1"/>
            <a:r>
              <a:rPr lang="en-US" altLang="zh-TW" dirty="0" err="1"/>
              <a:t>msgrcv</a:t>
            </a:r>
            <a:r>
              <a:rPr lang="en-US" altLang="zh-TW" dirty="0"/>
              <a:t>(): messages are retrieved from a queue.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 descr="Message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40" y="2524125"/>
            <a:ext cx="5787119" cy="13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simple message queue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568634"/>
            <a:ext cx="6796127" cy="6394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652927"/>
            <a:ext cx="6694863" cy="43610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8649" y="2136370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Sender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7569" y="4175529"/>
            <a:ext cx="1095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Receiver</a:t>
            </a:r>
            <a:endParaRPr lang="zh-TW" altLang="en-US" sz="2000" b="1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8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Thanks!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4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297</Words>
  <Application>Microsoft Office PowerPoint</Application>
  <PresentationFormat>如螢幕大小 (4:3)</PresentationFormat>
  <Paragraphs>81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Communication</vt:lpstr>
      <vt:lpstr>Send data to DNN Model</vt:lpstr>
      <vt:lpstr>Send data to DNN Model</vt:lpstr>
      <vt:lpstr>A simple message queue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11</cp:revision>
  <dcterms:created xsi:type="dcterms:W3CDTF">2018-12-05T07:28:26Z</dcterms:created>
  <dcterms:modified xsi:type="dcterms:W3CDTF">2018-12-05T09:52:24Z</dcterms:modified>
</cp:coreProperties>
</file>