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33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4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63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2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6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5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8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1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4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870D-4C31-4B1B-B8F9-582C77535048}" type="datetimeFigureOut">
              <a:rPr lang="zh-TW" altLang="en-US" smtClean="0"/>
              <a:t>12/26/2018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00B9-F02E-47F4-8581-31FF0298EC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7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2018.12.26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0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897380" y="2309900"/>
            <a:ext cx="5349240" cy="3366654"/>
            <a:chOff x="1005840" y="1936866"/>
            <a:chExt cx="7132320" cy="4488872"/>
          </a:xfrm>
        </p:grpSpPr>
        <p:sp>
          <p:nvSpPr>
            <p:cNvPr id="4" name="等腰三角形 3"/>
            <p:cNvSpPr/>
            <p:nvPr/>
          </p:nvSpPr>
          <p:spPr>
            <a:xfrm>
              <a:off x="1005840" y="1936866"/>
              <a:ext cx="7132320" cy="4488872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95767" y="3794078"/>
              <a:ext cx="2952466" cy="45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1897039" y="5295208"/>
              <a:ext cx="5351659" cy="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3525" l="3103" r="980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2812" y="2816977"/>
            <a:ext cx="1298377" cy="8614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786515" y="290145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315761" y="386505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10737" y="498028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Sensor</a:t>
            </a:r>
            <a:endParaRPr lang="zh-TW" altLang="en-US" dirty="0"/>
          </a:p>
        </p:txBody>
      </p:sp>
      <p:pic>
        <p:nvPicPr>
          <p:cNvPr id="2050" name="Picture 2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9" y="3939269"/>
            <a:ext cx="785486" cy="7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0" y="3810008"/>
            <a:ext cx="1198304" cy="8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8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1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30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60" y="4916820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946672" y="2000251"/>
            <a:ext cx="5250656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圓角矩形 4"/>
          <p:cNvSpPr/>
          <p:nvPr/>
        </p:nvSpPr>
        <p:spPr>
          <a:xfrm>
            <a:off x="1946672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" name="流程圖: 程序 6"/>
          <p:cNvSpPr/>
          <p:nvPr/>
        </p:nvSpPr>
        <p:spPr>
          <a:xfrm>
            <a:off x="2078831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67" y="2278145"/>
            <a:ext cx="996554" cy="278244"/>
          </a:xfrm>
          <a:prstGeom prst="rect">
            <a:avLst/>
          </a:prstGeom>
        </p:spPr>
      </p:pic>
      <p:sp>
        <p:nvSpPr>
          <p:cNvPr id="9" name="流程圖: 程序 8"/>
          <p:cNvSpPr/>
          <p:nvPr/>
        </p:nvSpPr>
        <p:spPr>
          <a:xfrm>
            <a:off x="3378994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流程圖: 程序 9"/>
          <p:cNvSpPr/>
          <p:nvPr/>
        </p:nvSpPr>
        <p:spPr>
          <a:xfrm>
            <a:off x="4679156" y="2098476"/>
            <a:ext cx="231457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06" y="2150034"/>
            <a:ext cx="967978" cy="50053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60255" y="2206536"/>
            <a:ext cx="1362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Deep Learning </a:t>
            </a:r>
          </a:p>
          <a:p>
            <a:r>
              <a:rPr lang="en-US" altLang="zh-TW" sz="1050" dirty="0"/>
              <a:t>Training Environment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39" y="2098476"/>
            <a:ext cx="615077" cy="512564"/>
          </a:xfrm>
          <a:prstGeom prst="rect">
            <a:avLst/>
          </a:prstGeom>
        </p:spPr>
      </p:pic>
      <p:sp>
        <p:nvSpPr>
          <p:cNvPr id="14" name="流程圖: 程序 13"/>
          <p:cNvSpPr/>
          <p:nvPr/>
        </p:nvSpPr>
        <p:spPr>
          <a:xfrm>
            <a:off x="2371725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流程圖: 程序 14"/>
          <p:cNvSpPr/>
          <p:nvPr/>
        </p:nvSpPr>
        <p:spPr>
          <a:xfrm>
            <a:off x="2019897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27579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486025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19" name="圓角矩形 18"/>
          <p:cNvSpPr/>
          <p:nvPr/>
        </p:nvSpPr>
        <p:spPr>
          <a:xfrm>
            <a:off x="2486025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26" name="圓角矩形 25"/>
          <p:cNvSpPr/>
          <p:nvPr/>
        </p:nvSpPr>
        <p:spPr>
          <a:xfrm>
            <a:off x="5196186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27" name="流程圖: 程序 26"/>
          <p:cNvSpPr/>
          <p:nvPr/>
        </p:nvSpPr>
        <p:spPr>
          <a:xfrm>
            <a:off x="5621239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流程圖: 程序 27"/>
          <p:cNvSpPr/>
          <p:nvPr/>
        </p:nvSpPr>
        <p:spPr>
          <a:xfrm>
            <a:off x="5269411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77093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30" name="圓角矩形 29"/>
          <p:cNvSpPr/>
          <p:nvPr/>
        </p:nvSpPr>
        <p:spPr>
          <a:xfrm>
            <a:off x="5735539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31" name="圓角矩形 30"/>
          <p:cNvSpPr/>
          <p:nvPr/>
        </p:nvSpPr>
        <p:spPr>
          <a:xfrm>
            <a:off x="5735539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32" name="圓角矩形 31"/>
          <p:cNvSpPr/>
          <p:nvPr/>
        </p:nvSpPr>
        <p:spPr>
          <a:xfrm>
            <a:off x="19466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3" name="圓角矩形 32"/>
          <p:cNvSpPr/>
          <p:nvPr/>
        </p:nvSpPr>
        <p:spPr>
          <a:xfrm>
            <a:off x="34325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4" name="圓角矩形 33"/>
          <p:cNvSpPr/>
          <p:nvPr/>
        </p:nvSpPr>
        <p:spPr>
          <a:xfrm>
            <a:off x="5853411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54325" y="4954994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……</a:t>
            </a:r>
            <a:endParaRPr lang="zh-TW" altLang="en-US" sz="1350" dirty="0"/>
          </a:p>
        </p:txBody>
      </p:sp>
      <p:sp>
        <p:nvSpPr>
          <p:cNvPr id="36" name="向上箭號 35"/>
          <p:cNvSpPr/>
          <p:nvPr/>
        </p:nvSpPr>
        <p:spPr>
          <a:xfrm>
            <a:off x="2599433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向上箭號 36"/>
          <p:cNvSpPr/>
          <p:nvPr/>
        </p:nvSpPr>
        <p:spPr>
          <a:xfrm>
            <a:off x="6387407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向上箭號 37"/>
          <p:cNvSpPr/>
          <p:nvPr/>
        </p:nvSpPr>
        <p:spPr>
          <a:xfrm>
            <a:off x="248602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向上箭號 38"/>
          <p:cNvSpPr/>
          <p:nvPr/>
        </p:nvSpPr>
        <p:spPr>
          <a:xfrm flipV="1">
            <a:off x="3305772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向上箭號 39"/>
          <p:cNvSpPr/>
          <p:nvPr/>
        </p:nvSpPr>
        <p:spPr>
          <a:xfrm>
            <a:off x="5817241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向上箭號 40"/>
          <p:cNvSpPr/>
          <p:nvPr/>
        </p:nvSpPr>
        <p:spPr>
          <a:xfrm flipV="1">
            <a:off x="663698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左-右雙向箭號 41"/>
          <p:cNvSpPr/>
          <p:nvPr/>
        </p:nvSpPr>
        <p:spPr>
          <a:xfrm>
            <a:off x="4017467" y="3732609"/>
            <a:ext cx="1071563" cy="1107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4113774" y="3508919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sharing ledger</a:t>
            </a:r>
            <a:endParaRPr lang="zh-TW" altLang="en-US" sz="105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71084" y="2820241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78085" y="2984824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585901" y="3128382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32573" y="297508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22629" y="2798732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929631" y="2963315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937446" y="3106873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710209" y="298453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27579" y="4386263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462509" y="4389545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12759" y="3641660"/>
            <a:ext cx="566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Node</a:t>
            </a:r>
            <a:endParaRPr lang="zh-TW" altLang="en-US" sz="135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12760" y="5093494"/>
            <a:ext cx="6623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Sensor</a:t>
            </a:r>
            <a:endParaRPr lang="zh-TW" altLang="en-US" sz="13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42877" y="2206536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Cloud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291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Communication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Communication with DNN Model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Send data to DNN Model</a:t>
            </a:r>
          </a:p>
          <a:p>
            <a:pPr lvl="1"/>
            <a:r>
              <a:rPr lang="en-US" altLang="zh-TW" dirty="0" smtClean="0"/>
              <a:t>Receive data from DNN Model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Communication with </a:t>
            </a:r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A28-3E22-4F02-9110-BCA95CAA67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Gateway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66005" y="1906154"/>
            <a:ext cx="8994372" cy="4405745"/>
            <a:chOff x="382384" y="401044"/>
            <a:chExt cx="11413376" cy="6074570"/>
          </a:xfrm>
        </p:grpSpPr>
        <p:sp>
          <p:nvSpPr>
            <p:cNvPr id="5" name="圓角矩形 4"/>
            <p:cNvSpPr/>
            <p:nvPr/>
          </p:nvSpPr>
          <p:spPr>
            <a:xfrm>
              <a:off x="847898" y="1446414"/>
              <a:ext cx="10299469" cy="502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54973" y="1961804"/>
              <a:ext cx="2036619" cy="490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 smtClean="0">
                  <a:solidFill>
                    <a:schemeClr val="tx1"/>
                  </a:solidFill>
                </a:rPr>
                <a:t>LoRa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err="1" smtClean="0">
                  <a:solidFill>
                    <a:schemeClr val="tx1"/>
                  </a:solidFill>
                </a:rPr>
                <a:t>Gateaway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 Bridge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圖: 資料 6"/>
            <p:cNvSpPr/>
            <p:nvPr/>
          </p:nvSpPr>
          <p:spPr>
            <a:xfrm>
              <a:off x="382384" y="477982"/>
              <a:ext cx="972589" cy="473825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Data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肘形接點 7"/>
            <p:cNvCxnSpPr>
              <a:stCxn id="7" idx="5"/>
              <a:endCxn id="6" idx="0"/>
            </p:cNvCxnSpPr>
            <p:nvPr/>
          </p:nvCxnSpPr>
          <p:spPr>
            <a:xfrm>
              <a:off x="1257714" y="714895"/>
              <a:ext cx="1115569" cy="1246909"/>
            </a:xfrm>
            <a:prstGeom prst="bent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321721" y="2967646"/>
              <a:ext cx="2103122" cy="507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Listen program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6" idx="2"/>
              <a:endCxn id="9" idx="0"/>
            </p:cNvCxnSpPr>
            <p:nvPr/>
          </p:nvCxnSpPr>
          <p:spPr>
            <a:xfrm flipH="1">
              <a:off x="2373282" y="2452255"/>
              <a:ext cx="1" cy="51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9" idx="2"/>
            </p:cNvCxnSpPr>
            <p:nvPr/>
          </p:nvCxnSpPr>
          <p:spPr>
            <a:xfrm rot="16200000" flipH="1">
              <a:off x="2078735" y="3769270"/>
              <a:ext cx="1638580" cy="1049483"/>
            </a:xfrm>
            <a:prstGeom prst="bentConnector3">
              <a:avLst>
                <a:gd name="adj1" fmla="val 996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355230" y="1970293"/>
              <a:ext cx="2069870" cy="510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Send program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接點 32"/>
            <p:cNvCxnSpPr>
              <a:endCxn id="32" idx="0"/>
            </p:cNvCxnSpPr>
            <p:nvPr/>
          </p:nvCxnSpPr>
          <p:spPr>
            <a:xfrm flipV="1">
              <a:off x="3433154" y="1970293"/>
              <a:ext cx="1957011" cy="3143007"/>
            </a:xfrm>
            <a:prstGeom prst="bentConnector4">
              <a:avLst>
                <a:gd name="adj1" fmla="val 7842"/>
                <a:gd name="adj2" fmla="val 1072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693629" y="2771674"/>
              <a:ext cx="3399906" cy="89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DNN model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肘形接點 34"/>
            <p:cNvCxnSpPr>
              <a:stCxn id="32" idx="2"/>
              <a:endCxn id="34" idx="0"/>
            </p:cNvCxnSpPr>
            <p:nvPr/>
          </p:nvCxnSpPr>
          <p:spPr>
            <a:xfrm rot="16200000" flipH="1">
              <a:off x="5246529" y="2624621"/>
              <a:ext cx="290688" cy="34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565449" y="4297259"/>
              <a:ext cx="1649432" cy="1963975"/>
              <a:chOff x="7577695" y="4371624"/>
              <a:chExt cx="2035758" cy="2364238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7697370" y="4736649"/>
                <a:ext cx="1704109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697370" y="4736649"/>
                <a:ext cx="232757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168722" y="4736649"/>
                <a:ext cx="232757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930127" y="4736648"/>
                <a:ext cx="232757" cy="24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465864" y="4461589"/>
                <a:ext cx="415847" cy="61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…</a:t>
                </a:r>
                <a:endParaRPr lang="zh-TW" altLang="en-US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697370" y="5208397"/>
                <a:ext cx="1704109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697370" y="5208397"/>
                <a:ext cx="232757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168722" y="5208397"/>
                <a:ext cx="232757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930127" y="5208396"/>
                <a:ext cx="232757" cy="24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697370" y="6185141"/>
                <a:ext cx="1704109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697370" y="6185141"/>
                <a:ext cx="232757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9168722" y="6185141"/>
                <a:ext cx="232757" cy="2452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30127" y="6185140"/>
                <a:ext cx="232757" cy="24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8586544" y="5465016"/>
                <a:ext cx="461665" cy="40972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dirty="0" smtClean="0"/>
                  <a:t>……</a:t>
                </a:r>
                <a:endParaRPr lang="zh-TW" altLang="en-US" dirty="0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9005753" y="4371624"/>
                <a:ext cx="427810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/>
                  <a:t>N/A</a:t>
                </a:r>
                <a:endParaRPr lang="zh-TW" altLang="en-US" sz="1200" dirty="0"/>
              </a:p>
            </p:txBody>
          </p:sp>
          <p:sp>
            <p:nvSpPr>
              <p:cNvPr id="69" name="圓角矩形 68"/>
              <p:cNvSpPr/>
              <p:nvPr/>
            </p:nvSpPr>
            <p:spPr>
              <a:xfrm>
                <a:off x="7577695" y="4447921"/>
                <a:ext cx="2035758" cy="22879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8468518" y="4818793"/>
                <a:ext cx="3994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M</a:t>
                </a:r>
                <a:r>
                  <a:rPr lang="en-US" altLang="zh-TW" sz="1400" baseline="-25000" dirty="0" smtClean="0"/>
                  <a:t>1</a:t>
                </a:r>
                <a:endParaRPr lang="zh-TW" altLang="en-US" sz="1400" baseline="-25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8480639" y="5394222"/>
                <a:ext cx="399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M</a:t>
                </a:r>
                <a:r>
                  <a:rPr lang="en-US" altLang="zh-TW" sz="1400" baseline="-25000" dirty="0" smtClean="0"/>
                  <a:t>2</a:t>
                </a:r>
                <a:endParaRPr lang="zh-TW" altLang="en-US" sz="1400" baseline="-25000" dirty="0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8480639" y="6412668"/>
                <a:ext cx="401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err="1" smtClean="0"/>
                  <a:t>M</a:t>
                </a:r>
                <a:r>
                  <a:rPr lang="en-US" altLang="zh-TW" sz="1400" baseline="-25000" dirty="0" err="1" smtClean="0"/>
                  <a:t>n</a:t>
                </a:r>
                <a:endParaRPr lang="zh-TW" altLang="en-US" sz="1400" baseline="-25000" dirty="0"/>
              </a:p>
            </p:txBody>
          </p:sp>
        </p:grpSp>
        <p:cxnSp>
          <p:nvCxnSpPr>
            <p:cNvPr id="37" name="肘形接點 36"/>
            <p:cNvCxnSpPr>
              <a:stCxn id="34" idx="2"/>
              <a:endCxn id="69" idx="1"/>
            </p:cNvCxnSpPr>
            <p:nvPr/>
          </p:nvCxnSpPr>
          <p:spPr>
            <a:xfrm rot="5400000">
              <a:off x="4159394" y="4076749"/>
              <a:ext cx="1640244" cy="828133"/>
            </a:xfrm>
            <a:prstGeom prst="bentConnector4">
              <a:avLst>
                <a:gd name="adj1" fmla="val 21032"/>
                <a:gd name="adj2" fmla="val 1276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604022" y="4065694"/>
              <a:ext cx="1039091" cy="1984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270637" y="4063503"/>
              <a:ext cx="1039091" cy="1984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7680960" y="4114506"/>
              <a:ext cx="889462" cy="283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err="1" smtClean="0">
                  <a:solidFill>
                    <a:schemeClr val="tx1"/>
                  </a:solidFill>
                </a:rPr>
                <a:t>Receive.go</a:t>
              </a:r>
              <a:endParaRPr lang="zh-TW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左-右雙向箭號 40"/>
            <p:cNvSpPr/>
            <p:nvPr/>
          </p:nvSpPr>
          <p:spPr>
            <a:xfrm>
              <a:off x="8727302" y="4966173"/>
              <a:ext cx="459146" cy="103348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562658" y="4520380"/>
              <a:ext cx="70564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Comm.</a:t>
              </a:r>
              <a:endParaRPr lang="zh-TW" altLang="en-US" sz="1400" dirty="0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9428578" y="4159189"/>
              <a:ext cx="723207" cy="4579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b="1" dirty="0" err="1" smtClean="0"/>
                <a:t>l</a:t>
              </a:r>
              <a:r>
                <a:rPr lang="en-US" altLang="zh-TW" sz="1100" b="1" dirty="0" err="1" smtClean="0">
                  <a:solidFill>
                    <a:schemeClr val="tx1"/>
                  </a:solidFill>
                </a:rPr>
                <a:t>ledger</a:t>
              </a:r>
              <a:endParaRPr lang="zh-TW" altLang="en-US" sz="12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502505" y="1657829"/>
              <a:ext cx="2986393" cy="1118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Data packing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979515" y="391563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buffer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779075" y="3658559"/>
              <a:ext cx="6527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peer 0</a:t>
              </a:r>
              <a:endParaRPr lang="zh-TW" altLang="en-US" sz="14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9428579" y="3648397"/>
              <a:ext cx="6527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peer 1</a:t>
              </a:r>
              <a:endParaRPr lang="zh-TW" altLang="en-US" sz="1400" dirty="0"/>
            </a:p>
          </p:txBody>
        </p:sp>
        <p:sp>
          <p:nvSpPr>
            <p:cNvPr id="48" name="雲朵形 47"/>
            <p:cNvSpPr/>
            <p:nvPr/>
          </p:nvSpPr>
          <p:spPr>
            <a:xfrm>
              <a:off x="10151785" y="401044"/>
              <a:ext cx="1643975" cy="665018"/>
            </a:xfrm>
            <a:prstGeom prst="clou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Cloud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414089" y="3553444"/>
              <a:ext cx="3291840" cy="270382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8363889" y="3100300"/>
              <a:ext cx="1185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Blockchain</a:t>
              </a:r>
              <a:endParaRPr lang="zh-TW" altLang="en-US" dirty="0"/>
            </a:p>
          </p:txBody>
        </p:sp>
        <p:cxnSp>
          <p:nvCxnSpPr>
            <p:cNvPr id="51" name="肘形接點 50"/>
            <p:cNvCxnSpPr>
              <a:stCxn id="69" idx="3"/>
              <a:endCxn id="40" idx="1"/>
            </p:cNvCxnSpPr>
            <p:nvPr/>
          </p:nvCxnSpPr>
          <p:spPr>
            <a:xfrm flipV="1">
              <a:off x="6214881" y="4256245"/>
              <a:ext cx="1466079" cy="10546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肘形接點 51"/>
            <p:cNvCxnSpPr>
              <a:stCxn id="43" idx="3"/>
              <a:endCxn id="44" idx="2"/>
            </p:cNvCxnSpPr>
            <p:nvPr/>
          </p:nvCxnSpPr>
          <p:spPr>
            <a:xfrm flipH="1" flipV="1">
              <a:off x="8995702" y="2776471"/>
              <a:ext cx="1156083" cy="1611702"/>
            </a:xfrm>
            <a:prstGeom prst="bentConnector4">
              <a:avLst>
                <a:gd name="adj1" fmla="val -63636"/>
                <a:gd name="adj2" fmla="val 756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44" idx="0"/>
              <a:endCxn id="48" idx="1"/>
            </p:cNvCxnSpPr>
            <p:nvPr/>
          </p:nvCxnSpPr>
          <p:spPr>
            <a:xfrm rot="5400000" flipH="1" flipV="1">
              <a:off x="9688500" y="372557"/>
              <a:ext cx="592475" cy="1978071"/>
            </a:xfrm>
            <a:prstGeom prst="bentConnector3">
              <a:avLst>
                <a:gd name="adj1" fmla="val 6122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6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9151"/>
            <a:ext cx="7041250" cy="7054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7" y="4813069"/>
            <a:ext cx="7046733" cy="3311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3167" y="4305994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3167" y="2398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0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117</Words>
  <Application>Microsoft Office PowerPoint</Application>
  <PresentationFormat>如螢幕大小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Project Meeting</vt:lpstr>
      <vt:lpstr>Structure</vt:lpstr>
      <vt:lpstr>Architecture</vt:lpstr>
      <vt:lpstr>Communication</vt:lpstr>
      <vt:lpstr>Gateway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ESL</dc:creator>
  <cp:lastModifiedBy>ESL</cp:lastModifiedBy>
  <cp:revision>4</cp:revision>
  <dcterms:created xsi:type="dcterms:W3CDTF">2018-12-25T18:30:10Z</dcterms:created>
  <dcterms:modified xsi:type="dcterms:W3CDTF">2018-12-25T18:46:10Z</dcterms:modified>
</cp:coreProperties>
</file>