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4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0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30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38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96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3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5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4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DDA03-C120-410C-91EC-67C8534EA4BE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4DC0-70CC-4612-8BB1-0EBBE46C9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2019.1.2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23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5" y="1560692"/>
            <a:ext cx="7210989" cy="4762090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/>
          <a:lstStyle/>
          <a:p>
            <a:pPr algn="ctr"/>
            <a:r>
              <a:rPr lang="en-US" altLang="zh-TW" dirty="0" smtClean="0"/>
              <a:t>Setting of ADVANTECH 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Gateway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28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pPr algn="ctr"/>
            <a:r>
              <a:rPr lang="en-US" altLang="zh-TW" dirty="0" smtClean="0"/>
              <a:t>Transmission of 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Node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02" y="1946303"/>
            <a:ext cx="4726898" cy="35412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85" y="1946303"/>
            <a:ext cx="2677304" cy="8016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085" y="2877326"/>
            <a:ext cx="3558394" cy="34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6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28933" y="500062"/>
            <a:ext cx="4631267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Type of data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1032" y="1893095"/>
            <a:ext cx="4047067" cy="4351338"/>
          </a:xfrm>
        </p:spPr>
        <p:txBody>
          <a:bodyPr/>
          <a:lstStyle/>
          <a:p>
            <a:r>
              <a:rPr lang="en-US" altLang="zh-TW" dirty="0" smtClean="0"/>
              <a:t>Raw</a:t>
            </a:r>
          </a:p>
          <a:p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String</a:t>
            </a:r>
          </a:p>
          <a:p>
            <a:r>
              <a:rPr lang="en-US" altLang="zh-TW" dirty="0" smtClean="0"/>
              <a:t>Boolean</a:t>
            </a:r>
          </a:p>
          <a:p>
            <a:r>
              <a:rPr lang="en-US" altLang="zh-TW" dirty="0" smtClean="0"/>
              <a:t>GPS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38667" y="500062"/>
            <a:ext cx="571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Simulation of Measuring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16467" y="1893095"/>
            <a:ext cx="66124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Data Name(ID)</a:t>
            </a:r>
          </a:p>
          <a:p>
            <a:r>
              <a:rPr lang="en-US" altLang="zh-TW" dirty="0" smtClean="0"/>
              <a:t>Getting time(</a:t>
            </a:r>
            <a:r>
              <a:rPr lang="en-US" altLang="zh-TW" dirty="0" err="1" smtClean="0"/>
              <a:t>yy</a:t>
            </a:r>
            <a:r>
              <a:rPr lang="en-US" altLang="zh-TW" dirty="0" smtClean="0"/>
              <a:t>/mm/</a:t>
            </a:r>
            <a:r>
              <a:rPr lang="en-US" altLang="zh-TW" dirty="0" err="1" smtClean="0"/>
              <a:t>dd</a:t>
            </a:r>
            <a:r>
              <a:rPr lang="en-US" altLang="zh-TW" dirty="0" smtClean="0"/>
              <a:t>/hr:min:sec:00:00)</a:t>
            </a:r>
          </a:p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voltage value (V)</a:t>
            </a:r>
          </a:p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current value (A)</a:t>
            </a:r>
          </a:p>
          <a:p>
            <a:r>
              <a:rPr lang="en-US" altLang="zh-TW" dirty="0" smtClean="0"/>
              <a:t>consumed power (kWh)</a:t>
            </a:r>
          </a:p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frequency (Hz) </a:t>
            </a:r>
          </a:p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power factor (W)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3033" y="382059"/>
            <a:ext cx="11065933" cy="1325563"/>
          </a:xfrm>
        </p:spPr>
        <p:txBody>
          <a:bodyPr/>
          <a:lstStyle/>
          <a:p>
            <a:r>
              <a:rPr lang="en-US" altLang="zh-TW" dirty="0" smtClean="0"/>
              <a:t>Taiwan</a:t>
            </a:r>
            <a:r>
              <a:rPr lang="en-US" altLang="zh-TW" dirty="0"/>
              <a:t> </a:t>
            </a:r>
            <a:r>
              <a:rPr lang="en-US" altLang="zh-TW" dirty="0" smtClean="0"/>
              <a:t>(920 </a:t>
            </a:r>
            <a:r>
              <a:rPr lang="en-US" altLang="zh-TW" dirty="0"/>
              <a:t>- 925 </a:t>
            </a:r>
            <a:r>
              <a:rPr lang="en-US" altLang="zh-TW" dirty="0" smtClean="0"/>
              <a:t>MHz): AS923 Default Settings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The parameters are recommended values of band. </a:t>
            </a:r>
          </a:p>
          <a:p>
            <a:r>
              <a:rPr lang="en-US" altLang="zh-TW" dirty="0" smtClean="0"/>
              <a:t>RECEIVE_DELAY1               1 s </a:t>
            </a:r>
          </a:p>
          <a:p>
            <a:r>
              <a:rPr lang="en-US" altLang="zh-TW" dirty="0" smtClean="0"/>
              <a:t>RECEIVE_DELAY2               2 s</a:t>
            </a:r>
          </a:p>
          <a:p>
            <a:r>
              <a:rPr lang="en-US" altLang="zh-TW" dirty="0" smtClean="0"/>
              <a:t>JOIN_ACCEPT_DELAY1      5 s </a:t>
            </a:r>
          </a:p>
          <a:p>
            <a:r>
              <a:rPr lang="en-US" altLang="zh-TW" dirty="0" smtClean="0"/>
              <a:t>JOIN_ACCEPT_DELAY2      6 s </a:t>
            </a:r>
          </a:p>
          <a:p>
            <a:r>
              <a:rPr lang="en-US" altLang="zh-TW" dirty="0" smtClean="0"/>
              <a:t>MAX_FCNT_GAP                16384 </a:t>
            </a:r>
          </a:p>
          <a:p>
            <a:r>
              <a:rPr lang="en-US" altLang="zh-TW" dirty="0" smtClean="0"/>
              <a:t>ADR_ACK_LIMIT                 64 </a:t>
            </a:r>
          </a:p>
          <a:p>
            <a:r>
              <a:rPr lang="en-US" altLang="zh-TW" dirty="0" smtClean="0"/>
              <a:t>ADR_ACK_DELAY                32</a:t>
            </a:r>
          </a:p>
          <a:p>
            <a:r>
              <a:rPr lang="en-US" altLang="zh-TW" dirty="0" smtClean="0"/>
              <a:t>ACK_TIMEOUT                    2 +/- 1 s</a:t>
            </a:r>
          </a:p>
        </p:txBody>
      </p:sp>
    </p:spTree>
    <p:extLst>
      <p:ext uri="{BB962C8B-B14F-4D97-AF65-F5344CB8AC3E}">
        <p14:creationId xmlns:p14="http://schemas.microsoft.com/office/powerpoint/2010/main" val="9706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216273"/>
            <a:ext cx="5972175" cy="374332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69" y="3767105"/>
            <a:ext cx="4495800" cy="15906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Message Formats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34088" y="298141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88333" y="298395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79983" y="29708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7-22B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弧形箭號 (上彎) 9"/>
          <p:cNvSpPr/>
          <p:nvPr/>
        </p:nvSpPr>
        <p:spPr>
          <a:xfrm>
            <a:off x="3835582" y="4562443"/>
            <a:ext cx="3623732" cy="133343"/>
          </a:xfrm>
          <a:prstGeom prst="curvedUpArrow">
            <a:avLst>
              <a:gd name="adj1" fmla="val 0"/>
              <a:gd name="adj2" fmla="val 41008"/>
              <a:gd name="adj3" fmla="val 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箭號 (上彎) 11"/>
          <p:cNvSpPr/>
          <p:nvPr/>
        </p:nvSpPr>
        <p:spPr>
          <a:xfrm>
            <a:off x="3710158" y="5275446"/>
            <a:ext cx="3659877" cy="228652"/>
          </a:xfrm>
          <a:prstGeom prst="curvedUpArrow">
            <a:avLst>
              <a:gd name="adj1" fmla="val 0"/>
              <a:gd name="adj2" fmla="val 40255"/>
              <a:gd name="adj3" fmla="val 17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87287" y="461061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7-22B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25520" y="461061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0-1B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37168" y="461061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0-21B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81909" y="377535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  Bits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MHDR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27594" y="4668122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Bytes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 smtClean="0">
                <a:solidFill>
                  <a:srgbClr val="FF0000"/>
                </a:solidFill>
              </a:rPr>
              <a:t>HDR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6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110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Project meeting</vt:lpstr>
      <vt:lpstr>Setting of ADVANTECH LoRa Gateway </vt:lpstr>
      <vt:lpstr>Transmission of LoRa IoT Node</vt:lpstr>
      <vt:lpstr>Type of data format</vt:lpstr>
      <vt:lpstr>Taiwan (920 - 925 MHz): AS923 Default Settings</vt:lpstr>
      <vt:lpstr>MAC Message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FuckLaTeX</dc:creator>
  <cp:lastModifiedBy>FuckLaTeX</cp:lastModifiedBy>
  <cp:revision>20</cp:revision>
  <dcterms:created xsi:type="dcterms:W3CDTF">2019-01-01T12:31:05Z</dcterms:created>
  <dcterms:modified xsi:type="dcterms:W3CDTF">2019-01-02T00:47:59Z</dcterms:modified>
</cp:coreProperties>
</file>