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36" autoAdjust="0"/>
    <p:restoredTop sz="76313" autoAdjust="0"/>
  </p:normalViewPr>
  <p:slideViewPr>
    <p:cSldViewPr snapToGrid="0">
      <p:cViewPr varScale="1">
        <p:scale>
          <a:sx n="81" d="100"/>
          <a:sy n="81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1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F30E1-BE6D-43DD-9920-82ACE771A267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1C99C-BB46-4F62-9CEA-E8CFE00204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79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FTDI Chip FT2232 to win10 // </a:t>
            </a:r>
            <a:r>
              <a:rPr lang="en-US" altLang="zh-TW" dirty="0" err="1" smtClean="0"/>
              <a:t>linux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1C99C-BB46-4F62-9CEA-E8CFE002047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8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Arm </a:t>
            </a:r>
            <a:r>
              <a:rPr lang="en-US" altLang="zh-TW" dirty="0" err="1" smtClean="0"/>
              <a:t>Mbed</a:t>
            </a:r>
            <a:r>
              <a:rPr lang="en-US" altLang="zh-TW" dirty="0" smtClean="0"/>
              <a:t> CLI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Arm </a:t>
            </a:r>
            <a:r>
              <a:rPr lang="en-US" altLang="zh-TW" dirty="0" err="1" smtClean="0"/>
              <a:t>Mbed</a:t>
            </a:r>
            <a:r>
              <a:rPr lang="zh-TW" altLang="en-US" dirty="0" smtClean="0"/>
              <a:t>命令行工具的</a:t>
            </a:r>
            <a:r>
              <a:rPr lang="en-US" altLang="zh-TW" dirty="0" smtClean="0"/>
              <a:t>NAME</a:t>
            </a:r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軟體開發套件（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Development Kit,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）一般是一些被軟體工程師用於為特定的軟體包、軟體框架、硬體平台、作業系統等建立應用軟體的開發工具的集合。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路徑，資料夾名稱問題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1C99C-BB46-4F62-9CEA-E8CFE002047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96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54A-C085-492B-8EEB-36AEFA21DC62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87DE-2C12-4E31-8A33-BD0C2A44F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48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54A-C085-492B-8EEB-36AEFA21DC62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87DE-2C12-4E31-8A33-BD0C2A44F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13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54A-C085-492B-8EEB-36AEFA21DC62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87DE-2C12-4E31-8A33-BD0C2A44F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2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54A-C085-492B-8EEB-36AEFA21DC62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87DE-2C12-4E31-8A33-BD0C2A44F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23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54A-C085-492B-8EEB-36AEFA21DC62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87DE-2C12-4E31-8A33-BD0C2A44F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81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54A-C085-492B-8EEB-36AEFA21DC62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87DE-2C12-4E31-8A33-BD0C2A44F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97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54A-C085-492B-8EEB-36AEFA21DC62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87DE-2C12-4E31-8A33-BD0C2A44F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16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54A-C085-492B-8EEB-36AEFA21DC62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87DE-2C12-4E31-8A33-BD0C2A44F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06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54A-C085-492B-8EEB-36AEFA21DC62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87DE-2C12-4E31-8A33-BD0C2A44F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66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54A-C085-492B-8EEB-36AEFA21DC62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87DE-2C12-4E31-8A33-BD0C2A44F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75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54A-C085-492B-8EEB-36AEFA21DC62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87DE-2C12-4E31-8A33-BD0C2A44F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15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854A-C085-492B-8EEB-36AEFA21DC62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87DE-2C12-4E31-8A33-BD0C2A44F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7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2019.01.14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75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848375"/>
          </a:xfrm>
        </p:spPr>
        <p:txBody>
          <a:bodyPr/>
          <a:lstStyle/>
          <a:p>
            <a:pPr algn="ctr"/>
            <a:r>
              <a:rPr lang="en-US" altLang="zh-TW" dirty="0" smtClean="0"/>
              <a:t>Transmission of </a:t>
            </a:r>
            <a:r>
              <a:rPr lang="en-US" altLang="zh-TW" dirty="0" err="1" smtClean="0"/>
              <a:t>LoRa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Node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6" y="2316978"/>
            <a:ext cx="3545174" cy="265591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564" y="2316978"/>
            <a:ext cx="2007978" cy="6012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564" y="3015245"/>
            <a:ext cx="2668796" cy="26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7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628650" y="191849"/>
            <a:ext cx="7886700" cy="1325563"/>
          </a:xfrm>
        </p:spPr>
        <p:txBody>
          <a:bodyPr/>
          <a:lstStyle/>
          <a:p>
            <a:r>
              <a:rPr lang="en-US" altLang="zh-TW" b="1" dirty="0"/>
              <a:t>Development Environment Setup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28650" y="1381947"/>
            <a:ext cx="7886700" cy="4519612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 smtClean="0"/>
              <a:t>Installation</a:t>
            </a:r>
          </a:p>
          <a:p>
            <a:pPr lvl="1"/>
            <a:r>
              <a:rPr lang="en-US" altLang="zh-TW" sz="2000" dirty="0"/>
              <a:t>p</a:t>
            </a:r>
            <a:r>
              <a:rPr lang="en-US" altLang="zh-TW" sz="2000" dirty="0" smtClean="0"/>
              <a:t>ython, </a:t>
            </a:r>
            <a:r>
              <a:rPr lang="en-US" altLang="zh-TW" sz="2000" dirty="0" err="1" smtClean="0"/>
              <a:t>git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gcc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mbed</a:t>
            </a:r>
            <a:r>
              <a:rPr lang="en-US" altLang="zh-TW" sz="2000" dirty="0" smtClean="0"/>
              <a:t> CLI</a:t>
            </a:r>
          </a:p>
          <a:p>
            <a:pPr lvl="1"/>
            <a:r>
              <a:rPr lang="en-US" altLang="zh-TW" sz="2000" dirty="0" smtClean="0"/>
              <a:t>to extract the source code to working directory from SDK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000" dirty="0" smtClean="0"/>
              <a:t>Configuration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Compilation</a:t>
            </a:r>
            <a:endParaRPr lang="zh-TW" altLang="en-US" sz="20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965833" y="3089906"/>
            <a:ext cx="7023736" cy="1988735"/>
            <a:chOff x="965833" y="3089906"/>
            <a:chExt cx="7023736" cy="1988735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833" y="3089906"/>
              <a:ext cx="5886450" cy="64770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5833" y="3784846"/>
              <a:ext cx="7023735" cy="619956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5834" y="4452042"/>
              <a:ext cx="7023735" cy="626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31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59</Words>
  <Application>Microsoft Office PowerPoint</Application>
  <PresentationFormat>如螢幕大小 (4:3)</PresentationFormat>
  <Paragraphs>24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Project Meeting</vt:lpstr>
      <vt:lpstr>Transmission of LoRa IoT Node</vt:lpstr>
      <vt:lpstr>Development Environment Setup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FuckLaTeX</dc:creator>
  <cp:lastModifiedBy>FuckLaTeX</cp:lastModifiedBy>
  <cp:revision>9</cp:revision>
  <dcterms:created xsi:type="dcterms:W3CDTF">2019-01-13T15:26:13Z</dcterms:created>
  <dcterms:modified xsi:type="dcterms:W3CDTF">2019-01-13T19:16:28Z</dcterms:modified>
</cp:coreProperties>
</file>