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52B6-2D0D-4DE9-A0A4-AA82351B0F78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9A-946C-4B57-8722-2701C1667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8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52B6-2D0D-4DE9-A0A4-AA82351B0F78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9A-946C-4B57-8722-2701C1667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2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52B6-2D0D-4DE9-A0A4-AA82351B0F78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9A-946C-4B57-8722-2701C1667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75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52B6-2D0D-4DE9-A0A4-AA82351B0F78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9A-946C-4B57-8722-2701C1667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38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52B6-2D0D-4DE9-A0A4-AA82351B0F78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9A-946C-4B57-8722-2701C1667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52B6-2D0D-4DE9-A0A4-AA82351B0F78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9A-946C-4B57-8722-2701C1667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85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52B6-2D0D-4DE9-A0A4-AA82351B0F78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9A-946C-4B57-8722-2701C1667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62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52B6-2D0D-4DE9-A0A4-AA82351B0F78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9A-946C-4B57-8722-2701C1667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42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52B6-2D0D-4DE9-A0A4-AA82351B0F78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9A-946C-4B57-8722-2701C1667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70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52B6-2D0D-4DE9-A0A4-AA82351B0F78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9A-946C-4B57-8722-2701C1667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73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52B6-2D0D-4DE9-A0A4-AA82351B0F78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9A-946C-4B57-8722-2701C1667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16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452B6-2D0D-4DE9-A0A4-AA82351B0F78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169A-946C-4B57-8722-2701C1667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33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meeting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2019.2.22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193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Subscribe to </a:t>
            </a:r>
            <a:r>
              <a:rPr lang="en-US" altLang="zh-TW" dirty="0" smtClean="0"/>
              <a:t>TTN by MQTT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29" y="2251753"/>
            <a:ext cx="5722144" cy="31075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64224" y="3955171"/>
            <a:ext cx="941294" cy="1293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6" name="矩形 5"/>
          <p:cNvSpPr/>
          <p:nvPr/>
        </p:nvSpPr>
        <p:spPr>
          <a:xfrm>
            <a:off x="1710929" y="4741824"/>
            <a:ext cx="5722144" cy="149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7" name="矩形 6"/>
          <p:cNvSpPr/>
          <p:nvPr/>
        </p:nvSpPr>
        <p:spPr>
          <a:xfrm>
            <a:off x="2581835" y="4999942"/>
            <a:ext cx="1277471" cy="125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66054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091" y="3347056"/>
            <a:ext cx="3879056" cy="44291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091" y="2171650"/>
            <a:ext cx="4622006" cy="67865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46282" y="3055324"/>
            <a:ext cx="454252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dirty="0"/>
              <a:t>TTN</a:t>
            </a:r>
            <a:r>
              <a:rPr lang="en-US" altLang="zh-TW" sz="1350" dirty="0"/>
              <a:t>’</a:t>
            </a:r>
            <a:r>
              <a:rPr lang="zh-TW" altLang="en-US" sz="1350" dirty="0"/>
              <a:t>s APP information </a:t>
            </a:r>
            <a:r>
              <a:rPr lang="en-US" altLang="zh-TW" sz="1350" dirty="0"/>
              <a:t>was </a:t>
            </a:r>
            <a:r>
              <a:rPr lang="zh-TW" altLang="en-US" sz="1350" dirty="0"/>
              <a:t>subscribe</a:t>
            </a:r>
            <a:r>
              <a:rPr lang="en-US" altLang="zh-TW" sz="1350" dirty="0"/>
              <a:t>d</a:t>
            </a:r>
            <a:r>
              <a:rPr lang="zh-TW" altLang="en-US" sz="1350" dirty="0"/>
              <a:t> </a:t>
            </a:r>
            <a:r>
              <a:rPr lang="en-US" altLang="zh-TW" sz="1350" dirty="0"/>
              <a:t>by </a:t>
            </a:r>
            <a:r>
              <a:rPr lang="zh-TW" altLang="en-US" sz="1350" dirty="0"/>
              <a:t>MQTT </a:t>
            </a:r>
            <a:r>
              <a:rPr lang="en-US" altLang="zh-TW" sz="1350" dirty="0"/>
              <a:t>on terminal-1</a:t>
            </a:r>
            <a:endParaRPr lang="zh-TW" altLang="en-US" sz="135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091" y="1460162"/>
            <a:ext cx="3879056" cy="23574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546281" y="1894649"/>
            <a:ext cx="247689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dirty="0"/>
              <a:t>MQTT transmitted </a:t>
            </a:r>
            <a:r>
              <a:rPr lang="en-US" altLang="zh-TW" sz="1350" dirty="0"/>
              <a:t>on terminal-2</a:t>
            </a:r>
            <a:endParaRPr lang="zh-TW" altLang="en-US" sz="1350" dirty="0"/>
          </a:p>
        </p:txBody>
      </p:sp>
      <p:sp>
        <p:nvSpPr>
          <p:cNvPr id="12" name="矩形 11"/>
          <p:cNvSpPr/>
          <p:nvPr/>
        </p:nvSpPr>
        <p:spPr>
          <a:xfrm>
            <a:off x="1546281" y="1104060"/>
            <a:ext cx="366068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/>
              <a:t>To perform a subscription on by </a:t>
            </a:r>
            <a:r>
              <a:rPr lang="zh-TW" altLang="en-US" sz="1350" dirty="0"/>
              <a:t>MQTT </a:t>
            </a:r>
            <a:r>
              <a:rPr lang="en-US" altLang="zh-TW" sz="1350" dirty="0"/>
              <a:t>terminal-1</a:t>
            </a:r>
            <a:endParaRPr lang="zh-TW" altLang="en-US" sz="1350" dirty="0"/>
          </a:p>
        </p:txBody>
      </p:sp>
      <p:sp>
        <p:nvSpPr>
          <p:cNvPr id="13" name="矩形 12"/>
          <p:cNvSpPr/>
          <p:nvPr/>
        </p:nvSpPr>
        <p:spPr>
          <a:xfrm>
            <a:off x="1602090" y="3672782"/>
            <a:ext cx="3070764" cy="117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3264" y="4299753"/>
            <a:ext cx="4341403" cy="133897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758753" y="4938434"/>
            <a:ext cx="2351345" cy="147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1602090" y="4005041"/>
            <a:ext cx="179562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dirty="0"/>
              <a:t>TTN</a:t>
            </a:r>
            <a:r>
              <a:rPr lang="en-US" altLang="zh-TW" sz="1350" dirty="0"/>
              <a:t>’</a:t>
            </a:r>
            <a:r>
              <a:rPr lang="zh-TW" altLang="en-US" sz="1350" dirty="0"/>
              <a:t>s APP information </a:t>
            </a:r>
          </a:p>
        </p:txBody>
      </p:sp>
    </p:spTree>
    <p:extLst>
      <p:ext uri="{BB962C8B-B14F-4D97-AF65-F5344CB8AC3E}">
        <p14:creationId xmlns:p14="http://schemas.microsoft.com/office/powerpoint/2010/main" val="204936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Progress 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160493"/>
            <a:ext cx="7886700" cy="4016469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transmission and reception of </a:t>
            </a:r>
            <a:r>
              <a:rPr lang="en-US" altLang="zh-TW" dirty="0" err="1"/>
              <a:t>lora</a:t>
            </a:r>
            <a:r>
              <a:rPr lang="en-US" altLang="zh-TW" dirty="0"/>
              <a:t> with </a:t>
            </a:r>
            <a:r>
              <a:rPr lang="en-US" altLang="zh-TW" dirty="0" smtClean="0"/>
              <a:t>Raspberry </a:t>
            </a:r>
            <a:r>
              <a:rPr lang="en-US" altLang="zh-TW" dirty="0"/>
              <a:t>pi 3 + SX1276 </a:t>
            </a:r>
            <a:r>
              <a:rPr lang="en-US" altLang="zh-TW" dirty="0" err="1"/>
              <a:t>LoRa</a:t>
            </a:r>
            <a:r>
              <a:rPr lang="en-US" altLang="zh-TW" dirty="0"/>
              <a:t> </a:t>
            </a:r>
            <a:r>
              <a:rPr lang="en-US" altLang="zh-TW" dirty="0" smtClean="0"/>
              <a:t>Module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Create your own gateways and applications via NTT(THE THINGS NETWORK)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737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</a:t>
            </a:r>
            <a:r>
              <a:rPr lang="en-US" altLang="zh-TW" dirty="0"/>
              <a:t>transmission and </a:t>
            </a:r>
            <a:r>
              <a:rPr lang="en-US" altLang="zh-TW" dirty="0" smtClean="0"/>
              <a:t>reception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78" y="2301207"/>
            <a:ext cx="3797844" cy="1086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35" y="4587397"/>
            <a:ext cx="3793987" cy="145481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985" y="2092439"/>
            <a:ext cx="4572286" cy="440476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01778" y="1819850"/>
            <a:ext cx="1816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Preset parameter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5635" y="4088904"/>
            <a:ext cx="2469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continuous </a:t>
            </a:r>
            <a:r>
              <a:rPr lang="en-US" altLang="zh-TW" dirty="0"/>
              <a:t>transmission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248985" y="1581393"/>
            <a:ext cx="195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continuous</a:t>
            </a:r>
            <a:r>
              <a:rPr lang="zh-TW" altLang="en-US" dirty="0" smtClean="0"/>
              <a:t> </a:t>
            </a:r>
            <a:r>
              <a:rPr lang="en-US" altLang="zh-TW" dirty="0" smtClean="0"/>
              <a:t>receive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081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transmission and reception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018554"/>
            <a:ext cx="6115050" cy="14097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b="4189"/>
          <a:stretch/>
        </p:blipFill>
        <p:spPr>
          <a:xfrm>
            <a:off x="1514475" y="2367756"/>
            <a:ext cx="6124575" cy="16335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24000" y="1875355"/>
            <a:ext cx="93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Transfer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24000" y="4493695"/>
            <a:ext cx="86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receive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118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Things </a:t>
            </a:r>
            <a:r>
              <a:rPr lang="en-US" altLang="zh-TW" dirty="0" smtClean="0"/>
              <a:t>Network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26" y="1875304"/>
            <a:ext cx="6550074" cy="43958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95346" y="5836022"/>
            <a:ext cx="937876" cy="521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89530" y="5836022"/>
            <a:ext cx="1105353" cy="521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20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1321"/>
          </a:xfrm>
        </p:spPr>
        <p:txBody>
          <a:bodyPr/>
          <a:lstStyle/>
          <a:p>
            <a:r>
              <a:rPr lang="en-US" altLang="zh-TW" dirty="0" smtClean="0"/>
              <a:t>CONSOLE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36263"/>
            <a:ext cx="6523961" cy="23196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402782"/>
            <a:ext cx="5638800" cy="14478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10236" y="4974056"/>
            <a:ext cx="1855693" cy="201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28650" y="4033450"/>
            <a:ext cx="145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Gateways </a:t>
            </a:r>
            <a:r>
              <a:rPr lang="en-US" altLang="zh-TW" dirty="0" smtClean="0"/>
              <a:t>EUI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46325" y="3664118"/>
            <a:ext cx="2674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Register a new gateway</a:t>
            </a:r>
          </a:p>
        </p:txBody>
      </p:sp>
      <p:sp>
        <p:nvSpPr>
          <p:cNvPr id="11" name="矩形 10"/>
          <p:cNvSpPr/>
          <p:nvPr/>
        </p:nvSpPr>
        <p:spPr>
          <a:xfrm>
            <a:off x="4213414" y="2296077"/>
            <a:ext cx="1228164" cy="967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6215668"/>
            <a:ext cx="5372100" cy="3048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28650" y="5848459"/>
            <a:ext cx="2792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Gateway connection testing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509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57570"/>
          <a:stretch/>
        </p:blipFill>
        <p:spPr>
          <a:xfrm>
            <a:off x="770927" y="900517"/>
            <a:ext cx="6413184" cy="10533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70927" y="1441504"/>
            <a:ext cx="1578909" cy="47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223458" y="1441504"/>
            <a:ext cx="2786903" cy="1716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018" y="2491315"/>
            <a:ext cx="4779309" cy="113793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018" y="3723180"/>
            <a:ext cx="5347978" cy="23864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70927" y="2690948"/>
            <a:ext cx="2101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Gateway connection</a:t>
            </a:r>
          </a:p>
        </p:txBody>
      </p:sp>
      <p:sp>
        <p:nvSpPr>
          <p:cNvPr id="10" name="矩形 9"/>
          <p:cNvSpPr/>
          <p:nvPr/>
        </p:nvSpPr>
        <p:spPr>
          <a:xfrm>
            <a:off x="3683373" y="5476081"/>
            <a:ext cx="942415" cy="207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70927" y="5210521"/>
            <a:ext cx="22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Connection </a:t>
            </a:r>
            <a:r>
              <a:rPr lang="en-US" altLang="zh-TW" dirty="0" err="1" smtClean="0"/>
              <a:t>succesfull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244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20" y="1034479"/>
            <a:ext cx="6253103" cy="2933139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1284196" y="1475815"/>
            <a:ext cx="1290917" cy="934571"/>
            <a:chOff x="2859742" y="672353"/>
            <a:chExt cx="2537011" cy="1640542"/>
          </a:xfrm>
        </p:grpSpPr>
        <p:sp>
          <p:nvSpPr>
            <p:cNvPr id="7" name="圓角矩形圖說文字 6"/>
            <p:cNvSpPr/>
            <p:nvPr/>
          </p:nvSpPr>
          <p:spPr>
            <a:xfrm>
              <a:off x="2859742" y="672353"/>
              <a:ext cx="2537011" cy="1640542"/>
            </a:xfrm>
            <a:prstGeom prst="wedgeRoundRectCallout">
              <a:avLst>
                <a:gd name="adj1" fmla="val 23233"/>
                <a:gd name="adj2" fmla="val -7127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350"/>
            </a:p>
          </p:txBody>
        </p:sp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8127" y="793517"/>
              <a:ext cx="2244155" cy="1398214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5506572" y="3323770"/>
            <a:ext cx="450476" cy="135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194" y="4264433"/>
            <a:ext cx="5067847" cy="148411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036194" y="4408953"/>
            <a:ext cx="5067847" cy="3708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241907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450" y="3827614"/>
            <a:ext cx="6239247" cy="14919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264" y="1727317"/>
            <a:ext cx="4679156" cy="12787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01262" y="1354507"/>
            <a:ext cx="146168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/>
              <a:t>e</a:t>
            </a:r>
            <a:r>
              <a:rPr lang="zh-TW" altLang="en-US" sz="1350" dirty="0"/>
              <a:t>xecution transfer</a:t>
            </a:r>
          </a:p>
        </p:txBody>
      </p:sp>
      <p:sp>
        <p:nvSpPr>
          <p:cNvPr id="8" name="矩形 7"/>
          <p:cNvSpPr/>
          <p:nvPr/>
        </p:nvSpPr>
        <p:spPr>
          <a:xfrm>
            <a:off x="1667646" y="3456522"/>
            <a:ext cx="187602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dirty="0"/>
              <a:t>successfully transmitted</a:t>
            </a:r>
          </a:p>
        </p:txBody>
      </p:sp>
      <p:sp>
        <p:nvSpPr>
          <p:cNvPr id="9" name="矩形 8"/>
          <p:cNvSpPr/>
          <p:nvPr/>
        </p:nvSpPr>
        <p:spPr>
          <a:xfrm>
            <a:off x="2889104" y="1832162"/>
            <a:ext cx="351638" cy="127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2882382" y="2410386"/>
            <a:ext cx="231961" cy="122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620581" y="4808620"/>
            <a:ext cx="2628691" cy="154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1620581" y="5050666"/>
            <a:ext cx="2890909" cy="1514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69169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895</TotalTime>
  <Words>99</Words>
  <Application>Microsoft Office PowerPoint</Application>
  <PresentationFormat>如螢幕大小 (4:3)</PresentationFormat>
  <Paragraphs>29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Wingdings</vt:lpstr>
      <vt:lpstr>Office 佈景主題</vt:lpstr>
      <vt:lpstr>Project meeting</vt:lpstr>
      <vt:lpstr>Progress statement</vt:lpstr>
      <vt:lpstr>Data transmission and reception</vt:lpstr>
      <vt:lpstr>Data transmission and reception</vt:lpstr>
      <vt:lpstr>The Things Network</vt:lpstr>
      <vt:lpstr>CONSOLE</vt:lpstr>
      <vt:lpstr>PowerPoint 簡報</vt:lpstr>
      <vt:lpstr>PowerPoint 簡報</vt:lpstr>
      <vt:lpstr>PowerPoint 簡報</vt:lpstr>
      <vt:lpstr>Subscribe to TTN by MQTT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FuckLaTeX</dc:creator>
  <cp:lastModifiedBy>FuckLaTeX</cp:lastModifiedBy>
  <cp:revision>40</cp:revision>
  <dcterms:created xsi:type="dcterms:W3CDTF">2019-02-19T12:29:58Z</dcterms:created>
  <dcterms:modified xsi:type="dcterms:W3CDTF">2019-02-23T09:46:47Z</dcterms:modified>
</cp:coreProperties>
</file>