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7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5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8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9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9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AEDC-A2C6-47BD-8E16-4379E652EB46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3A68-8DCB-48B8-A32A-9CB9B087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88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2019.3.15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0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083" y="365125"/>
            <a:ext cx="5829370" cy="1204367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smtClean="0"/>
              <a:t>Sensor node’s </a:t>
            </a:r>
            <a:r>
              <a:rPr lang="en-US" altLang="zh-TW" sz="2800" dirty="0" smtClean="0"/>
              <a:t>data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transmission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31" y="1569492"/>
            <a:ext cx="4805312" cy="46572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3" y="1569492"/>
            <a:ext cx="5829370" cy="4657228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823431" y="375408"/>
            <a:ext cx="4805312" cy="120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/>
              <a:t>Gateway’s data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receiving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235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Data resending mechanism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46" y="1690688"/>
            <a:ext cx="5549308" cy="47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13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Project meeting</vt:lpstr>
      <vt:lpstr>Sensor node’s data transmission</vt:lpstr>
      <vt:lpstr>Data resending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FuckLaTeX</dc:creator>
  <cp:lastModifiedBy>FuckLaTeX</cp:lastModifiedBy>
  <cp:revision>7</cp:revision>
  <dcterms:created xsi:type="dcterms:W3CDTF">2019-03-14T17:42:16Z</dcterms:created>
  <dcterms:modified xsi:type="dcterms:W3CDTF">2019-03-15T00:46:46Z</dcterms:modified>
</cp:coreProperties>
</file>