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3" r:id="rId4"/>
    <p:sldId id="265" r:id="rId5"/>
    <p:sldId id="264" r:id="rId6"/>
    <p:sldId id="269" r:id="rId7"/>
    <p:sldId id="266" r:id="rId8"/>
    <p:sldId id="267" r:id="rId9"/>
    <p:sldId id="268" r:id="rId10"/>
    <p:sldId id="272" r:id="rId11"/>
    <p:sldId id="273" r:id="rId12"/>
    <p:sldId id="262" r:id="rId13"/>
    <p:sldId id="27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0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0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4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3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AC0B-1CF5-4CE4-8D8D-252B23DA13F4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-tw/lora-sx1276" TargetMode="External"/><Relationship Id="rId2" Type="http://schemas.openxmlformats.org/officeDocument/2006/relationships/hyperlink" Target="http://stackforce.github.io/LoRaMac-doc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electronica.ru/pdf/show?pdf_file=/ds/pdf/T/TechicRP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electronica.ru/pdf/show?pdf_file=/ds/pdf/T/TechicRP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cpu-world.com/news_2011/2011110201_ARM_reveals_details_of_64-bit_ARMv8_architectur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ronix.com/scan.php?page=article&amp;item=raspberrypi-3-bpl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ronix.com/scan.php?page=article&amp;item=raspberrypi-3-bplu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ronix.com/scan.php?page=article&amp;item=raspberrypi-3-bplu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2019.03.29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55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Specification of Mini </a:t>
            </a:r>
            <a:r>
              <a:rPr lang="en-US" altLang="zh-TW" sz="3600" dirty="0" err="1"/>
              <a:t>LoRa</a:t>
            </a:r>
            <a:r>
              <a:rPr lang="en-US" altLang="zh-TW" sz="3600" dirty="0"/>
              <a:t> (</a:t>
            </a:r>
            <a:r>
              <a:rPr lang="en-US" altLang="zh-TW" sz="3600" dirty="0" smtClean="0"/>
              <a:t>1/3)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/>
              <a:t>Chip Layout</a:t>
            </a:r>
            <a:endParaRPr lang="zh-TW" alt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06" y="1568963"/>
            <a:ext cx="4301856" cy="4633879"/>
          </a:xfrm>
        </p:spPr>
      </p:pic>
    </p:spTree>
    <p:extLst>
      <p:ext uri="{BB962C8B-B14F-4D97-AF65-F5344CB8AC3E}">
        <p14:creationId xmlns:p14="http://schemas.microsoft.com/office/powerpoint/2010/main" val="251718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024" y="217521"/>
            <a:ext cx="7886700" cy="938420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>Specification of Mini </a:t>
            </a:r>
            <a:r>
              <a:rPr lang="en-US" altLang="zh-TW" sz="3200" dirty="0" err="1"/>
              <a:t>LoRa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(2/3)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Pin Description</a:t>
            </a:r>
            <a:endParaRPr lang="zh-TW" alt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9" y="1084219"/>
            <a:ext cx="4942934" cy="5673551"/>
          </a:xfrm>
        </p:spPr>
      </p:pic>
    </p:spTree>
    <p:extLst>
      <p:ext uri="{BB962C8B-B14F-4D97-AF65-F5344CB8AC3E}">
        <p14:creationId xmlns:p14="http://schemas.microsoft.com/office/powerpoint/2010/main" val="6598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51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Specification of Mini </a:t>
            </a:r>
            <a:r>
              <a:rPr lang="en-US" altLang="zh-TW" sz="3200" dirty="0" err="1" smtClean="0"/>
              <a:t>LoRa</a:t>
            </a:r>
            <a:r>
              <a:rPr lang="en-US" altLang="zh-TW" sz="3200" dirty="0" smtClean="0"/>
              <a:t> (3/3)</a:t>
            </a:r>
            <a:br>
              <a:rPr lang="en-US" altLang="zh-TW" sz="3200" dirty="0" smtClean="0"/>
            </a:br>
            <a:r>
              <a:rPr lang="en-US" altLang="zh-TW" sz="3200" dirty="0" smtClean="0"/>
              <a:t>Module</a:t>
            </a:r>
            <a:endParaRPr lang="zh-TW" altLang="en-US" sz="3200" dirty="0"/>
          </a:p>
        </p:txBody>
      </p:sp>
      <p:pic>
        <p:nvPicPr>
          <p:cNvPr id="1026" name="Picture 2" descr="ãminilora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6327" l="9124" r="99270">
                        <a14:foregroundMark x1="38321" y1="32245" x2="93796" y2="33061"/>
                        <a14:foregroundMark x1="85401" y1="35102" x2="55474" y2="88163"/>
                        <a14:foregroundMark x1="61679" y1="43265" x2="61679" y2="62857"/>
                        <a14:foregroundMark x1="84307" y1="46531" x2="83577" y2="81224"/>
                        <a14:foregroundMark x1="92336" y1="89796" x2="92336" y2="92245"/>
                        <a14:foregroundMark x1="94891" y1="26531" x2="93066" y2="28980"/>
                        <a14:foregroundMark x1="21898" y1="24898" x2="16058" y2="82041"/>
                        <a14:foregroundMark x1="55839" y1="34286" x2="59854" y2="40000"/>
                        <a14:backgroundMark x1="25912" y1="98776" x2="88686" y2="9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7" y="2783133"/>
            <a:ext cx="26098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3468914" y="2648197"/>
            <a:ext cx="5046436" cy="377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SCK</a:t>
            </a:r>
          </a:p>
          <a:p>
            <a:r>
              <a:rPr lang="en-US" altLang="zh-TW" dirty="0" smtClean="0"/>
              <a:t>MOSI</a:t>
            </a:r>
            <a:endParaRPr lang="en-US" altLang="zh-TW" dirty="0" smtClean="0"/>
          </a:p>
          <a:p>
            <a:r>
              <a:rPr lang="en-US" altLang="zh-TW" dirty="0" smtClean="0"/>
              <a:t>MISO</a:t>
            </a:r>
          </a:p>
          <a:p>
            <a:r>
              <a:rPr lang="en-US" altLang="zh-TW" dirty="0" smtClean="0"/>
              <a:t>NSS</a:t>
            </a:r>
          </a:p>
          <a:p>
            <a:r>
              <a:rPr lang="en-US" altLang="zh-TW" dirty="0" smtClean="0"/>
              <a:t>GND</a:t>
            </a:r>
          </a:p>
          <a:p>
            <a:r>
              <a:rPr lang="en-US" altLang="zh-TW" dirty="0" smtClean="0"/>
              <a:t>VCC</a:t>
            </a:r>
          </a:p>
          <a:p>
            <a:r>
              <a:rPr lang="en-US" altLang="zh-TW" dirty="0" smtClean="0"/>
              <a:t>DI00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27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(Library)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Version (STM32 Based):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stackforce.github.io/LoRaMac-doc/index.html</a:t>
            </a:r>
            <a:endParaRPr lang="en-US" dirty="0" smtClean="0"/>
          </a:p>
          <a:p>
            <a:r>
              <a:rPr lang="en-US" dirty="0" err="1" smtClean="0"/>
              <a:t>Py</a:t>
            </a:r>
            <a:r>
              <a:rPr lang="en-US" dirty="0" smtClean="0"/>
              <a:t> Version (Raspberry pi Based): </a:t>
            </a:r>
            <a:r>
              <a:rPr lang="en-US" dirty="0">
                <a:hlinkClick r:id="rId3"/>
              </a:rPr>
              <a:t>https://github.com/raspberrypi-tw/lora-sx1276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Packege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56795"/>
            <a:ext cx="7886700" cy="2288997"/>
          </a:xfrm>
        </p:spPr>
      </p:pic>
    </p:spTree>
    <p:extLst>
      <p:ext uri="{BB962C8B-B14F-4D97-AF65-F5344CB8AC3E}">
        <p14:creationId xmlns:p14="http://schemas.microsoft.com/office/powerpoint/2010/main" val="35075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715" y="528702"/>
            <a:ext cx="7886700" cy="97070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Flow </a:t>
            </a:r>
            <a:r>
              <a:rPr lang="en-US" altLang="zh-TW" dirty="0" smtClean="0"/>
              <a:t>Chart of Working Architecture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63074" y="3099228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12" name="矩形 11"/>
          <p:cNvSpPr/>
          <p:nvPr/>
        </p:nvSpPr>
        <p:spPr>
          <a:xfrm>
            <a:off x="444792" y="3099229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322070" y="2735981"/>
            <a:ext cx="28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Sensor node</a:t>
            </a:r>
            <a:r>
              <a:rPr lang="zh-TW" altLang="en-US" sz="1400" dirty="0"/>
              <a:t> </a:t>
            </a:r>
            <a:r>
              <a:rPr lang="en-US" altLang="zh-TW" sz="1400" dirty="0"/>
              <a:t>( Raspberry Pi 3 )</a:t>
            </a:r>
            <a:endParaRPr lang="zh-TW" altLang="en-US" sz="1400" dirty="0"/>
          </a:p>
        </p:txBody>
      </p:sp>
      <p:sp>
        <p:nvSpPr>
          <p:cNvPr id="18" name="圓角矩形 17"/>
          <p:cNvSpPr/>
          <p:nvPr/>
        </p:nvSpPr>
        <p:spPr>
          <a:xfrm>
            <a:off x="2194356" y="4121800"/>
            <a:ext cx="1096784" cy="399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</a:t>
            </a:r>
          </a:p>
          <a:p>
            <a:pPr algn="ctr"/>
            <a:r>
              <a:rPr lang="en-US" altLang="zh-TW" sz="1200" dirty="0"/>
              <a:t>Simulator.py</a:t>
            </a:r>
          </a:p>
        </p:txBody>
      </p:sp>
      <p:sp>
        <p:nvSpPr>
          <p:cNvPr id="23" name="矩形 22"/>
          <p:cNvSpPr/>
          <p:nvPr/>
        </p:nvSpPr>
        <p:spPr>
          <a:xfrm>
            <a:off x="5550171" y="3045331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24" name="矩形 23"/>
          <p:cNvSpPr/>
          <p:nvPr/>
        </p:nvSpPr>
        <p:spPr>
          <a:xfrm>
            <a:off x="4731889" y="3045332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57877" y="2735981"/>
            <a:ext cx="256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Gateway ( Raspberry Pi 3 )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2194356" y="4736485"/>
            <a:ext cx="1096784" cy="4040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 Dataset.csv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1875919" y="3278332"/>
            <a:ext cx="1743412" cy="625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transmission.py</a:t>
            </a:r>
          </a:p>
        </p:txBody>
      </p:sp>
      <p:cxnSp>
        <p:nvCxnSpPr>
          <p:cNvPr id="35" name="直線單箭頭接點 34"/>
          <p:cNvCxnSpPr>
            <a:stCxn id="30" idx="0"/>
            <a:endCxn id="18" idx="2"/>
          </p:cNvCxnSpPr>
          <p:nvPr/>
        </p:nvCxnSpPr>
        <p:spPr>
          <a:xfrm flipV="1">
            <a:off x="2742748" y="4520987"/>
            <a:ext cx="0" cy="2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弧形箭號 (上彎) 46"/>
          <p:cNvSpPr/>
          <p:nvPr/>
        </p:nvSpPr>
        <p:spPr>
          <a:xfrm rot="10800000" flipH="1">
            <a:off x="643952" y="2429009"/>
            <a:ext cx="4686695" cy="650583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6257631" y="3175208"/>
            <a:ext cx="1743412" cy="4848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receipt.py</a:t>
            </a:r>
          </a:p>
        </p:txBody>
      </p:sp>
      <p:sp>
        <p:nvSpPr>
          <p:cNvPr id="123" name="圓角矩形 122"/>
          <p:cNvSpPr/>
          <p:nvPr/>
        </p:nvSpPr>
        <p:spPr>
          <a:xfrm>
            <a:off x="6132546" y="4540453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DNN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sp>
        <p:nvSpPr>
          <p:cNvPr id="124" name="圓角矩形 123"/>
          <p:cNvSpPr/>
          <p:nvPr/>
        </p:nvSpPr>
        <p:spPr>
          <a:xfrm>
            <a:off x="7287510" y="4540453"/>
            <a:ext cx="884117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BC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cxnSp>
        <p:nvCxnSpPr>
          <p:cNvPr id="127" name="直線單箭頭接點 126"/>
          <p:cNvCxnSpPr>
            <a:stCxn id="122" idx="2"/>
            <a:endCxn id="133" idx="3"/>
          </p:cNvCxnSpPr>
          <p:nvPr/>
        </p:nvCxnSpPr>
        <p:spPr>
          <a:xfrm>
            <a:off x="7129339" y="3660081"/>
            <a:ext cx="293" cy="1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圓角矩形 132"/>
          <p:cNvSpPr/>
          <p:nvPr/>
        </p:nvSpPr>
        <p:spPr>
          <a:xfrm rot="16200000">
            <a:off x="6899392" y="3191254"/>
            <a:ext cx="460481" cy="17434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/>
              <a:t>Message</a:t>
            </a:r>
          </a:p>
          <a:p>
            <a:pPr algn="ctr"/>
            <a:r>
              <a:rPr lang="en-US" altLang="zh-TW" sz="1200" dirty="0"/>
              <a:t>Management program</a:t>
            </a:r>
            <a:endParaRPr lang="zh-TW" altLang="en-US" sz="1200" dirty="0"/>
          </a:p>
        </p:txBody>
      </p:sp>
      <p:cxnSp>
        <p:nvCxnSpPr>
          <p:cNvPr id="136" name="直線單箭頭接點 135"/>
          <p:cNvCxnSpPr/>
          <p:nvPr/>
        </p:nvCxnSpPr>
        <p:spPr>
          <a:xfrm>
            <a:off x="6736284" y="4304143"/>
            <a:ext cx="1769" cy="22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23" idx="3"/>
            <a:endCxn id="124" idx="1"/>
          </p:cNvCxnSpPr>
          <p:nvPr/>
        </p:nvCxnSpPr>
        <p:spPr>
          <a:xfrm>
            <a:off x="6996659" y="4804009"/>
            <a:ext cx="29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1" idx="1"/>
          </p:cNvCxnSpPr>
          <p:nvPr/>
        </p:nvCxnSpPr>
        <p:spPr>
          <a:xfrm>
            <a:off x="1263074" y="3588847"/>
            <a:ext cx="612845" cy="22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122" idx="1"/>
          </p:cNvCxnSpPr>
          <p:nvPr/>
        </p:nvCxnSpPr>
        <p:spPr>
          <a:xfrm>
            <a:off x="5550171" y="3417644"/>
            <a:ext cx="707460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695671" y="2139693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LoRaWAN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/>
          <p:cNvCxnSpPr>
            <a:stCxn id="18" idx="0"/>
            <a:endCxn id="31" idx="2"/>
          </p:cNvCxnSpPr>
          <p:nvPr/>
        </p:nvCxnSpPr>
        <p:spPr>
          <a:xfrm flipV="1">
            <a:off x="2742748" y="3903932"/>
            <a:ext cx="4877" cy="2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04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>Specification of Raspberry Pi </a:t>
            </a:r>
            <a:r>
              <a:rPr lang="en-US" altLang="zh-TW" sz="3200" dirty="0" smtClean="0"/>
              <a:t>3 (</a:t>
            </a:r>
            <a:r>
              <a:rPr lang="en-US" altLang="zh-TW" sz="3200" dirty="0" smtClean="0"/>
              <a:t>1/7)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Physical Layout</a:t>
            </a:r>
            <a:endParaRPr lang="zh-TW" alt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1250831"/>
            <a:ext cx="6694097" cy="4391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85733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3"/>
              </a:rPr>
              <a:t>https://www.terraelectronica.ru/pdf/show?pdf_file=%252Fds%252Fpdf%252FT%252FTechicRP3.pdf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6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39" y="114960"/>
            <a:ext cx="7886700" cy="859825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>Specification of Raspberry Pi 3 </a:t>
            </a:r>
            <a:r>
              <a:rPr lang="en-US" altLang="zh-TW" sz="3200" dirty="0" smtClean="0"/>
              <a:t>(</a:t>
            </a:r>
            <a:r>
              <a:rPr lang="en-US" altLang="zh-TW" sz="3200" dirty="0" smtClean="0"/>
              <a:t>2/7)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Hardware Specification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/>
          <a:stretch/>
        </p:blipFill>
        <p:spPr>
          <a:xfrm>
            <a:off x="163902" y="1086929"/>
            <a:ext cx="4494362" cy="4684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689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3"/>
              </a:rPr>
              <a:t>https://www.terraelectronica.ru/pdf/show?pdf_file=%252Fds%252Fpdf%252FT%252FTechicRP3.pdf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4" y="1086928"/>
            <a:ext cx="4485736" cy="44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784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Specification of Raspberry Pi 3 </a:t>
            </a:r>
            <a:r>
              <a:rPr lang="en-US" altLang="zh-TW" sz="3200" dirty="0" smtClean="0"/>
              <a:t>(</a:t>
            </a:r>
            <a:r>
              <a:rPr lang="en-US" altLang="zh-TW" sz="3200" dirty="0" smtClean="0"/>
              <a:t>3/7)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GPIO Highlight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73" t="7209" r="61483" b="29153"/>
          <a:stretch/>
        </p:blipFill>
        <p:spPr>
          <a:xfrm>
            <a:off x="629728" y="1492282"/>
            <a:ext cx="2812212" cy="4396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4249" y="1362975"/>
            <a:ext cx="4711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 (pulse-width modulation)</a:t>
            </a:r>
          </a:p>
          <a:p>
            <a:pPr lvl="1"/>
            <a:r>
              <a:rPr lang="en-US" dirty="0"/>
              <a:t>Software PWM available on all pins</a:t>
            </a:r>
          </a:p>
          <a:p>
            <a:pPr lvl="1"/>
            <a:r>
              <a:rPr lang="en-US" dirty="0"/>
              <a:t>Hardware PWM available on GPIO12, GPIO13, GPIO18, GPIO19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SPI0: MOSI (GPIO10); MISO (GPIO9); SCLK (GPIO11); CE0 (GPIO8), CE1 (GPIO7)</a:t>
            </a:r>
          </a:p>
          <a:p>
            <a:pPr lvl="1"/>
            <a:r>
              <a:rPr lang="en-US" dirty="0"/>
              <a:t>SPI1: MOSI (GPIO20); MISO (GPIO19); SCLK (GPIO21); CE0 (GPIO18); CE1 (GPIO17); CE2 (GPIO16)</a:t>
            </a:r>
          </a:p>
          <a:p>
            <a:r>
              <a:rPr lang="en-US" dirty="0"/>
              <a:t>I2C</a:t>
            </a:r>
          </a:p>
          <a:p>
            <a:pPr lvl="1"/>
            <a:r>
              <a:rPr lang="en-US" dirty="0"/>
              <a:t>Data: (GPIO2); Clock (GPIO3)</a:t>
            </a:r>
          </a:p>
          <a:p>
            <a:pPr lvl="1"/>
            <a:r>
              <a:rPr lang="en-US" dirty="0"/>
              <a:t>EEPROM Data: (GPIO0); EEPROM Clock (GPIO1)</a:t>
            </a:r>
          </a:p>
          <a:p>
            <a:r>
              <a:rPr lang="en-US" dirty="0"/>
              <a:t>Serial</a:t>
            </a:r>
          </a:p>
          <a:p>
            <a:pPr lvl="1"/>
            <a:r>
              <a:rPr lang="en-US" dirty="0"/>
              <a:t>TX (GPIO14); RX (GPIO15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27 GPIO (Data exchange)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5846" y="5887290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://pinout.xyz/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4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784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Specification of Raspberry Pi 3 </a:t>
            </a:r>
            <a:r>
              <a:rPr lang="en-US" altLang="zh-TW" sz="3200" dirty="0" smtClean="0"/>
              <a:t>(</a:t>
            </a:r>
            <a:r>
              <a:rPr lang="en-US" altLang="zh-TW" sz="3200" dirty="0" smtClean="0"/>
              <a:t>4/7)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ARMv8 Architecture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8872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>
                <a:hlinkClick r:id="rId2"/>
              </a:rPr>
              <a:t>http://www.cpu-world.com/news_2011/2011110201_ARM_reveals_details_of_64-bit_ARMv8_architecture.html</a:t>
            </a:r>
            <a:endParaRPr lang="en-US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0" y="1535952"/>
            <a:ext cx="5779996" cy="4351338"/>
          </a:xfrm>
        </p:spPr>
      </p:pic>
    </p:spTree>
    <p:extLst>
      <p:ext uri="{BB962C8B-B14F-4D97-AF65-F5344CB8AC3E}">
        <p14:creationId xmlns:p14="http://schemas.microsoft.com/office/powerpoint/2010/main" val="135141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67"/>
            <a:ext cx="7886700" cy="102372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Specification of Raspberry Pi 3 </a:t>
            </a:r>
            <a:r>
              <a:rPr lang="en-US" altLang="zh-TW" sz="3200" dirty="0" smtClean="0"/>
              <a:t>(5/7)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Benchmarking – Computational Test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5" y="1104913"/>
            <a:ext cx="7116792" cy="4888582"/>
          </a:xfrm>
        </p:spPr>
      </p:pic>
      <p:sp>
        <p:nvSpPr>
          <p:cNvPr id="5" name="TextBox 4"/>
          <p:cNvSpPr txBox="1"/>
          <p:nvPr/>
        </p:nvSpPr>
        <p:spPr>
          <a:xfrm>
            <a:off x="327804" y="6340415"/>
            <a:ext cx="823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https://www.phoronix.com/scan.php?page=article&amp;item=raspberrypi-3-bplus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67"/>
            <a:ext cx="7886700" cy="102372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Specification of Raspberry Pi 3 </a:t>
            </a:r>
            <a:r>
              <a:rPr lang="en-US" altLang="zh-TW" sz="3200" dirty="0" smtClean="0"/>
              <a:t>(6/7)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Benchmarking – Webserver Performance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7" y="1215393"/>
            <a:ext cx="7220310" cy="5038758"/>
          </a:xfrm>
        </p:spPr>
      </p:pic>
      <p:sp>
        <p:nvSpPr>
          <p:cNvPr id="5" name="TextBox 4"/>
          <p:cNvSpPr txBox="1"/>
          <p:nvPr/>
        </p:nvSpPr>
        <p:spPr>
          <a:xfrm>
            <a:off x="327804" y="6340415"/>
            <a:ext cx="823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https://www.phoronix.com/scan.php?page=article&amp;item=raspberrypi-3-bplus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4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67"/>
            <a:ext cx="7886700" cy="102372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Specification of Raspberry Pi 3 </a:t>
            </a:r>
            <a:r>
              <a:rPr lang="en-US" altLang="zh-TW" sz="3200" dirty="0" smtClean="0"/>
              <a:t>(7/7)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Benchmarking – Multi-Thread Performance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" y="1388853"/>
            <a:ext cx="7211683" cy="4701396"/>
          </a:xfrm>
        </p:spPr>
      </p:pic>
      <p:sp>
        <p:nvSpPr>
          <p:cNvPr id="5" name="TextBox 4"/>
          <p:cNvSpPr txBox="1"/>
          <p:nvPr/>
        </p:nvSpPr>
        <p:spPr>
          <a:xfrm>
            <a:off x="327804" y="6340415"/>
            <a:ext cx="823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https://www.phoronix.com/scan.php?page=article&amp;item=raspberrypi-3-bplus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3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307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新細明體</vt:lpstr>
      <vt:lpstr>Office 佈景主題</vt:lpstr>
      <vt:lpstr>Project Meeting</vt:lpstr>
      <vt:lpstr>Flow Chart of Working Architecture</vt:lpstr>
      <vt:lpstr>Specification of Raspberry Pi 3 (1/7) Physical Layout</vt:lpstr>
      <vt:lpstr>Specification of Raspberry Pi 3 (2/7) Hardware Specification</vt:lpstr>
      <vt:lpstr>Specification of Raspberry Pi 3 (3/7) GPIO Highlight</vt:lpstr>
      <vt:lpstr>Specification of Raspberry Pi 3 (4/7) ARMv8 Architecture</vt:lpstr>
      <vt:lpstr>Specification of Raspberry Pi 3 (5/7) Benchmarking – Computational Test</vt:lpstr>
      <vt:lpstr>Specification of Raspberry Pi 3 (6/7) Benchmarking – Webserver Performance</vt:lpstr>
      <vt:lpstr>Specification of Raspberry Pi 3 (7/7) Benchmarking – Multi-Thread Performance</vt:lpstr>
      <vt:lpstr>Specification of Mini LoRa (1/3) Chip Layout</vt:lpstr>
      <vt:lpstr>Specification of Mini LoRa (2/3) Pin Description</vt:lpstr>
      <vt:lpstr>Specification of Mini LoRa (3/3) Module</vt:lpstr>
      <vt:lpstr>Driver (Library)</vt:lpstr>
      <vt:lpstr>Data Packege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FuckLaTeX</dc:creator>
  <cp:lastModifiedBy>esl_momo</cp:lastModifiedBy>
  <cp:revision>41</cp:revision>
  <dcterms:created xsi:type="dcterms:W3CDTF">2019-03-20T07:11:29Z</dcterms:created>
  <dcterms:modified xsi:type="dcterms:W3CDTF">2019-03-29T02:27:50Z</dcterms:modified>
</cp:coreProperties>
</file>