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98" d="100"/>
          <a:sy n="98" d="100"/>
        </p:scale>
        <p:origin x="-2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AC0B-1CF5-4CE4-8D8D-252B23DA13F4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78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AC0B-1CF5-4CE4-8D8D-252B23DA13F4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90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AC0B-1CF5-4CE4-8D8D-252B23DA13F4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94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AC0B-1CF5-4CE4-8D8D-252B23DA13F4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45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AC0B-1CF5-4CE4-8D8D-252B23DA13F4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06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AC0B-1CF5-4CE4-8D8D-252B23DA13F4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44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AC0B-1CF5-4CE4-8D8D-252B23DA13F4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41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AC0B-1CF5-4CE4-8D8D-252B23DA13F4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4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AC0B-1CF5-4CE4-8D8D-252B23DA13F4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48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AC0B-1CF5-4CE4-8D8D-252B23DA13F4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32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AC0B-1CF5-4CE4-8D8D-252B23DA13F4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62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AC0B-1CF5-4CE4-8D8D-252B23DA13F4}" type="datetimeFigureOut">
              <a:rPr lang="zh-TW" altLang="en-US" smtClean="0"/>
              <a:t>2019/4/8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23201-7FCB-4344-9177-58AE57ADE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24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2019.04.10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555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715" y="528702"/>
            <a:ext cx="7886700" cy="97070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Flow </a:t>
            </a:r>
            <a:r>
              <a:rPr lang="en-US" altLang="zh-TW" dirty="0" smtClean="0"/>
              <a:t>Chart of Working Architecture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35315" y="4058233"/>
            <a:ext cx="2976003" cy="21415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9" rIns="51435" bIns="2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013"/>
          </a:p>
        </p:txBody>
      </p:sp>
      <p:sp>
        <p:nvSpPr>
          <p:cNvPr id="12" name="矩形 11"/>
          <p:cNvSpPr/>
          <p:nvPr/>
        </p:nvSpPr>
        <p:spPr>
          <a:xfrm>
            <a:off x="417033" y="4058234"/>
            <a:ext cx="818285" cy="6639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9" rIns="51435" bIns="2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 err="1"/>
              <a:t>LoRa</a:t>
            </a:r>
            <a:r>
              <a:rPr lang="en-US" altLang="zh-TW" sz="1013" dirty="0"/>
              <a:t> </a:t>
            </a:r>
          </a:p>
          <a:p>
            <a:pPr algn="ctr"/>
            <a:r>
              <a:rPr lang="en-US" altLang="zh-TW" sz="1013" dirty="0"/>
              <a:t>Antenna</a:t>
            </a:r>
          </a:p>
          <a:p>
            <a:pPr algn="ctr"/>
            <a:r>
              <a:rPr lang="en-US" altLang="zh-TW" sz="1013" dirty="0"/>
              <a:t>(SX1276)</a:t>
            </a:r>
            <a:endParaRPr lang="zh-TW" altLang="en-US" sz="1013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294311" y="3694986"/>
            <a:ext cx="2858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LoRa</a:t>
            </a:r>
            <a:r>
              <a:rPr lang="en-US" altLang="zh-TW" sz="1400" dirty="0"/>
              <a:t> Sensor node</a:t>
            </a:r>
            <a:r>
              <a:rPr lang="zh-TW" altLang="en-US" sz="1400" dirty="0"/>
              <a:t> </a:t>
            </a:r>
            <a:r>
              <a:rPr lang="en-US" altLang="zh-TW" sz="1400" dirty="0"/>
              <a:t>( Raspberry Pi 3 )</a:t>
            </a:r>
            <a:endParaRPr lang="zh-TW" altLang="en-US" sz="1400" dirty="0"/>
          </a:p>
        </p:txBody>
      </p:sp>
      <p:sp>
        <p:nvSpPr>
          <p:cNvPr id="18" name="圓角矩形 17"/>
          <p:cNvSpPr/>
          <p:nvPr/>
        </p:nvSpPr>
        <p:spPr>
          <a:xfrm>
            <a:off x="2166597" y="5080805"/>
            <a:ext cx="1096784" cy="3991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Smart meter</a:t>
            </a:r>
          </a:p>
          <a:p>
            <a:pPr algn="ctr"/>
            <a:r>
              <a:rPr lang="en-US" altLang="zh-TW" sz="1200" dirty="0"/>
              <a:t>Simulator.py</a:t>
            </a:r>
          </a:p>
        </p:txBody>
      </p:sp>
      <p:sp>
        <p:nvSpPr>
          <p:cNvPr id="23" name="矩形 22"/>
          <p:cNvSpPr/>
          <p:nvPr/>
        </p:nvSpPr>
        <p:spPr>
          <a:xfrm>
            <a:off x="5522412" y="4004336"/>
            <a:ext cx="2976003" cy="21415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9" rIns="51435" bIns="2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013"/>
          </a:p>
        </p:txBody>
      </p:sp>
      <p:sp>
        <p:nvSpPr>
          <p:cNvPr id="24" name="矩形 23"/>
          <p:cNvSpPr/>
          <p:nvPr/>
        </p:nvSpPr>
        <p:spPr>
          <a:xfrm>
            <a:off x="4704130" y="4004337"/>
            <a:ext cx="818285" cy="6639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1435" tIns="25719" rIns="51435" bIns="2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13" dirty="0" err="1"/>
              <a:t>LoRa</a:t>
            </a:r>
            <a:r>
              <a:rPr lang="en-US" altLang="zh-TW" sz="1013" dirty="0"/>
              <a:t> </a:t>
            </a:r>
          </a:p>
          <a:p>
            <a:pPr algn="ctr"/>
            <a:r>
              <a:rPr lang="en-US" altLang="zh-TW" sz="1013" dirty="0"/>
              <a:t>Antenna</a:t>
            </a:r>
          </a:p>
          <a:p>
            <a:pPr algn="ctr"/>
            <a:r>
              <a:rPr lang="en-US" altLang="zh-TW" sz="1013" dirty="0"/>
              <a:t>(SX1276)</a:t>
            </a:r>
            <a:endParaRPr lang="zh-TW" altLang="en-US" sz="1013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830118" y="3694986"/>
            <a:ext cx="256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LoRa</a:t>
            </a:r>
            <a:r>
              <a:rPr lang="en-US" altLang="zh-TW" sz="1400" dirty="0"/>
              <a:t> Gateway ( Raspberry Pi 3 )</a:t>
            </a:r>
            <a:endParaRPr lang="zh-TW" altLang="en-US" sz="1400" dirty="0"/>
          </a:p>
        </p:txBody>
      </p:sp>
      <p:sp>
        <p:nvSpPr>
          <p:cNvPr id="30" name="圓角矩形 29"/>
          <p:cNvSpPr/>
          <p:nvPr/>
        </p:nvSpPr>
        <p:spPr>
          <a:xfrm>
            <a:off x="2166597" y="5695490"/>
            <a:ext cx="1096784" cy="40406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Smart meter Dataset.csv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1848160" y="4237337"/>
            <a:ext cx="1743412" cy="62560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LoRa</a:t>
            </a:r>
            <a:r>
              <a:rPr lang="en-US" altLang="zh-TW" sz="1200" dirty="0"/>
              <a:t> transmission.py</a:t>
            </a:r>
          </a:p>
        </p:txBody>
      </p:sp>
      <p:cxnSp>
        <p:nvCxnSpPr>
          <p:cNvPr id="35" name="直線單箭頭接點 34"/>
          <p:cNvCxnSpPr>
            <a:stCxn id="30" idx="0"/>
            <a:endCxn id="18" idx="2"/>
          </p:cNvCxnSpPr>
          <p:nvPr/>
        </p:nvCxnSpPr>
        <p:spPr>
          <a:xfrm flipV="1">
            <a:off x="2714989" y="5479992"/>
            <a:ext cx="0" cy="2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弧形箭號 (上彎) 46"/>
          <p:cNvSpPr/>
          <p:nvPr/>
        </p:nvSpPr>
        <p:spPr>
          <a:xfrm rot="10800000" flipH="1">
            <a:off x="616193" y="3388014"/>
            <a:ext cx="4686695" cy="650583"/>
          </a:xfrm>
          <a:prstGeom prst="curvedUpArrow">
            <a:avLst>
              <a:gd name="adj1" fmla="val 12739"/>
              <a:gd name="adj2" fmla="val 42860"/>
              <a:gd name="adj3" fmla="val 2494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2" name="圓角矩形 121"/>
          <p:cNvSpPr/>
          <p:nvPr/>
        </p:nvSpPr>
        <p:spPr>
          <a:xfrm>
            <a:off x="5785607" y="4114747"/>
            <a:ext cx="1743412" cy="4848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LoRa</a:t>
            </a:r>
            <a:r>
              <a:rPr lang="en-US" altLang="zh-TW" sz="1200" dirty="0"/>
              <a:t> receipt.py</a:t>
            </a:r>
          </a:p>
        </p:txBody>
      </p:sp>
      <p:sp>
        <p:nvSpPr>
          <p:cNvPr id="123" name="圓角矩形 122"/>
          <p:cNvSpPr/>
          <p:nvPr/>
        </p:nvSpPr>
        <p:spPr>
          <a:xfrm>
            <a:off x="5660522" y="5479992"/>
            <a:ext cx="864113" cy="5271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DNN</a:t>
            </a:r>
          </a:p>
          <a:p>
            <a:pPr algn="ctr"/>
            <a:r>
              <a:rPr lang="en-US" altLang="zh-TW" sz="1200" dirty="0"/>
              <a:t>container</a:t>
            </a:r>
          </a:p>
        </p:txBody>
      </p:sp>
      <p:sp>
        <p:nvSpPr>
          <p:cNvPr id="124" name="圓角矩形 123"/>
          <p:cNvSpPr/>
          <p:nvPr/>
        </p:nvSpPr>
        <p:spPr>
          <a:xfrm>
            <a:off x="6815486" y="5479992"/>
            <a:ext cx="884117" cy="52711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BC</a:t>
            </a:r>
          </a:p>
          <a:p>
            <a:pPr algn="ctr"/>
            <a:r>
              <a:rPr lang="en-US" altLang="zh-TW" sz="1200" dirty="0"/>
              <a:t>container</a:t>
            </a:r>
          </a:p>
        </p:txBody>
      </p:sp>
      <p:cxnSp>
        <p:nvCxnSpPr>
          <p:cNvPr id="127" name="直線單箭頭接點 126"/>
          <p:cNvCxnSpPr>
            <a:stCxn id="122" idx="2"/>
            <a:endCxn id="133" idx="3"/>
          </p:cNvCxnSpPr>
          <p:nvPr/>
        </p:nvCxnSpPr>
        <p:spPr>
          <a:xfrm>
            <a:off x="6657315" y="4599620"/>
            <a:ext cx="293" cy="17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圓角矩形 132"/>
          <p:cNvSpPr/>
          <p:nvPr/>
        </p:nvSpPr>
        <p:spPr>
          <a:xfrm rot="16200000">
            <a:off x="6427368" y="4130793"/>
            <a:ext cx="460481" cy="17434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dirty="0"/>
              <a:t>Message</a:t>
            </a:r>
          </a:p>
          <a:p>
            <a:pPr algn="ctr"/>
            <a:r>
              <a:rPr lang="en-US" altLang="zh-TW" sz="1200" dirty="0"/>
              <a:t>Management program</a:t>
            </a:r>
            <a:endParaRPr lang="zh-TW" altLang="en-US" sz="1200" dirty="0"/>
          </a:p>
        </p:txBody>
      </p:sp>
      <p:cxnSp>
        <p:nvCxnSpPr>
          <p:cNvPr id="136" name="直線單箭頭接點 135"/>
          <p:cNvCxnSpPr/>
          <p:nvPr/>
        </p:nvCxnSpPr>
        <p:spPr>
          <a:xfrm>
            <a:off x="6264260" y="5243682"/>
            <a:ext cx="1769" cy="228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>
            <a:stCxn id="123" idx="3"/>
            <a:endCxn id="124" idx="1"/>
          </p:cNvCxnSpPr>
          <p:nvPr/>
        </p:nvCxnSpPr>
        <p:spPr>
          <a:xfrm>
            <a:off x="6524635" y="5743548"/>
            <a:ext cx="290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endCxn id="31" idx="1"/>
          </p:cNvCxnSpPr>
          <p:nvPr/>
        </p:nvCxnSpPr>
        <p:spPr>
          <a:xfrm>
            <a:off x="1235315" y="4547852"/>
            <a:ext cx="612845" cy="228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endCxn id="122" idx="1"/>
          </p:cNvCxnSpPr>
          <p:nvPr/>
        </p:nvCxnSpPr>
        <p:spPr>
          <a:xfrm>
            <a:off x="5522412" y="4353456"/>
            <a:ext cx="263195" cy="372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667912" y="3098698"/>
            <a:ext cx="111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LoRaWAN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2" name="直線單箭頭接點 71"/>
          <p:cNvCxnSpPr>
            <a:stCxn id="18" idx="0"/>
            <a:endCxn id="31" idx="2"/>
          </p:cNvCxnSpPr>
          <p:nvPr/>
        </p:nvCxnSpPr>
        <p:spPr>
          <a:xfrm flipV="1">
            <a:off x="2714989" y="4862937"/>
            <a:ext cx="4877" cy="2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7859386" y="4114747"/>
            <a:ext cx="507045" cy="189235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zh-TW" sz="1200" dirty="0" smtClean="0"/>
              <a:t>Packet Forwarding program</a:t>
            </a:r>
            <a:endParaRPr lang="en-US" altLang="zh-TW" sz="1200" dirty="0"/>
          </a:p>
        </p:txBody>
      </p:sp>
      <p:sp>
        <p:nvSpPr>
          <p:cNvPr id="5" name="雲朵形 4"/>
          <p:cNvSpPr/>
          <p:nvPr/>
        </p:nvSpPr>
        <p:spPr>
          <a:xfrm>
            <a:off x="5470088" y="2249940"/>
            <a:ext cx="2642820" cy="880947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弧形箭號 (上彎) 31"/>
          <p:cNvSpPr/>
          <p:nvPr/>
        </p:nvSpPr>
        <p:spPr>
          <a:xfrm rot="4718247" flipH="1" flipV="1">
            <a:off x="7772477" y="3297983"/>
            <a:ext cx="1404244" cy="340094"/>
          </a:xfrm>
          <a:prstGeom prst="curvedUpArrow">
            <a:avLst>
              <a:gd name="adj1" fmla="val 12739"/>
              <a:gd name="adj2" fmla="val 42860"/>
              <a:gd name="adj3" fmla="val 2494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24130" y="3201625"/>
            <a:ext cx="1528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WiFi</a:t>
            </a:r>
            <a:r>
              <a:rPr lang="en-US" altLang="zh-TW" dirty="0" smtClean="0">
                <a:solidFill>
                  <a:srgbClr val="FF0000"/>
                </a:solidFill>
              </a:rPr>
              <a:t>, Ethernet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18585" y="2454813"/>
            <a:ext cx="6062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Cloud</a:t>
            </a:r>
            <a:endParaRPr lang="zh-TW" altLang="en-US" sz="1400" dirty="0"/>
          </a:p>
        </p:txBody>
      </p:sp>
      <p:cxnSp>
        <p:nvCxnSpPr>
          <p:cNvPr id="38" name="直線單箭頭接點 37"/>
          <p:cNvCxnSpPr>
            <a:stCxn id="122" idx="3"/>
          </p:cNvCxnSpPr>
          <p:nvPr/>
        </p:nvCxnSpPr>
        <p:spPr>
          <a:xfrm flipV="1">
            <a:off x="7529019" y="4353456"/>
            <a:ext cx="330367" cy="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1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è¢å¹å¿«ç§ 2019-03-29 ä¸å11.04.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78" y="2068784"/>
            <a:ext cx="7539644" cy="386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6431280" y="5135880"/>
            <a:ext cx="586740" cy="1828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431280" y="5042654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27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3939</TotalTime>
  <Words>59</Words>
  <Application>Microsoft Office PowerPoint</Application>
  <PresentationFormat>如螢幕大小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Project Meeting</vt:lpstr>
      <vt:lpstr>Flow Chart of Working Architecture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</dc:title>
  <dc:creator>FuckLaTeX</dc:creator>
  <cp:lastModifiedBy>FuckLaTeX</cp:lastModifiedBy>
  <cp:revision>50</cp:revision>
  <dcterms:created xsi:type="dcterms:W3CDTF">2019-03-20T07:11:29Z</dcterms:created>
  <dcterms:modified xsi:type="dcterms:W3CDTF">2019-04-10T00:35:17Z</dcterms:modified>
</cp:coreProperties>
</file>