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63" r:id="rId4"/>
    <p:sldId id="260" r:id="rId5"/>
    <p:sldId id="261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DFF5B-35E6-4215-BF21-F6B0ACB03B07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8D517-7673-42E1-B366-05A30BE5A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02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Registry created to enable protocol such as MQTT or HTTP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D517-7673-42E1-B366-05A30BE5A97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52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Currently, we setup for one gateway, can add another gateway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D517-7673-42E1-B366-05A30BE5A97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96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6386-C40D-4FEE-B8B8-457BA39517FC}" type="datetime1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7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8F73-7345-4113-A81D-86BE89773BD6}" type="datetime1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74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6EB-D3B4-47FB-AD2F-854566291F54}" type="datetime1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56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614-B229-4885-8F63-1D1142C96565}" type="datetime1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9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58BD-32F6-417C-BA38-31671E0FF63C}" type="datetime1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50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8806-6426-4ED6-90CE-C9C32DDFC100}" type="datetime1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52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BEB6-8181-4E42-8939-FC9D02C1E921}" type="datetime1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4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F5E3-253D-457C-BA1D-DA855F9162E7}" type="datetime1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57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38BD-B5D4-420A-AA53-CD8921B18489}" type="datetime1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42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319E-8920-4529-A8C5-44337C465FF8}" type="datetime1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28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D1B2-7694-4F93-ADDE-9DFD653E3F96}" type="datetime1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6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4CBBA-63B5-4F68-8487-16614143CB63}" type="datetime1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01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2019.04.26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642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1786" y="1253777"/>
            <a:ext cx="5915025" cy="72802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Flow </a:t>
            </a:r>
            <a:r>
              <a:rPr lang="en-US" altLang="zh-TW" dirty="0" smtClean="0"/>
              <a:t>Chart of Working Architecture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69488" y="3900926"/>
            <a:ext cx="2232002" cy="16061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760"/>
          </a:p>
        </p:txBody>
      </p:sp>
      <p:sp>
        <p:nvSpPr>
          <p:cNvPr id="12" name="矩形 11"/>
          <p:cNvSpPr/>
          <p:nvPr/>
        </p:nvSpPr>
        <p:spPr>
          <a:xfrm>
            <a:off x="1455776" y="3900927"/>
            <a:ext cx="613714" cy="4979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760" dirty="0" err="1"/>
              <a:t>LoRa</a:t>
            </a:r>
            <a:r>
              <a:rPr lang="en-US" altLang="zh-TW" sz="760" dirty="0"/>
              <a:t> </a:t>
            </a:r>
          </a:p>
          <a:p>
            <a:pPr algn="ctr"/>
            <a:r>
              <a:rPr lang="en-US" altLang="zh-TW" sz="760" dirty="0"/>
              <a:t>Antenna</a:t>
            </a:r>
          </a:p>
          <a:p>
            <a:pPr algn="ctr"/>
            <a:r>
              <a:rPr lang="en-US" altLang="zh-TW" sz="760" dirty="0"/>
              <a:t>(SX1276)</a:t>
            </a:r>
            <a:endParaRPr lang="zh-TW" altLang="en-US" sz="76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113733" y="3628490"/>
            <a:ext cx="21435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/>
              <a:t>LoRa</a:t>
            </a:r>
            <a:r>
              <a:rPr lang="en-US" altLang="zh-TW" sz="1050" dirty="0"/>
              <a:t> Sensor node</a:t>
            </a:r>
            <a:r>
              <a:rPr lang="zh-TW" altLang="en-US" sz="1050" dirty="0"/>
              <a:t> </a:t>
            </a:r>
            <a:r>
              <a:rPr lang="en-US" altLang="zh-TW" sz="1050" dirty="0"/>
              <a:t>( Raspberry Pi 3 )</a:t>
            </a:r>
            <a:endParaRPr lang="zh-TW" altLang="en-US" sz="1050" dirty="0"/>
          </a:p>
        </p:txBody>
      </p:sp>
      <p:sp>
        <p:nvSpPr>
          <p:cNvPr id="18" name="圓角矩形 17"/>
          <p:cNvSpPr/>
          <p:nvPr/>
        </p:nvSpPr>
        <p:spPr>
          <a:xfrm>
            <a:off x="2767948" y="4667855"/>
            <a:ext cx="822588" cy="2993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Smart meter</a:t>
            </a:r>
          </a:p>
          <a:p>
            <a:pPr algn="ctr"/>
            <a:r>
              <a:rPr lang="en-US" altLang="zh-TW" sz="900" dirty="0"/>
              <a:t>Simulator.py</a:t>
            </a:r>
          </a:p>
        </p:txBody>
      </p:sp>
      <p:sp>
        <p:nvSpPr>
          <p:cNvPr id="23" name="矩形 22"/>
          <p:cNvSpPr/>
          <p:nvPr/>
        </p:nvSpPr>
        <p:spPr>
          <a:xfrm>
            <a:off x="5284810" y="3860503"/>
            <a:ext cx="2232002" cy="16061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760"/>
          </a:p>
        </p:txBody>
      </p:sp>
      <p:sp>
        <p:nvSpPr>
          <p:cNvPr id="24" name="矩形 23"/>
          <p:cNvSpPr/>
          <p:nvPr/>
        </p:nvSpPr>
        <p:spPr>
          <a:xfrm>
            <a:off x="4671099" y="3860504"/>
            <a:ext cx="613714" cy="4979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760" dirty="0" err="1"/>
              <a:t>LoRa</a:t>
            </a:r>
            <a:r>
              <a:rPr lang="en-US" altLang="zh-TW" sz="760" dirty="0"/>
              <a:t> </a:t>
            </a:r>
          </a:p>
          <a:p>
            <a:pPr algn="ctr"/>
            <a:r>
              <a:rPr lang="en-US" altLang="zh-TW" sz="760" dirty="0"/>
              <a:t>Antenna</a:t>
            </a:r>
          </a:p>
          <a:p>
            <a:pPr algn="ctr"/>
            <a:r>
              <a:rPr lang="en-US" altLang="zh-TW" sz="760" dirty="0"/>
              <a:t>(SX1276)</a:t>
            </a:r>
            <a:endParaRPr lang="zh-TW" altLang="en-US" sz="76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15590" y="3628490"/>
            <a:ext cx="19256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/>
              <a:t>LoRa</a:t>
            </a:r>
            <a:r>
              <a:rPr lang="en-US" altLang="zh-TW" sz="1050" dirty="0"/>
              <a:t> Gateway ( Raspberry Pi 3 )</a:t>
            </a:r>
            <a:endParaRPr lang="zh-TW" altLang="en-US" sz="1050" dirty="0"/>
          </a:p>
        </p:txBody>
      </p:sp>
      <p:sp>
        <p:nvSpPr>
          <p:cNvPr id="30" name="圓角矩形 29"/>
          <p:cNvSpPr/>
          <p:nvPr/>
        </p:nvSpPr>
        <p:spPr>
          <a:xfrm>
            <a:off x="2767948" y="5128869"/>
            <a:ext cx="822588" cy="30304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Smart meter Dataset.csv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2529120" y="4035253"/>
            <a:ext cx="1307559" cy="46920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LoRa</a:t>
            </a:r>
            <a:r>
              <a:rPr lang="en-US" altLang="zh-TW" sz="900" dirty="0"/>
              <a:t> transmission.py</a:t>
            </a:r>
          </a:p>
        </p:txBody>
      </p:sp>
      <p:cxnSp>
        <p:nvCxnSpPr>
          <p:cNvPr id="35" name="直線單箭頭接點 34"/>
          <p:cNvCxnSpPr>
            <a:stCxn id="30" idx="0"/>
            <a:endCxn id="18" idx="2"/>
          </p:cNvCxnSpPr>
          <p:nvPr/>
        </p:nvCxnSpPr>
        <p:spPr>
          <a:xfrm flipV="1">
            <a:off x="3179242" y="4967244"/>
            <a:ext cx="0" cy="16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弧形箭號 (上彎) 46"/>
          <p:cNvSpPr/>
          <p:nvPr/>
        </p:nvSpPr>
        <p:spPr>
          <a:xfrm rot="10800000" flipH="1">
            <a:off x="1605146" y="3398262"/>
            <a:ext cx="3515021" cy="487937"/>
          </a:xfrm>
          <a:prstGeom prst="curvedUpArrow">
            <a:avLst>
              <a:gd name="adj1" fmla="val 12739"/>
              <a:gd name="adj2" fmla="val 42860"/>
              <a:gd name="adj3" fmla="val 2494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solidFill>
                <a:schemeClr val="tx1"/>
              </a:solidFill>
            </a:endParaRPr>
          </a:p>
        </p:txBody>
      </p:sp>
      <p:sp>
        <p:nvSpPr>
          <p:cNvPr id="123" name="圓角矩形 122"/>
          <p:cNvSpPr/>
          <p:nvPr/>
        </p:nvSpPr>
        <p:spPr>
          <a:xfrm>
            <a:off x="5393419" y="5019293"/>
            <a:ext cx="648085" cy="39533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DNN</a:t>
            </a:r>
          </a:p>
          <a:p>
            <a:pPr algn="ctr"/>
            <a:r>
              <a:rPr lang="en-US" altLang="zh-TW" sz="900" dirty="0"/>
              <a:t>container</a:t>
            </a:r>
          </a:p>
        </p:txBody>
      </p:sp>
      <p:sp>
        <p:nvSpPr>
          <p:cNvPr id="124" name="圓角矩形 123"/>
          <p:cNvSpPr/>
          <p:nvPr/>
        </p:nvSpPr>
        <p:spPr>
          <a:xfrm>
            <a:off x="6259642" y="5019293"/>
            <a:ext cx="663088" cy="39533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BC</a:t>
            </a:r>
          </a:p>
          <a:p>
            <a:pPr algn="ctr"/>
            <a:r>
              <a:rPr lang="en-US" altLang="zh-TW" sz="900" dirty="0"/>
              <a:t>container</a:t>
            </a:r>
          </a:p>
        </p:txBody>
      </p:sp>
      <p:cxnSp>
        <p:nvCxnSpPr>
          <p:cNvPr id="136" name="直線單箭頭接點 135"/>
          <p:cNvCxnSpPr/>
          <p:nvPr/>
        </p:nvCxnSpPr>
        <p:spPr>
          <a:xfrm flipH="1">
            <a:off x="5839691" y="4870125"/>
            <a:ext cx="10391" cy="149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>
            <a:stCxn id="123" idx="3"/>
            <a:endCxn id="124" idx="1"/>
          </p:cNvCxnSpPr>
          <p:nvPr/>
        </p:nvCxnSpPr>
        <p:spPr>
          <a:xfrm>
            <a:off x="6041504" y="5216960"/>
            <a:ext cx="21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endCxn id="31" idx="1"/>
          </p:cNvCxnSpPr>
          <p:nvPr/>
        </p:nvCxnSpPr>
        <p:spPr>
          <a:xfrm>
            <a:off x="2069487" y="4268140"/>
            <a:ext cx="459634" cy="171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5284810" y="4122342"/>
            <a:ext cx="15732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893935" y="3181273"/>
            <a:ext cx="88370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 err="1">
                <a:solidFill>
                  <a:srgbClr val="FF0000"/>
                </a:solidFill>
              </a:rPr>
              <a:t>LoRaWAN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cxnSp>
        <p:nvCxnSpPr>
          <p:cNvPr id="72" name="直線單箭頭接點 71"/>
          <p:cNvCxnSpPr>
            <a:stCxn id="18" idx="0"/>
            <a:endCxn id="31" idx="2"/>
          </p:cNvCxnSpPr>
          <p:nvPr/>
        </p:nvCxnSpPr>
        <p:spPr>
          <a:xfrm flipV="1">
            <a:off x="3179243" y="4504453"/>
            <a:ext cx="3658" cy="16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7037541" y="3943311"/>
            <a:ext cx="380284" cy="141926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900" dirty="0"/>
              <a:t>Packet Forwarding program</a:t>
            </a:r>
          </a:p>
        </p:txBody>
      </p:sp>
      <p:sp>
        <p:nvSpPr>
          <p:cNvPr id="5" name="雲朵形 4"/>
          <p:cNvSpPr/>
          <p:nvPr/>
        </p:nvSpPr>
        <p:spPr>
          <a:xfrm>
            <a:off x="5245566" y="2544706"/>
            <a:ext cx="1982115" cy="66071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2" name="弧形箭號 (上彎) 31"/>
          <p:cNvSpPr/>
          <p:nvPr/>
        </p:nvSpPr>
        <p:spPr>
          <a:xfrm rot="4718247" flipH="1" flipV="1">
            <a:off x="6972358" y="3330737"/>
            <a:ext cx="1053183" cy="255071"/>
          </a:xfrm>
          <a:prstGeom prst="curvedUpArrow">
            <a:avLst>
              <a:gd name="adj1" fmla="val 12739"/>
              <a:gd name="adj2" fmla="val 42860"/>
              <a:gd name="adj3" fmla="val 2494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86098" y="3258469"/>
            <a:ext cx="119475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 err="1">
                <a:solidFill>
                  <a:srgbClr val="FF0000"/>
                </a:solidFill>
              </a:rPr>
              <a:t>WiFi</a:t>
            </a:r>
            <a:r>
              <a:rPr lang="en-US" altLang="zh-TW" sz="1350" dirty="0">
                <a:solidFill>
                  <a:srgbClr val="FF0000"/>
                </a:solidFill>
              </a:rPr>
              <a:t>, Ethernet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31939" y="2698361"/>
            <a:ext cx="4988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50" dirty="0"/>
              <a:t>Cloud</a:t>
            </a:r>
            <a:endParaRPr lang="zh-TW" altLang="en-US" sz="1050" dirty="0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6840136" y="4122342"/>
            <a:ext cx="197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5442138" y="3916987"/>
            <a:ext cx="1397997" cy="9461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900" dirty="0"/>
          </a:p>
        </p:txBody>
      </p:sp>
      <p:sp>
        <p:nvSpPr>
          <p:cNvPr id="122" name="圓角矩形 121"/>
          <p:cNvSpPr/>
          <p:nvPr/>
        </p:nvSpPr>
        <p:spPr>
          <a:xfrm>
            <a:off x="5547689" y="4075436"/>
            <a:ext cx="1182995" cy="36365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LoRa</a:t>
            </a:r>
            <a:r>
              <a:rPr lang="en-US" altLang="zh-TW" sz="900" dirty="0"/>
              <a:t> receipt.py</a:t>
            </a:r>
          </a:p>
        </p:txBody>
      </p:sp>
      <p:sp>
        <p:nvSpPr>
          <p:cNvPr id="133" name="圓角矩形 132"/>
          <p:cNvSpPr/>
          <p:nvPr/>
        </p:nvSpPr>
        <p:spPr>
          <a:xfrm rot="16200000">
            <a:off x="5966507" y="4077486"/>
            <a:ext cx="345361" cy="11829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900" dirty="0"/>
              <a:t>Message</a:t>
            </a:r>
          </a:p>
          <a:p>
            <a:pPr algn="ctr"/>
            <a:r>
              <a:rPr lang="en-US" altLang="zh-TW" sz="900" dirty="0"/>
              <a:t>Management program</a:t>
            </a:r>
            <a:endParaRPr lang="zh-TW" altLang="en-US" sz="900" dirty="0"/>
          </a:p>
        </p:txBody>
      </p:sp>
      <p:cxnSp>
        <p:nvCxnSpPr>
          <p:cNvPr id="39" name="直線接點 38"/>
          <p:cNvCxnSpPr>
            <a:stCxn id="133" idx="3"/>
            <a:endCxn id="122" idx="2"/>
          </p:cNvCxnSpPr>
          <p:nvPr/>
        </p:nvCxnSpPr>
        <p:spPr>
          <a:xfrm flipH="1" flipV="1">
            <a:off x="6139187" y="4439091"/>
            <a:ext cx="1" cy="5721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786981" y="3872812"/>
            <a:ext cx="7044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050" dirty="0"/>
              <a:t>Receiver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7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Issue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After integrated </a:t>
            </a:r>
            <a:r>
              <a:rPr lang="en-US" altLang="zh-TW" dirty="0" smtClean="0">
                <a:solidFill>
                  <a:schemeClr val="accent1"/>
                </a:solidFill>
              </a:rPr>
              <a:t>Receiver</a:t>
            </a:r>
            <a:r>
              <a:rPr lang="en-US" altLang="zh-TW" dirty="0" smtClean="0"/>
              <a:t>, the container cannot receive data from host.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Sol:</a:t>
            </a:r>
            <a:r>
              <a:rPr lang="en-US" altLang="zh-TW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Check the container can receive the data from host is 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Running the flow again.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12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Cloud (Using Google Cloud Platform)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Components (Current progress</a:t>
            </a:r>
            <a:r>
              <a:rPr lang="en-US" altLang="zh-TW" dirty="0" smtClean="0"/>
              <a:t>) under </a:t>
            </a:r>
            <a:r>
              <a:rPr lang="en-US" altLang="zh-TW" dirty="0" err="1" smtClean="0"/>
              <a:t>esl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-registry</a:t>
            </a:r>
            <a:endParaRPr lang="en-US" altLang="zh-TW" dirty="0"/>
          </a:p>
          <a:p>
            <a:pPr lvl="1"/>
            <a:r>
              <a:rPr lang="en-US" altLang="zh-TW" dirty="0"/>
              <a:t>Cloud </a:t>
            </a:r>
            <a:r>
              <a:rPr lang="en-US" altLang="zh-TW" dirty="0" err="1"/>
              <a:t>IoT</a:t>
            </a:r>
            <a:r>
              <a:rPr lang="en-US" altLang="zh-TW" dirty="0"/>
              <a:t> Core</a:t>
            </a:r>
          </a:p>
          <a:p>
            <a:pPr lvl="1"/>
            <a:r>
              <a:rPr lang="en-US" altLang="zh-TW" dirty="0"/>
              <a:t>Cloud </a:t>
            </a:r>
            <a:r>
              <a:rPr lang="en-US" altLang="zh-TW" dirty="0" smtClean="0"/>
              <a:t>Pub/Sub</a:t>
            </a:r>
          </a:p>
          <a:p>
            <a:r>
              <a:rPr lang="en-US" altLang="zh-TW" dirty="0" smtClean="0"/>
              <a:t>Next to do:</a:t>
            </a:r>
          </a:p>
          <a:p>
            <a:pPr lvl="1"/>
            <a:r>
              <a:rPr lang="en-US" altLang="zh-TW" dirty="0" smtClean="0"/>
              <a:t>Setup Cloud Database</a:t>
            </a:r>
          </a:p>
          <a:p>
            <a:pPr lvl="1"/>
            <a:r>
              <a:rPr lang="en-US" altLang="zh-TW" dirty="0" smtClean="0"/>
              <a:t>Subscribe data from available topics in our system then save to database</a:t>
            </a:r>
          </a:p>
          <a:p>
            <a:pPr lvl="1"/>
            <a:r>
              <a:rPr lang="en-US" altLang="zh-TW" dirty="0" smtClean="0"/>
              <a:t>Prepare local server to subscribe topics (as a backup data – if needed)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59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dirty="0" err="1" smtClean="0"/>
              <a:t>IoT</a:t>
            </a:r>
            <a:r>
              <a:rPr lang="en-US" dirty="0" smtClean="0"/>
              <a:t> Core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0" y="1940071"/>
            <a:ext cx="7037240" cy="351862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59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Pub/Sub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" t="34261"/>
          <a:stretch/>
        </p:blipFill>
        <p:spPr>
          <a:xfrm>
            <a:off x="914400" y="1325881"/>
            <a:ext cx="7600950" cy="48510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9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</a:p>
          <a:p>
            <a:pPr lvl="1"/>
            <a:r>
              <a:rPr lang="en-US" dirty="0" smtClean="0"/>
              <a:t>Dataflow (to manage data stream from topic to database)</a:t>
            </a:r>
          </a:p>
          <a:p>
            <a:pPr lvl="1"/>
            <a:r>
              <a:rPr lang="en-US" dirty="0" smtClean="0"/>
              <a:t>Cloud Storage (database space)</a:t>
            </a:r>
          </a:p>
          <a:p>
            <a:pPr lvl="1"/>
            <a:r>
              <a:rPr lang="en-US" dirty="0" err="1" smtClean="0"/>
              <a:t>BigQuery</a:t>
            </a:r>
            <a:r>
              <a:rPr lang="en-US" dirty="0" smtClean="0"/>
              <a:t> (Manage table of dataset for further use)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02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713232" y="3410712"/>
            <a:ext cx="1472184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Pub/Sub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0424" y="3410712"/>
            <a:ext cx="1219200" cy="9601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(job)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800" y="3410712"/>
            <a:ext cx="1292352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Dataflow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31839" y="3410712"/>
            <a:ext cx="1292352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BigQuery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4031" y="4716113"/>
            <a:ext cx="1280160" cy="111556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table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185416" y="3890772"/>
            <a:ext cx="445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3849624" y="3890772"/>
            <a:ext cx="646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5788152" y="3890772"/>
            <a:ext cx="543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6978015" y="4370832"/>
            <a:ext cx="6096" cy="34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4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224</Words>
  <Application>Microsoft Office PowerPoint</Application>
  <PresentationFormat>On-screen Show (4:3)</PresentationFormat>
  <Paragraphs>66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新細明體</vt:lpstr>
      <vt:lpstr>Office 佈景主題</vt:lpstr>
      <vt:lpstr>Project Meeting</vt:lpstr>
      <vt:lpstr>Flow Chart of Working Architecture</vt:lpstr>
      <vt:lpstr>Issue</vt:lpstr>
      <vt:lpstr>Cloud (Using Google Cloud Platform)</vt:lpstr>
      <vt:lpstr>Cloud IoT Core</vt:lpstr>
      <vt:lpstr>Cloud Pub/Sub</vt:lpstr>
      <vt:lpstr>Cloud Database</vt:lpstr>
      <vt:lpstr>Flow of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</dc:title>
  <dc:creator>FuckLaTeX</dc:creator>
  <cp:lastModifiedBy>esl_momo</cp:lastModifiedBy>
  <cp:revision>19</cp:revision>
  <dcterms:created xsi:type="dcterms:W3CDTF">2019-04-21T12:36:35Z</dcterms:created>
  <dcterms:modified xsi:type="dcterms:W3CDTF">2019-05-03T03:04:28Z</dcterms:modified>
</cp:coreProperties>
</file>