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6386-C40D-4FEE-B8B8-457BA39517FC}" type="datetime1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882E-619D-4BC5-9497-4F965F9CD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41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8F73-7345-4113-A81D-86BE89773BD6}" type="datetime1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882E-619D-4BC5-9497-4F965F9CD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50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66EB-D3B4-47FB-AD2F-854566291F54}" type="datetime1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882E-619D-4BC5-9497-4F965F9CD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05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0614-B229-4885-8F63-1D1142C96565}" type="datetime1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882E-619D-4BC5-9497-4F965F9CD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87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58BD-32F6-417C-BA38-31671E0FF63C}" type="datetime1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882E-619D-4BC5-9497-4F965F9CD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00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08806-6426-4ED6-90CE-C9C32DDFC100}" type="datetime1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882E-619D-4BC5-9497-4F965F9CD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51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BEB6-8181-4E42-8939-FC9D02C1E921}" type="datetime1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882E-619D-4BC5-9497-4F965F9CD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88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4F5E3-253D-457C-BA1D-DA855F9162E7}" type="datetime1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882E-619D-4BC5-9497-4F965F9CD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135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38BD-B5D4-420A-AA53-CD8921B18489}" type="datetime1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882E-619D-4BC5-9497-4F965F9CD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4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319E-8920-4529-A8C5-44337C465FF8}" type="datetime1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882E-619D-4BC5-9497-4F965F9CD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86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D1B2-7694-4F93-ADDE-9DFD653E3F96}" type="datetime1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882E-619D-4BC5-9497-4F965F9CD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92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4CBBA-63B5-4F68-8487-16614143CB63}" type="datetime1">
              <a:rPr lang="zh-TW" altLang="en-US" smtClean="0"/>
              <a:t>2019/7/8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5882E-619D-4BC5-9497-4F965F9CDC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83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 Meeting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IoT</a:t>
            </a:r>
            <a:r>
              <a:rPr lang="en-US" altLang="zh-TW" dirty="0"/>
              <a:t> Group_2019.05.17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8934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9793" cy="1325563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Performance of Raspberry pi execution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Packet: 267 bytes * 200 </a:t>
            </a:r>
          </a:p>
          <a:p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Buffer size: at least 53400 bytes </a:t>
            </a:r>
          </a:p>
          <a:p>
            <a:pPr marL="3409950" indent="0">
              <a:buNone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-1756" b="63281"/>
          <a:stretch/>
        </p:blipFill>
        <p:spPr>
          <a:xfrm>
            <a:off x="1134302" y="2552391"/>
            <a:ext cx="6405980" cy="144890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71951" b="20755"/>
          <a:stretch/>
        </p:blipFill>
        <p:spPr>
          <a:xfrm>
            <a:off x="1351204" y="4482905"/>
            <a:ext cx="5972175" cy="273028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 flipH="1">
            <a:off x="3784209" y="3954474"/>
            <a:ext cx="1026942" cy="572617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5992837" y="3954474"/>
            <a:ext cx="1083212" cy="5726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344759" y="3882632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036694" y="389550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7-M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728629" y="3897827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080298" y="316621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7-255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100438" y="466300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0-N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080298" y="466470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0-1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873525" y="466300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7-22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498718" y="3166218"/>
            <a:ext cx="69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Bytes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803866" y="320696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791792" y="320696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8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660881" y="320696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074254" y="316621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7-255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561116" y="322175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4bit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19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Buffer 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Buffer in python</a:t>
            </a:r>
          </a:p>
          <a:p>
            <a:r>
              <a:rPr lang="en-US" altLang="zh-TW" dirty="0" err="1"/>
              <a:t>bytearray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2891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6251</TotalTime>
  <Words>45</Words>
  <Application>Microsoft Office PowerPoint</Application>
  <PresentationFormat>如螢幕大小 (4:3)</PresentationFormat>
  <Paragraphs>31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1_Office 佈景主題</vt:lpstr>
      <vt:lpstr>Project Meeting</vt:lpstr>
      <vt:lpstr>Performance of Raspberry pi execution</vt:lpstr>
      <vt:lpstr>Buffer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Meeting</dc:title>
  <dc:creator>FuckLaTeX</dc:creator>
  <cp:lastModifiedBy>ESL</cp:lastModifiedBy>
  <cp:revision>39</cp:revision>
  <dcterms:created xsi:type="dcterms:W3CDTF">2019-05-08T04:38:47Z</dcterms:created>
  <dcterms:modified xsi:type="dcterms:W3CDTF">2019-07-08T02:58:31Z</dcterms:modified>
</cp:coreProperties>
</file>