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CC65-7788-4DB9-AAEA-E2499685922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0514-D3A5-4860-93C6-C7D8EE44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4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AF47-E70F-4743-8B3D-A9F97B5F2AE0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286-BAC6-49BE-B97F-A141653C7B0A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1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824A-EB4B-49B1-AC5D-702171295FDE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9685-BDB5-4739-8390-6BE8CF050716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24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EC-0DB3-4ACF-ABF6-6B6D5DA60156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53E-06A3-4401-9BCA-5C350A26CAA2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0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A0C6-A874-49A2-A6E8-D561BAF63727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6CE6-5C54-4F88-B45E-50EEAA5A6DAE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A329-F962-41A7-8B9A-37CD407A48C8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578C-4C46-4499-AB33-285647007ED5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1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7BD-3741-4A53-BC12-BD34CBBB5DF2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F74A-6EBE-44EC-A2E8-7D3AF5708B2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9B20-FE62-4A98-83D9-7AFB33C34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9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  <a:endParaRPr lang="en-US" altLang="zh-TW" dirty="0" smtClean="0"/>
          </a:p>
          <a:p>
            <a:r>
              <a:rPr lang="en-US" altLang="zh-TW" sz="1400" dirty="0" smtClean="0"/>
              <a:t>2019.05.31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 t="4151" r="813" b="7874"/>
          <a:stretch/>
        </p:blipFill>
        <p:spPr bwMode="auto">
          <a:xfrm>
            <a:off x="868865" y="1535634"/>
            <a:ext cx="7406269" cy="500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31536" y="1166302"/>
            <a:ext cx="38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Docker </a:t>
            </a:r>
            <a:r>
              <a:rPr lang="en-US" altLang="zh-TW" b="1" dirty="0" smtClean="0"/>
              <a:t>Registry</a:t>
            </a:r>
            <a:r>
              <a:rPr lang="zh-TW" altLang="en-US" dirty="0" smtClean="0"/>
              <a:t> </a:t>
            </a:r>
            <a:r>
              <a:rPr lang="en-US" altLang="zh-TW" dirty="0"/>
              <a:t>: Docker Hub Registry </a:t>
            </a:r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40864" y="4498848"/>
            <a:ext cx="127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FF0000"/>
                </a:solidFill>
              </a:rPr>
              <a:t>save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FF0000"/>
                </a:solidFill>
              </a:rPr>
              <a:t>export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Progress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an image </a:t>
            </a:r>
            <a:r>
              <a:rPr lang="en-US" altLang="zh-TW" dirty="0"/>
              <a:t>for </a:t>
            </a:r>
            <a:r>
              <a:rPr lang="en-US" altLang="zh-TW" dirty="0" err="1" smtClean="0"/>
              <a:t>TensorFlow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using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without exporting the container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Preprocess the dataset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39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 data from </a:t>
            </a:r>
            <a:r>
              <a:rPr lang="en-US" altLang="zh-TW" dirty="0"/>
              <a:t>c</a:t>
            </a:r>
            <a:r>
              <a:rPr lang="en-US" altLang="zh-TW" dirty="0" smtClean="0"/>
              <a:t>ontainer </a:t>
            </a:r>
            <a:r>
              <a:rPr lang="en-US" altLang="zh-TW" dirty="0"/>
              <a:t>t</a:t>
            </a:r>
            <a:r>
              <a:rPr lang="en-US" altLang="zh-TW" dirty="0" smtClean="0"/>
              <a:t>o host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5" y="2271108"/>
            <a:ext cx="3924569" cy="4284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40" y="2271108"/>
            <a:ext cx="4176785" cy="42846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63011" y="1971026"/>
            <a:ext cx="634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HOST</a:t>
            </a:r>
            <a:endParaRPr lang="zh-TW" altLang="en-US" sz="13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02922" y="1971026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Container_1</a:t>
            </a:r>
            <a:endParaRPr lang="zh-TW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5303089" y="5099506"/>
            <a:ext cx="899304" cy="18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9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161" y="312104"/>
            <a:ext cx="8748346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Send data between Container_1 and </a:t>
            </a:r>
            <a:r>
              <a:rPr lang="en-US" altLang="zh-TW" dirty="0" smtClean="0"/>
              <a:t>C</a:t>
            </a:r>
            <a:r>
              <a:rPr lang="en-US" altLang="zh-TW" dirty="0" smtClean="0"/>
              <a:t>ontainer_2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2" y="2286848"/>
            <a:ext cx="3975096" cy="40676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77088" y="1954595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Container_2</a:t>
            </a:r>
            <a:endParaRPr lang="zh-TW" altLang="en-US" sz="135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05" y="2263765"/>
            <a:ext cx="4093491" cy="40676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98167" y="1986766"/>
            <a:ext cx="1121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Container_1</a:t>
            </a:r>
            <a:endParaRPr lang="zh-TW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1066477" y="5844041"/>
            <a:ext cx="955754" cy="23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new 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17" y="2467761"/>
            <a:ext cx="6257945" cy="9147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49039" y="2750453"/>
            <a:ext cx="1054580" cy="349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24" y="4320319"/>
            <a:ext cx="2608722" cy="17026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17" y="3804427"/>
            <a:ext cx="7743845" cy="342334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835166" y="2034283"/>
            <a:ext cx="439947" cy="4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1</a:t>
            </a:r>
            <a:endParaRPr lang="zh-TW" altLang="en-US" sz="1350" dirty="0"/>
          </a:p>
        </p:txBody>
      </p:sp>
      <p:sp>
        <p:nvSpPr>
          <p:cNvPr id="10" name="橢圓 9"/>
          <p:cNvSpPr/>
          <p:nvPr/>
        </p:nvSpPr>
        <p:spPr>
          <a:xfrm>
            <a:off x="835166" y="3370949"/>
            <a:ext cx="439947" cy="4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2</a:t>
            </a:r>
            <a:endParaRPr lang="zh-TW" altLang="en-US" sz="135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9B20-FE62-4A98-83D9-7AFB33C3425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63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61</Words>
  <Application>Microsoft Office PowerPoint</Application>
  <PresentationFormat>如螢幕大小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Docker Flow</vt:lpstr>
      <vt:lpstr>Progress Work</vt:lpstr>
      <vt:lpstr>Send data from container to host</vt:lpstr>
      <vt:lpstr>Send data between Container_1 and Container_2</vt:lpstr>
      <vt:lpstr>Add new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YuChien</dc:creator>
  <cp:lastModifiedBy>YuChien</cp:lastModifiedBy>
  <cp:revision>14</cp:revision>
  <dcterms:created xsi:type="dcterms:W3CDTF">2019-05-31T00:06:00Z</dcterms:created>
  <dcterms:modified xsi:type="dcterms:W3CDTF">2019-05-31T00:42:49Z</dcterms:modified>
</cp:coreProperties>
</file>