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5" r:id="rId2"/>
    <p:sldId id="264" r:id="rId3"/>
    <p:sldId id="263" r:id="rId4"/>
    <p:sldId id="258" r:id="rId5"/>
    <p:sldId id="276" r:id="rId6"/>
    <p:sldId id="261" r:id="rId7"/>
    <p:sldId id="265" r:id="rId8"/>
    <p:sldId id="269" r:id="rId9"/>
    <p:sldId id="270" r:id="rId10"/>
    <p:sldId id="259" r:id="rId11"/>
    <p:sldId id="266" r:id="rId12"/>
    <p:sldId id="267" r:id="rId13"/>
    <p:sldId id="268" r:id="rId14"/>
    <p:sldId id="271" r:id="rId15"/>
    <p:sldId id="272" r:id="rId16"/>
    <p:sldId id="273" r:id="rId17"/>
    <p:sldId id="274" r:id="rId18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48F96-EAAB-4588-8DCE-D5F13DB399FE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8D390-709B-4CA0-B22A-B457AD5A8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54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30B-A882-4042-B802-AA72392776B1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6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08CF-9C1C-46D1-A7BF-19B136CE1033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99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4429-8153-4EC6-A22B-35A359392C0E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54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A35-6AF6-44F5-ABC6-FA81F6BB5B96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9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5330-E45D-4C18-81D6-F98488B6C01A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75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CB33-780E-4CB2-A1C0-E1A505E4F3F3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1778-1B4C-413B-BAA9-13C11E4298D3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83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469A-FCDC-4A51-BF0C-7918C24FF062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12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2B3-4608-43A1-BDB2-E1D84D3E70D0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19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6E4D-A145-4E37-987A-E580FEBBC224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3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E416-E3D6-4538-88EC-3E1723B43715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75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A5F-A17D-4E4E-8A4D-F4793557DBEF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38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Group</a:t>
            </a:r>
          </a:p>
          <a:p>
            <a:r>
              <a:rPr lang="en-US" altLang="zh-TW" sz="1400" dirty="0" smtClean="0"/>
              <a:t>2019.06.12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598B-C558-4B31-9FA8-58D7EE90D0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9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7203" r="3942" b="11214"/>
          <a:stretch/>
        </p:blipFill>
        <p:spPr>
          <a:xfrm>
            <a:off x="628650" y="2235709"/>
            <a:ext cx="4848606" cy="331927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32688" y="2366010"/>
            <a:ext cx="2235708" cy="149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9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Buffer flow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40392" y="3763065"/>
            <a:ext cx="1255014" cy="43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3140392" y="3265764"/>
            <a:ext cx="1255014" cy="43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091118" y="2984490"/>
            <a:ext cx="52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40392" y="2768463"/>
            <a:ext cx="1255014" cy="43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文字方塊 14"/>
          <p:cNvSpPr txBox="1"/>
          <p:nvPr/>
        </p:nvSpPr>
        <p:spPr>
          <a:xfrm>
            <a:off x="1416748" y="2845990"/>
            <a:ext cx="5280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Data</a:t>
            </a:r>
          </a:p>
        </p:txBody>
      </p:sp>
      <p:sp>
        <p:nvSpPr>
          <p:cNvPr id="18" name="弧形向右箭號 17"/>
          <p:cNvSpPr/>
          <p:nvPr/>
        </p:nvSpPr>
        <p:spPr>
          <a:xfrm>
            <a:off x="2776918" y="2984490"/>
            <a:ext cx="363474" cy="497301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chemeClr val="tx1"/>
              </a:solidFill>
            </a:endParaRPr>
          </a:p>
        </p:txBody>
      </p:sp>
      <p:sp>
        <p:nvSpPr>
          <p:cNvPr id="19" name="弧形向右箭號 18"/>
          <p:cNvSpPr/>
          <p:nvPr/>
        </p:nvSpPr>
        <p:spPr>
          <a:xfrm>
            <a:off x="2776918" y="3547038"/>
            <a:ext cx="363474" cy="497301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526530" y="2680199"/>
            <a:ext cx="960120" cy="93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DNN</a:t>
            </a:r>
            <a:endParaRPr lang="zh-TW" altLang="en-US" sz="1350" dirty="0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4601146" y="3122990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601146" y="2967870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619184" y="2462331"/>
            <a:ext cx="1975104" cy="2601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文字方塊 33"/>
          <p:cNvSpPr txBox="1"/>
          <p:nvPr/>
        </p:nvSpPr>
        <p:spPr>
          <a:xfrm>
            <a:off x="2776918" y="5284627"/>
            <a:ext cx="17470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err="1"/>
              <a:t>Mangement</a:t>
            </a:r>
            <a:r>
              <a:rPr lang="en-US" altLang="zh-TW" sz="1350" dirty="0"/>
              <a:t> container</a:t>
            </a:r>
            <a:endParaRPr lang="zh-TW" altLang="en-US" sz="135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830889" y="3110981"/>
            <a:ext cx="7200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request</a:t>
            </a:r>
            <a:endParaRPr lang="zh-TW" altLang="en-US" sz="135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236404" y="2873605"/>
            <a:ext cx="8795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</a:rPr>
              <a:t>Data_1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219259" y="3380680"/>
            <a:ext cx="8966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</a:rPr>
              <a:t>Data_2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215829" y="3844066"/>
            <a:ext cx="9001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</a:rPr>
              <a:t>Data_3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3606736" y="4256841"/>
            <a:ext cx="123444" cy="12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橢圓 42"/>
          <p:cNvSpPr/>
          <p:nvPr/>
        </p:nvSpPr>
        <p:spPr>
          <a:xfrm>
            <a:off x="3611308" y="4426005"/>
            <a:ext cx="123444" cy="12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橢圓 43"/>
          <p:cNvSpPr/>
          <p:nvPr/>
        </p:nvSpPr>
        <p:spPr>
          <a:xfrm>
            <a:off x="3613594" y="4620312"/>
            <a:ext cx="123444" cy="12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4921472" y="2475164"/>
            <a:ext cx="1255014" cy="43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文字方塊 51"/>
          <p:cNvSpPr txBox="1"/>
          <p:nvPr/>
        </p:nvSpPr>
        <p:spPr>
          <a:xfrm>
            <a:off x="5154358" y="2569567"/>
            <a:ext cx="893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</a:rPr>
              <a:t>Data_1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6526530" y="3657680"/>
            <a:ext cx="960120" cy="93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DNN</a:t>
            </a:r>
            <a:endParaRPr lang="zh-TW" altLang="en-US" sz="1350" dirty="0"/>
          </a:p>
        </p:txBody>
      </p:sp>
      <p:sp>
        <p:nvSpPr>
          <p:cNvPr id="57" name="圓角矩形 56"/>
          <p:cNvSpPr/>
          <p:nvPr/>
        </p:nvSpPr>
        <p:spPr>
          <a:xfrm>
            <a:off x="6526530" y="4635161"/>
            <a:ext cx="960120" cy="93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DNN</a:t>
            </a:r>
            <a:endParaRPr lang="zh-TW" altLang="en-US" sz="135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0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 flow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1154" y="1907634"/>
            <a:ext cx="1049274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Input data</a:t>
            </a:r>
            <a:endParaRPr lang="zh-TW" altLang="en-US" sz="1350" dirty="0"/>
          </a:p>
        </p:txBody>
      </p:sp>
      <p:cxnSp>
        <p:nvCxnSpPr>
          <p:cNvPr id="8" name="直線單箭頭接點 7"/>
          <p:cNvCxnSpPr>
            <a:stCxn id="6" idx="2"/>
          </p:cNvCxnSpPr>
          <p:nvPr/>
        </p:nvCxnSpPr>
        <p:spPr>
          <a:xfrm flipH="1">
            <a:off x="4652362" y="2401410"/>
            <a:ext cx="3429" cy="22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69432" y="4986987"/>
            <a:ext cx="1049274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 err="1"/>
              <a:t>Buffer_array</a:t>
            </a:r>
            <a:endParaRPr lang="zh-TW" altLang="en-US" sz="1350" dirty="0"/>
          </a:p>
        </p:txBody>
      </p:sp>
      <p:sp>
        <p:nvSpPr>
          <p:cNvPr id="10" name="流程圖: 決策 9"/>
          <p:cNvSpPr/>
          <p:nvPr/>
        </p:nvSpPr>
        <p:spPr>
          <a:xfrm>
            <a:off x="3735105" y="3526534"/>
            <a:ext cx="1834515" cy="8641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Checking array[index] have same or not</a:t>
            </a:r>
            <a:endParaRPr lang="zh-TW" altLang="en-US" sz="1050" dirty="0"/>
          </a:p>
        </p:txBody>
      </p:sp>
      <p:cxnSp>
        <p:nvCxnSpPr>
          <p:cNvPr id="11" name="直線單箭頭接點 10"/>
          <p:cNvCxnSpPr>
            <a:endCxn id="10" idx="0"/>
          </p:cNvCxnSpPr>
          <p:nvPr/>
        </p:nvCxnSpPr>
        <p:spPr>
          <a:xfrm>
            <a:off x="4652362" y="3153290"/>
            <a:ext cx="0" cy="37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046608" y="3746293"/>
            <a:ext cx="1049274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Index ++</a:t>
            </a:r>
            <a:endParaRPr lang="zh-TW" altLang="en-US" sz="1350" dirty="0"/>
          </a:p>
        </p:txBody>
      </p:sp>
      <p:cxnSp>
        <p:nvCxnSpPr>
          <p:cNvPr id="15" name="直線單箭頭接點 14"/>
          <p:cNvCxnSpPr>
            <a:stCxn id="10" idx="1"/>
          </p:cNvCxnSpPr>
          <p:nvPr/>
        </p:nvCxnSpPr>
        <p:spPr>
          <a:xfrm flipH="1" flipV="1">
            <a:off x="3096739" y="3952747"/>
            <a:ext cx="638366" cy="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210469" y="3618437"/>
            <a:ext cx="5229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Yes</a:t>
            </a:r>
            <a:endParaRPr lang="zh-TW" altLang="en-US" sz="1350" dirty="0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2572102" y="2938477"/>
            <a:ext cx="0" cy="767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572102" y="2945335"/>
            <a:ext cx="1555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148299" y="2673944"/>
            <a:ext cx="1049274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check array</a:t>
            </a:r>
            <a:endParaRPr lang="zh-TW" altLang="en-US" sz="1350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4650076" y="4390642"/>
            <a:ext cx="0" cy="59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201449" y="4390642"/>
            <a:ext cx="3977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No</a:t>
            </a:r>
            <a:endParaRPr lang="zh-TW" altLang="en-US" sz="1350" dirty="0"/>
          </a:p>
        </p:txBody>
      </p:sp>
      <p:sp>
        <p:nvSpPr>
          <p:cNvPr id="38" name="左右中括弧 37"/>
          <p:cNvSpPr/>
          <p:nvPr/>
        </p:nvSpPr>
        <p:spPr>
          <a:xfrm>
            <a:off x="1762858" y="2624296"/>
            <a:ext cx="4041648" cy="176634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文字方塊 38"/>
          <p:cNvSpPr txBox="1"/>
          <p:nvPr/>
        </p:nvSpPr>
        <p:spPr>
          <a:xfrm>
            <a:off x="6044250" y="3416162"/>
            <a:ext cx="13098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check function</a:t>
            </a:r>
            <a:endParaRPr lang="zh-TW" altLang="en-US" sz="1350" dirty="0"/>
          </a:p>
        </p:txBody>
      </p:sp>
      <p:sp>
        <p:nvSpPr>
          <p:cNvPr id="41" name="左右中括弧 40"/>
          <p:cNvSpPr/>
          <p:nvPr/>
        </p:nvSpPr>
        <p:spPr>
          <a:xfrm>
            <a:off x="1840582" y="4639261"/>
            <a:ext cx="3970782" cy="88468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文字方塊 41"/>
          <p:cNvSpPr txBox="1"/>
          <p:nvPr/>
        </p:nvSpPr>
        <p:spPr>
          <a:xfrm>
            <a:off x="6102543" y="4928087"/>
            <a:ext cx="11932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350" dirty="0"/>
              <a:t>Push function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44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Buffer function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74954" y="1589090"/>
            <a:ext cx="4345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l"/>
            </a:pPr>
            <a:r>
              <a:rPr lang="en-US" altLang="zh-TW" dirty="0"/>
              <a:t>completed function: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zh-TW" dirty="0"/>
              <a:t> search function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zh-TW" dirty="0"/>
              <a:t> Pop function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zh-TW" dirty="0"/>
              <a:t> Push function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zh-TW" dirty="0" err="1"/>
              <a:t>check_buffer_size</a:t>
            </a:r>
            <a:endParaRPr lang="en-US" altLang="zh-TW" dirty="0"/>
          </a:p>
          <a:p>
            <a:pPr marL="600075" lvl="1" indent="-257175">
              <a:buFont typeface="+mj-lt"/>
              <a:buAutoNum type="arabicPeriod"/>
            </a:pPr>
            <a:r>
              <a:rPr lang="en-US" altLang="zh-TW" dirty="0" err="1"/>
              <a:t>show_buff</a:t>
            </a:r>
            <a:endParaRPr lang="en-US" altLang="zh-TW" dirty="0"/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en-US" altLang="zh-TW" dirty="0"/>
              <a:t>Will do function: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zh-TW" dirty="0" err="1"/>
              <a:t>get_request_enter_container</a:t>
            </a:r>
            <a:endParaRPr lang="en-US" altLang="zh-TW" dirty="0"/>
          </a:p>
          <a:p>
            <a:pPr marL="600075" lvl="1" indent="-257175">
              <a:buFont typeface="+mj-lt"/>
              <a:buAutoNum type="arabicPeriod"/>
            </a:pPr>
            <a:endParaRPr lang="zh-TW" altLang="en-US" sz="1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4" y="3978723"/>
            <a:ext cx="8358188" cy="182263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18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9206-D371-4811-82B7-5FAAB2E2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 for Log Data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2614478" y="2509865"/>
            <a:ext cx="3805823" cy="286208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1087" y="2784365"/>
            <a:ext cx="1375868" cy="658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LoRa</a:t>
            </a:r>
            <a:r>
              <a:rPr kumimoji="0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Receipt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Program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634539" y="2652051"/>
            <a:ext cx="507045" cy="129734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Packet Forwarding program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286955" y="3101994"/>
            <a:ext cx="1347584" cy="1138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圓角矩形 8"/>
          <p:cNvSpPr/>
          <p:nvPr/>
        </p:nvSpPr>
        <p:spPr>
          <a:xfrm>
            <a:off x="2714859" y="3536527"/>
            <a:ext cx="2346896" cy="168173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6690" y="3658796"/>
            <a:ext cx="1375868" cy="6419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Message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Management Program</a:t>
            </a:r>
            <a:endParaRPr kumimoji="0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843423" y="4503801"/>
            <a:ext cx="864113" cy="527112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container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15002" y="4517122"/>
            <a:ext cx="970292" cy="527112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BlockChain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container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707536" y="4767272"/>
            <a:ext cx="307466" cy="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>
            <a:off x="3634624" y="3455712"/>
            <a:ext cx="1769" cy="20308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>
            <a:off x="3852922" y="4314273"/>
            <a:ext cx="647225" cy="18952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直線單箭頭接點 15"/>
          <p:cNvCxnSpPr>
            <a:endCxn id="11" idx="0"/>
          </p:cNvCxnSpPr>
          <p:nvPr/>
        </p:nvCxnSpPr>
        <p:spPr>
          <a:xfrm flipH="1">
            <a:off x="3275480" y="4314273"/>
            <a:ext cx="141517" cy="18952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2251209" y="2273403"/>
            <a:ext cx="1827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Smart Gateway</a:t>
            </a:r>
            <a:endParaRPr kumimoji="0" lang="zh-TW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249151" y="3471767"/>
            <a:ext cx="166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container</a:t>
            </a:r>
            <a:endParaRPr kumimoji="0" lang="zh-TW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8321" y="2782411"/>
            <a:ext cx="725776" cy="6661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LoRa</a:t>
            </a:r>
            <a:r>
              <a:rPr kumimoji="0" lang="en-US" altLang="zh-TW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Antenna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(SX1276)</a:t>
            </a:r>
            <a:endParaRPr kumimoji="0" lang="zh-TW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單箭頭接點 19"/>
          <p:cNvCxnSpPr>
            <a:stCxn id="19" idx="3"/>
            <a:endCxn id="6" idx="1"/>
          </p:cNvCxnSpPr>
          <p:nvPr/>
        </p:nvCxnSpPr>
        <p:spPr>
          <a:xfrm flipV="1">
            <a:off x="2614097" y="3113378"/>
            <a:ext cx="296990" cy="212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2"/>
          <a:srcRect t="5706" r="-414"/>
          <a:stretch/>
        </p:blipFill>
        <p:spPr>
          <a:xfrm>
            <a:off x="5364327" y="4649532"/>
            <a:ext cx="737375" cy="69243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144320" y="4091368"/>
            <a:ext cx="1153834" cy="4053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Log_listener.py</a:t>
            </a:r>
            <a:endParaRPr kumimoji="0" lang="zh-TW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5348564" y="3101994"/>
            <a:ext cx="0" cy="98937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肘形接點 23"/>
          <p:cNvCxnSpPr>
            <a:endCxn id="21" idx="1"/>
          </p:cNvCxnSpPr>
          <p:nvPr/>
        </p:nvCxnSpPr>
        <p:spPr>
          <a:xfrm>
            <a:off x="4322558" y="3955212"/>
            <a:ext cx="821762" cy="338827"/>
          </a:xfrm>
          <a:prstGeom prst="bentConnector3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線單箭頭接點 24"/>
          <p:cNvCxnSpPr>
            <a:stCxn id="21" idx="2"/>
            <a:endCxn id="22" idx="0"/>
          </p:cNvCxnSpPr>
          <p:nvPr/>
        </p:nvCxnSpPr>
        <p:spPr>
          <a:xfrm>
            <a:off x="5721237" y="4496710"/>
            <a:ext cx="11778" cy="15282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4985294" y="3949398"/>
            <a:ext cx="1435007" cy="1392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43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4583-273F-4DEA-B5D8-C416CBB5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 for </a:t>
            </a:r>
            <a:r>
              <a:rPr lang="en-US" b="1" dirty="0" err="1"/>
              <a:t>LoRa</a:t>
            </a:r>
            <a:r>
              <a:rPr lang="en-US" b="1" dirty="0"/>
              <a:t> receiver log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374E9-444A-4082-A042-D5359FA18F9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 t="5385" r="1754" b="1922"/>
          <a:stretch/>
        </p:blipFill>
        <p:spPr bwMode="auto">
          <a:xfrm>
            <a:off x="3002280" y="1690689"/>
            <a:ext cx="3561080" cy="4679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21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DB0F-617F-4F11-B422-6879CA7A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 for DNN log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BE944-88AE-46A2-98C9-5AF7F999B76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8" b="1664"/>
          <a:stretch/>
        </p:blipFill>
        <p:spPr bwMode="auto">
          <a:xfrm>
            <a:off x="2692400" y="1690690"/>
            <a:ext cx="3891280" cy="4802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14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04B7-BCCD-454C-A765-5D29E7BD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1F15E-E70E-4A7F-AC6D-FABAF262A24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3" t="10666" b="3000"/>
          <a:stretch/>
        </p:blipFill>
        <p:spPr bwMode="auto">
          <a:xfrm>
            <a:off x="2062480" y="2123440"/>
            <a:ext cx="4988559" cy="3596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98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9166" y="427979"/>
            <a:ext cx="5915025" cy="728028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Architecture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57452"/>
            <a:ext cx="9144000" cy="50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Inner Network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52" y="1534052"/>
            <a:ext cx="7736495" cy="46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t="4488" r="29521" b="6680"/>
          <a:stretch/>
        </p:blipFill>
        <p:spPr>
          <a:xfrm>
            <a:off x="2109978" y="2216436"/>
            <a:ext cx="5129784" cy="36141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architecture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4354830" y="2434320"/>
            <a:ext cx="0" cy="1655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048256" y="2434320"/>
            <a:ext cx="23065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5891022" y="4089384"/>
            <a:ext cx="0" cy="13487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354830" y="4089384"/>
            <a:ext cx="15361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029968" y="5438124"/>
            <a:ext cx="3861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2029968" y="2434320"/>
            <a:ext cx="18288" cy="30038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09977" y="5092702"/>
            <a:ext cx="1474469" cy="237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>
                <a:solidFill>
                  <a:schemeClr val="tx1"/>
                </a:solidFill>
              </a:rPr>
              <a:t>Smart meter</a:t>
            </a:r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 architecture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49972" y="3783914"/>
            <a:ext cx="2976003" cy="21415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013"/>
          </a:p>
        </p:txBody>
      </p:sp>
      <p:sp>
        <p:nvSpPr>
          <p:cNvPr id="6" name="矩形 5"/>
          <p:cNvSpPr/>
          <p:nvPr/>
        </p:nvSpPr>
        <p:spPr>
          <a:xfrm>
            <a:off x="331690" y="3783915"/>
            <a:ext cx="818285" cy="663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 err="1"/>
              <a:t>LoRa</a:t>
            </a:r>
            <a:r>
              <a:rPr lang="en-US" altLang="zh-TW" sz="1013" dirty="0"/>
              <a:t> </a:t>
            </a:r>
          </a:p>
          <a:p>
            <a:pPr algn="ctr"/>
            <a:r>
              <a:rPr lang="en-US" altLang="zh-TW" sz="1013" dirty="0"/>
              <a:t>Antenna</a:t>
            </a:r>
          </a:p>
          <a:p>
            <a:pPr algn="ctr"/>
            <a:r>
              <a:rPr lang="en-US" altLang="zh-TW" sz="1013" dirty="0"/>
              <a:t>(SX1276)</a:t>
            </a:r>
            <a:endParaRPr lang="zh-TW" altLang="en-US" sz="1013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08967" y="3420667"/>
            <a:ext cx="285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LoRa</a:t>
            </a:r>
            <a:r>
              <a:rPr lang="en-US" altLang="zh-TW" sz="1400" dirty="0"/>
              <a:t> Sensor node</a:t>
            </a:r>
            <a:r>
              <a:rPr lang="zh-TW" altLang="en-US" sz="1400" dirty="0"/>
              <a:t> </a:t>
            </a:r>
            <a:r>
              <a:rPr lang="en-US" altLang="zh-TW" sz="1400" dirty="0"/>
              <a:t>( Raspberry Pi 3 )</a:t>
            </a:r>
            <a:endParaRPr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2081253" y="4806486"/>
            <a:ext cx="1096784" cy="399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Smart meter</a:t>
            </a:r>
          </a:p>
          <a:p>
            <a:pPr algn="ctr"/>
            <a:r>
              <a:rPr lang="en-US" altLang="zh-TW" sz="1200" dirty="0"/>
              <a:t>Simulator.py</a:t>
            </a:r>
          </a:p>
        </p:txBody>
      </p:sp>
      <p:sp>
        <p:nvSpPr>
          <p:cNvPr id="9" name="矩形 8"/>
          <p:cNvSpPr/>
          <p:nvPr/>
        </p:nvSpPr>
        <p:spPr>
          <a:xfrm>
            <a:off x="5437069" y="3730017"/>
            <a:ext cx="2976003" cy="21415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013"/>
          </a:p>
        </p:txBody>
      </p:sp>
      <p:sp>
        <p:nvSpPr>
          <p:cNvPr id="10" name="矩形 9"/>
          <p:cNvSpPr/>
          <p:nvPr/>
        </p:nvSpPr>
        <p:spPr>
          <a:xfrm>
            <a:off x="4618787" y="3730018"/>
            <a:ext cx="818285" cy="663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 err="1"/>
              <a:t>LoRa</a:t>
            </a:r>
            <a:r>
              <a:rPr lang="en-US" altLang="zh-TW" sz="1013" dirty="0"/>
              <a:t> </a:t>
            </a:r>
          </a:p>
          <a:p>
            <a:pPr algn="ctr"/>
            <a:r>
              <a:rPr lang="en-US" altLang="zh-TW" sz="1013" dirty="0"/>
              <a:t>Antenna</a:t>
            </a:r>
          </a:p>
          <a:p>
            <a:pPr algn="ctr"/>
            <a:r>
              <a:rPr lang="en-US" altLang="zh-TW" sz="1013" dirty="0"/>
              <a:t>(SX1276)</a:t>
            </a:r>
            <a:endParaRPr lang="zh-TW" altLang="en-US" sz="1013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44775" y="3420667"/>
            <a:ext cx="256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LoRa</a:t>
            </a:r>
            <a:r>
              <a:rPr lang="en-US" altLang="zh-TW" sz="1400" dirty="0"/>
              <a:t> Gateway ( Raspberry Pi 3 )</a:t>
            </a:r>
            <a:endParaRPr lang="zh-TW" altLang="en-US" sz="1400" dirty="0"/>
          </a:p>
        </p:txBody>
      </p:sp>
      <p:sp>
        <p:nvSpPr>
          <p:cNvPr id="12" name="圓角矩形 11"/>
          <p:cNvSpPr/>
          <p:nvPr/>
        </p:nvSpPr>
        <p:spPr>
          <a:xfrm>
            <a:off x="2081253" y="5421171"/>
            <a:ext cx="1096784" cy="4040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Smart meter Dataset.csv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1762816" y="3963017"/>
            <a:ext cx="1743412" cy="6256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LoRa</a:t>
            </a:r>
            <a:r>
              <a:rPr lang="en-US" altLang="zh-TW" sz="1200" dirty="0"/>
              <a:t> transmission.py</a:t>
            </a:r>
          </a:p>
        </p:txBody>
      </p:sp>
      <p:cxnSp>
        <p:nvCxnSpPr>
          <p:cNvPr id="14" name="直線單箭頭接點 13"/>
          <p:cNvCxnSpPr>
            <a:stCxn id="12" idx="0"/>
            <a:endCxn id="8" idx="2"/>
          </p:cNvCxnSpPr>
          <p:nvPr/>
        </p:nvCxnSpPr>
        <p:spPr>
          <a:xfrm flipV="1">
            <a:off x="2629645" y="5205672"/>
            <a:ext cx="0" cy="2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箭號 (上彎) 14"/>
          <p:cNvSpPr/>
          <p:nvPr/>
        </p:nvSpPr>
        <p:spPr>
          <a:xfrm rot="10800000" flipH="1">
            <a:off x="530850" y="3113695"/>
            <a:ext cx="4686695" cy="650583"/>
          </a:xfrm>
          <a:prstGeom prst="curvedUpArrow">
            <a:avLst>
              <a:gd name="adj1" fmla="val 12739"/>
              <a:gd name="adj2" fmla="val 42860"/>
              <a:gd name="adj3" fmla="val 249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053364" y="3819570"/>
            <a:ext cx="1743412" cy="4848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LoRa</a:t>
            </a:r>
            <a:r>
              <a:rPr lang="en-US" altLang="zh-TW" sz="1200" dirty="0"/>
              <a:t> receipt.py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5896646" y="5211199"/>
            <a:ext cx="2060061" cy="5271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smtClean="0"/>
              <a:t>DNN container</a:t>
            </a:r>
            <a:endParaRPr lang="en-US" altLang="zh-TW" sz="1200" dirty="0"/>
          </a:p>
        </p:txBody>
      </p:sp>
      <p:cxnSp>
        <p:nvCxnSpPr>
          <p:cNvPr id="19" name="直線單箭頭接點 18"/>
          <p:cNvCxnSpPr>
            <a:stCxn id="16" idx="2"/>
            <a:endCxn id="20" idx="3"/>
          </p:cNvCxnSpPr>
          <p:nvPr/>
        </p:nvCxnSpPr>
        <p:spPr>
          <a:xfrm>
            <a:off x="6925070" y="4304443"/>
            <a:ext cx="0" cy="22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 rot="16200000">
            <a:off x="6694829" y="3886114"/>
            <a:ext cx="460481" cy="17434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dirty="0"/>
              <a:t>Message</a:t>
            </a:r>
          </a:p>
          <a:p>
            <a:pPr algn="ctr"/>
            <a:r>
              <a:rPr lang="en-US" altLang="zh-TW" sz="1200" dirty="0"/>
              <a:t>Management program</a:t>
            </a:r>
            <a:endParaRPr lang="zh-TW" altLang="en-US" sz="1200" dirty="0"/>
          </a:p>
        </p:txBody>
      </p:sp>
      <p:cxnSp>
        <p:nvCxnSpPr>
          <p:cNvPr id="21" name="直線單箭頭接點 20"/>
          <p:cNvCxnSpPr>
            <a:stCxn id="20" idx="1"/>
            <a:endCxn id="17" idx="0"/>
          </p:cNvCxnSpPr>
          <p:nvPr/>
        </p:nvCxnSpPr>
        <p:spPr>
          <a:xfrm>
            <a:off x="6925070" y="4988061"/>
            <a:ext cx="1607" cy="223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13" idx="1"/>
          </p:cNvCxnSpPr>
          <p:nvPr/>
        </p:nvCxnSpPr>
        <p:spPr>
          <a:xfrm>
            <a:off x="1149972" y="4273533"/>
            <a:ext cx="612845" cy="228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3"/>
            <a:endCxn id="16" idx="1"/>
          </p:cNvCxnSpPr>
          <p:nvPr/>
        </p:nvCxnSpPr>
        <p:spPr>
          <a:xfrm flipV="1">
            <a:off x="5437072" y="4062007"/>
            <a:ext cx="616292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582569" y="2824378"/>
            <a:ext cx="111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LoRaWAN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>
            <a:stCxn id="8" idx="0"/>
            <a:endCxn id="13" idx="2"/>
          </p:cNvCxnSpPr>
          <p:nvPr/>
        </p:nvCxnSpPr>
        <p:spPr>
          <a:xfrm flipV="1">
            <a:off x="2629646" y="4588617"/>
            <a:ext cx="4877" cy="2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 </a:t>
            </a:r>
            <a:r>
              <a:rPr lang="en-US" altLang="zh-TW" smtClean="0"/>
              <a:t>architecture of Buffer</a:t>
            </a:r>
            <a:endParaRPr lang="zh-TW" altLang="en-US" dirty="0"/>
          </a:p>
        </p:txBody>
      </p:sp>
      <p:grpSp>
        <p:nvGrpSpPr>
          <p:cNvPr id="61" name="群組 60"/>
          <p:cNvGrpSpPr/>
          <p:nvPr/>
        </p:nvGrpSpPr>
        <p:grpSpPr>
          <a:xfrm>
            <a:off x="754380" y="2663190"/>
            <a:ext cx="3604366" cy="2738486"/>
            <a:chOff x="838200" y="2925872"/>
            <a:chExt cx="3712475" cy="2615608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" t="4488" r="29521" b="6680"/>
            <a:stretch/>
          </p:blipFill>
          <p:spPr>
            <a:xfrm>
              <a:off x="838200" y="2925872"/>
              <a:ext cx="3712475" cy="2615608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2601923" y="4593602"/>
              <a:ext cx="866236" cy="4531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cxnSp>
        <p:nvCxnSpPr>
          <p:cNvPr id="63" name="直線單箭頭接點 62"/>
          <p:cNvCxnSpPr>
            <a:stCxn id="59" idx="3"/>
            <a:endCxn id="120" idx="1"/>
          </p:cNvCxnSpPr>
          <p:nvPr/>
        </p:nvCxnSpPr>
        <p:spPr>
          <a:xfrm flipV="1">
            <a:off x="4358746" y="4027924"/>
            <a:ext cx="661371" cy="4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群組 1023"/>
          <p:cNvGrpSpPr/>
          <p:nvPr/>
        </p:nvGrpSpPr>
        <p:grpSpPr>
          <a:xfrm>
            <a:off x="5020117" y="2245663"/>
            <a:ext cx="2715699" cy="2952210"/>
            <a:chOff x="5447583" y="2162768"/>
            <a:chExt cx="3071577" cy="3386332"/>
          </a:xfrm>
        </p:grpSpPr>
        <p:sp>
          <p:nvSpPr>
            <p:cNvPr id="41" name="圓角矩形 40"/>
            <p:cNvSpPr/>
            <p:nvPr/>
          </p:nvSpPr>
          <p:spPr>
            <a:xfrm>
              <a:off x="5524500" y="2948940"/>
              <a:ext cx="2887981" cy="24917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675" dirty="0"/>
            </a:p>
          </p:txBody>
        </p:sp>
        <p:sp>
          <p:nvSpPr>
            <p:cNvPr id="43" name="圓角矩形 42"/>
            <p:cNvSpPr/>
            <p:nvPr/>
          </p:nvSpPr>
          <p:spPr>
            <a:xfrm rot="16200000">
              <a:off x="6770388" y="2051764"/>
              <a:ext cx="384214" cy="246888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350"/>
                <a:t>Message Management</a:t>
              </a:r>
              <a:endParaRPr lang="zh-TW" altLang="en-US" sz="1350" dirty="0"/>
            </a:p>
          </p:txBody>
        </p:sp>
        <p:sp>
          <p:nvSpPr>
            <p:cNvPr id="46" name="圓角矩形 45"/>
            <p:cNvSpPr/>
            <p:nvPr/>
          </p:nvSpPr>
          <p:spPr>
            <a:xfrm rot="16200000">
              <a:off x="6670223" y="3465333"/>
              <a:ext cx="579119" cy="195014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350"/>
                <a:t>Buffer</a:t>
              </a:r>
              <a:endParaRPr lang="zh-TW" altLang="en-US" sz="1350" dirty="0"/>
            </a:p>
          </p:txBody>
        </p:sp>
        <p:sp>
          <p:nvSpPr>
            <p:cNvPr id="49" name="圓角矩形 48"/>
            <p:cNvSpPr/>
            <p:nvPr/>
          </p:nvSpPr>
          <p:spPr>
            <a:xfrm rot="16200000">
              <a:off x="6774622" y="3050954"/>
              <a:ext cx="370321" cy="153632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350"/>
                <a:t>Buffer Rearder</a:t>
              </a:r>
              <a:endParaRPr lang="zh-TW" altLang="en-US" sz="1350" dirty="0"/>
            </a:p>
          </p:txBody>
        </p:sp>
        <p:cxnSp>
          <p:nvCxnSpPr>
            <p:cNvPr id="51" name="直線接點 50"/>
            <p:cNvCxnSpPr>
              <a:stCxn id="46" idx="3"/>
              <a:endCxn id="49" idx="1"/>
            </p:cNvCxnSpPr>
            <p:nvPr/>
          </p:nvCxnSpPr>
          <p:spPr>
            <a:xfrm flipV="1">
              <a:off x="6959783" y="4004276"/>
              <a:ext cx="0" cy="146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stCxn id="43" idx="3"/>
              <a:endCxn id="112" idx="2"/>
            </p:cNvCxnSpPr>
            <p:nvPr/>
          </p:nvCxnSpPr>
          <p:spPr>
            <a:xfrm flipH="1" flipV="1">
              <a:off x="6959782" y="2761845"/>
              <a:ext cx="2713" cy="332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49" idx="3"/>
              <a:endCxn id="43" idx="1"/>
            </p:cNvCxnSpPr>
            <p:nvPr/>
          </p:nvCxnSpPr>
          <p:spPr>
            <a:xfrm flipV="1">
              <a:off x="6959783" y="3478311"/>
              <a:ext cx="2712" cy="1556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6088379" y="2162768"/>
              <a:ext cx="1742806" cy="599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>
                  <a:solidFill>
                    <a:schemeClr val="tx1"/>
                  </a:solidFill>
                </a:rPr>
                <a:t>management</a:t>
              </a:r>
              <a:endParaRPr lang="zh-TW" altLang="en-US" sz="135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350">
                  <a:solidFill>
                    <a:schemeClr val="tx1"/>
                  </a:solidFill>
                </a:rPr>
                <a:t>container</a:t>
              </a:r>
              <a:endParaRPr lang="zh-TW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447583" y="2865120"/>
              <a:ext cx="3071577" cy="2683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751423" y="4134032"/>
              <a:ext cx="434136" cy="19501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350"/>
                <a:t>LORA Receiver</a:t>
              </a:r>
              <a:endParaRPr lang="en-US" altLang="zh-TW" sz="1350" dirty="0"/>
            </a:p>
          </p:txBody>
        </p:sp>
        <p:cxnSp>
          <p:nvCxnSpPr>
            <p:cNvPr id="128" name="直線接點 127"/>
            <p:cNvCxnSpPr>
              <a:stCxn id="124" idx="3"/>
            </p:cNvCxnSpPr>
            <p:nvPr/>
          </p:nvCxnSpPr>
          <p:spPr>
            <a:xfrm flipV="1">
              <a:off x="6968492" y="4729968"/>
              <a:ext cx="0" cy="162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25368" cy="424422"/>
          </a:xfrm>
        </p:spPr>
        <p:txBody>
          <a:bodyPr/>
          <a:lstStyle/>
          <a:p>
            <a:fld id="{294DE237-5AD8-4F17-A7C2-FDA6632781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Receiver Buffer</a:t>
            </a:r>
            <a:r>
              <a:rPr lang="zh-TW" altLang="en-US"/>
              <a:t> </a:t>
            </a:r>
            <a:r>
              <a:rPr lang="en-US" altLang="zh-TW"/>
              <a:t>on Smart Gateway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84969" y="3353356"/>
            <a:ext cx="891540" cy="25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Payload 1</a:t>
            </a:r>
            <a:endParaRPr lang="zh-TW" altLang="en-US" sz="1350" dirty="0"/>
          </a:p>
        </p:txBody>
      </p:sp>
      <p:sp>
        <p:nvSpPr>
          <p:cNvPr id="5" name="矩形 4"/>
          <p:cNvSpPr/>
          <p:nvPr/>
        </p:nvSpPr>
        <p:spPr>
          <a:xfrm>
            <a:off x="2984969" y="3687683"/>
            <a:ext cx="891540" cy="24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Payload 2</a:t>
            </a:r>
            <a:endParaRPr lang="zh-TW" altLang="en-US" sz="1350" dirty="0"/>
          </a:p>
        </p:txBody>
      </p:sp>
      <p:sp>
        <p:nvSpPr>
          <p:cNvPr id="6" name="矩形 5"/>
          <p:cNvSpPr/>
          <p:nvPr/>
        </p:nvSpPr>
        <p:spPr>
          <a:xfrm>
            <a:off x="2984969" y="4004865"/>
            <a:ext cx="858960" cy="25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/>
              <a:t>Payload 3</a:t>
            </a:r>
            <a:endParaRPr lang="zh-TW" altLang="en-US" sz="1350"/>
          </a:p>
        </p:txBody>
      </p:sp>
      <p:sp>
        <p:nvSpPr>
          <p:cNvPr id="7" name="矩形 6"/>
          <p:cNvSpPr/>
          <p:nvPr/>
        </p:nvSpPr>
        <p:spPr>
          <a:xfrm>
            <a:off x="4162259" y="3385237"/>
            <a:ext cx="880162" cy="22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Payload 1</a:t>
            </a:r>
            <a:endParaRPr lang="zh-TW" altLang="en-US" sz="1350" dirty="0"/>
          </a:p>
        </p:txBody>
      </p:sp>
      <p:sp>
        <p:nvSpPr>
          <p:cNvPr id="13" name="左大括弧 12"/>
          <p:cNvSpPr/>
          <p:nvPr/>
        </p:nvSpPr>
        <p:spPr>
          <a:xfrm>
            <a:off x="2589256" y="3267645"/>
            <a:ext cx="191775" cy="21809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文字方塊 13"/>
          <p:cNvSpPr txBox="1"/>
          <p:nvPr/>
        </p:nvSpPr>
        <p:spPr>
          <a:xfrm>
            <a:off x="1703783" y="4048231"/>
            <a:ext cx="74969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/>
              <a:t>30min</a:t>
            </a:r>
          </a:p>
          <a:p>
            <a:pPr algn="ctr"/>
            <a:endParaRPr lang="en-US" altLang="zh-TW" sz="1350"/>
          </a:p>
          <a:p>
            <a:pPr algn="ctr"/>
            <a:r>
              <a:rPr lang="en-US" altLang="zh-TW" sz="1350"/>
              <a:t>200 smart meters</a:t>
            </a:r>
            <a:endParaRPr lang="zh-TW" altLang="en-US" sz="1350"/>
          </a:p>
        </p:txBody>
      </p:sp>
      <p:grpSp>
        <p:nvGrpSpPr>
          <p:cNvPr id="19" name="群組 18"/>
          <p:cNvGrpSpPr/>
          <p:nvPr/>
        </p:nvGrpSpPr>
        <p:grpSpPr>
          <a:xfrm>
            <a:off x="4545164" y="3718894"/>
            <a:ext cx="34290" cy="211454"/>
            <a:chOff x="1958339" y="3390900"/>
            <a:chExt cx="45720" cy="281939"/>
          </a:xfrm>
        </p:grpSpPr>
        <p:sp>
          <p:nvSpPr>
            <p:cNvPr id="15" name="橢圓 14"/>
            <p:cNvSpPr/>
            <p:nvPr/>
          </p:nvSpPr>
          <p:spPr>
            <a:xfrm>
              <a:off x="1958340" y="33909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958339" y="35090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橢圓 16"/>
            <p:cNvSpPr/>
            <p:nvPr/>
          </p:nvSpPr>
          <p:spPr>
            <a:xfrm>
              <a:off x="1958340" y="362712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3070953" y="2998981"/>
            <a:ext cx="726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/>
              <a:t>Space 1</a:t>
            </a:r>
            <a:endParaRPr lang="zh-TW" altLang="en-US" sz="1350"/>
          </a:p>
        </p:txBody>
      </p:sp>
      <p:sp>
        <p:nvSpPr>
          <p:cNvPr id="21" name="文字方塊 20"/>
          <p:cNvSpPr txBox="1"/>
          <p:nvPr/>
        </p:nvSpPr>
        <p:spPr>
          <a:xfrm>
            <a:off x="4261227" y="2996753"/>
            <a:ext cx="726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/>
              <a:t>Space 2</a:t>
            </a:r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2927819" y="3275980"/>
            <a:ext cx="948690" cy="1497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105109" y="3275980"/>
            <a:ext cx="948690" cy="777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3178129" y="2250073"/>
            <a:ext cx="1651634" cy="25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/>
              <a:t>Compare Payload ID</a:t>
            </a:r>
            <a:endParaRPr lang="zh-TW" altLang="en-US" sz="1350"/>
          </a:p>
        </p:txBody>
      </p:sp>
      <p:cxnSp>
        <p:nvCxnSpPr>
          <p:cNvPr id="26" name="肘形接點 25"/>
          <p:cNvCxnSpPr>
            <a:stCxn id="24" idx="2"/>
            <a:endCxn id="20" idx="0"/>
          </p:cNvCxnSpPr>
          <p:nvPr/>
        </p:nvCxnSpPr>
        <p:spPr>
          <a:xfrm rot="5400000">
            <a:off x="3470703" y="2465738"/>
            <a:ext cx="496734" cy="569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endCxn id="21" idx="0"/>
          </p:cNvCxnSpPr>
          <p:nvPr/>
        </p:nvCxnSpPr>
        <p:spPr>
          <a:xfrm>
            <a:off x="4010439" y="2758886"/>
            <a:ext cx="614029" cy="237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26" idx="3"/>
            <a:endCxn id="24" idx="1"/>
          </p:cNvCxnSpPr>
          <p:nvPr/>
        </p:nvCxnSpPr>
        <p:spPr>
          <a:xfrm>
            <a:off x="1631674" y="2373659"/>
            <a:ext cx="1546455" cy="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178129" y="5537301"/>
            <a:ext cx="1651634" cy="25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/>
              <a:t>Buffer Reader</a:t>
            </a:r>
            <a:endParaRPr lang="zh-TW" altLang="en-US" sz="1350"/>
          </a:p>
        </p:txBody>
      </p:sp>
      <p:cxnSp>
        <p:nvCxnSpPr>
          <p:cNvPr id="43" name="肘形接點 42"/>
          <p:cNvCxnSpPr>
            <a:stCxn id="42" idx="0"/>
            <a:endCxn id="22" idx="2"/>
          </p:cNvCxnSpPr>
          <p:nvPr/>
        </p:nvCxnSpPr>
        <p:spPr>
          <a:xfrm rot="16200000" flipV="1">
            <a:off x="3321061" y="4854415"/>
            <a:ext cx="763991" cy="6017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endCxn id="23" idx="2"/>
          </p:cNvCxnSpPr>
          <p:nvPr/>
        </p:nvCxnSpPr>
        <p:spPr>
          <a:xfrm rot="5400000" flipH="1" flipV="1">
            <a:off x="3745018" y="4312147"/>
            <a:ext cx="1093362" cy="575509"/>
          </a:xfrm>
          <a:prstGeom prst="bentConnector3">
            <a:avLst>
              <a:gd name="adj1" fmla="val -4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2" idx="3"/>
            <a:endCxn id="53" idx="1"/>
          </p:cNvCxnSpPr>
          <p:nvPr/>
        </p:nvCxnSpPr>
        <p:spPr>
          <a:xfrm>
            <a:off x="4829762" y="5663388"/>
            <a:ext cx="549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379435" y="5404739"/>
            <a:ext cx="1651634" cy="51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/>
              <a:t>Message Management</a:t>
            </a:r>
            <a:endParaRPr lang="zh-TW" altLang="en-US" sz="1350" dirty="0"/>
          </a:p>
        </p:txBody>
      </p:sp>
      <p:sp>
        <p:nvSpPr>
          <p:cNvPr id="61" name="矩形 60"/>
          <p:cNvSpPr/>
          <p:nvPr/>
        </p:nvSpPr>
        <p:spPr>
          <a:xfrm>
            <a:off x="5469736" y="3207638"/>
            <a:ext cx="2744458" cy="1797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08849" y="4436125"/>
            <a:ext cx="1307105" cy="449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>
                <a:solidFill>
                  <a:schemeClr val="tx1"/>
                </a:solidFill>
              </a:rPr>
              <a:t>management</a:t>
            </a:r>
            <a:endParaRPr lang="zh-TW" altLang="en-US" sz="1350">
              <a:solidFill>
                <a:schemeClr val="tx1"/>
              </a:solidFill>
            </a:endParaRPr>
          </a:p>
          <a:p>
            <a:pPr algn="ctr"/>
            <a:r>
              <a:rPr lang="en-US" altLang="zh-TW" sz="1350">
                <a:solidFill>
                  <a:schemeClr val="tx1"/>
                </a:solidFill>
              </a:rPr>
              <a:t>container</a:t>
            </a:r>
            <a:endParaRPr lang="zh-TW" altLang="en-US" sz="1350">
              <a:solidFill>
                <a:schemeClr val="tx1"/>
              </a:solidFill>
            </a:endParaRPr>
          </a:p>
        </p:txBody>
      </p:sp>
      <p:cxnSp>
        <p:nvCxnSpPr>
          <p:cNvPr id="62" name="直線單箭頭接點 61"/>
          <p:cNvCxnSpPr>
            <a:stCxn id="53" idx="0"/>
          </p:cNvCxnSpPr>
          <p:nvPr/>
        </p:nvCxnSpPr>
        <p:spPr>
          <a:xfrm flipV="1">
            <a:off x="6205252" y="4922264"/>
            <a:ext cx="0" cy="48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圖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935" y="3445287"/>
            <a:ext cx="1835944" cy="935831"/>
          </a:xfrm>
          <a:prstGeom prst="rect">
            <a:avLst/>
          </a:prstGeom>
        </p:spPr>
      </p:pic>
      <p:sp>
        <p:nvSpPr>
          <p:cNvPr id="66" name="文字方塊 65"/>
          <p:cNvSpPr txBox="1"/>
          <p:nvPr/>
        </p:nvSpPr>
        <p:spPr>
          <a:xfrm>
            <a:off x="7294586" y="4630434"/>
            <a:ext cx="919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/>
              <a:t>Docker</a:t>
            </a:r>
            <a:endParaRPr lang="zh-TW" altLang="en-US" sz="2100"/>
          </a:p>
        </p:txBody>
      </p:sp>
      <p:grpSp>
        <p:nvGrpSpPr>
          <p:cNvPr id="87" name="群組 86"/>
          <p:cNvGrpSpPr/>
          <p:nvPr/>
        </p:nvGrpSpPr>
        <p:grpSpPr>
          <a:xfrm>
            <a:off x="3386882" y="4377336"/>
            <a:ext cx="34290" cy="211454"/>
            <a:chOff x="1958339" y="3390900"/>
            <a:chExt cx="45720" cy="281939"/>
          </a:xfrm>
        </p:grpSpPr>
        <p:sp>
          <p:nvSpPr>
            <p:cNvPr id="88" name="橢圓 87"/>
            <p:cNvSpPr/>
            <p:nvPr/>
          </p:nvSpPr>
          <p:spPr>
            <a:xfrm>
              <a:off x="1958340" y="33909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9" name="橢圓 88"/>
            <p:cNvSpPr/>
            <p:nvPr/>
          </p:nvSpPr>
          <p:spPr>
            <a:xfrm>
              <a:off x="1958339" y="35090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90" name="橢圓 89"/>
            <p:cNvSpPr/>
            <p:nvPr/>
          </p:nvSpPr>
          <p:spPr>
            <a:xfrm>
              <a:off x="1958340" y="362712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121" name="矩形 120"/>
          <p:cNvSpPr/>
          <p:nvPr/>
        </p:nvSpPr>
        <p:spPr>
          <a:xfrm>
            <a:off x="1725976" y="2125266"/>
            <a:ext cx="3559157" cy="3796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6" name="矩形 125"/>
          <p:cNvSpPr/>
          <p:nvPr/>
        </p:nvSpPr>
        <p:spPr>
          <a:xfrm>
            <a:off x="797284" y="2245072"/>
            <a:ext cx="834390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>
                <a:solidFill>
                  <a:schemeClr val="bg1"/>
                </a:solidFill>
              </a:rPr>
              <a:t>Payload</a:t>
            </a:r>
            <a:r>
              <a:rPr lang="en-US" altLang="zh-TW" sz="1350"/>
              <a:t> </a:t>
            </a:r>
            <a:endParaRPr lang="zh-TW" altLang="en-US" sz="1350"/>
          </a:p>
        </p:txBody>
      </p:sp>
      <p:sp>
        <p:nvSpPr>
          <p:cNvPr id="129" name="矩形 128"/>
          <p:cNvSpPr/>
          <p:nvPr/>
        </p:nvSpPr>
        <p:spPr>
          <a:xfrm>
            <a:off x="2847561" y="2996753"/>
            <a:ext cx="2277557" cy="2414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/>
              <a:t>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40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Program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995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String IO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4" y="2224883"/>
            <a:ext cx="7933288" cy="1325562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3787378"/>
            <a:ext cx="7886700" cy="14597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100"/>
              <a:t>Result of Test </a:t>
            </a:r>
          </a:p>
          <a:p>
            <a:pPr marL="0" indent="0">
              <a:buNone/>
            </a:pPr>
            <a:endParaRPr lang="zh-TW" altLang="en-US" sz="210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4" y="4130278"/>
            <a:ext cx="7913251" cy="1793002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4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02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/>
              <a:t> What is String IO </a:t>
            </a:r>
            <a:r>
              <a:rPr lang="en-US" altLang="zh-TW" smtClean="0"/>
              <a:t>?</a:t>
            </a:r>
            <a:endParaRPr lang="en-US" altLang="zh-TW"/>
          </a:p>
          <a:p>
            <a:pPr>
              <a:buFont typeface="Wingdings" panose="05000000000000000000" pitchFamily="2" charset="2"/>
              <a:buChar char="Ø"/>
            </a:pPr>
            <a:endParaRPr lang="en-US" altLang="zh-TW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/>
              <a:t> Why </a:t>
            </a:r>
            <a:r>
              <a:rPr lang="en-US" altLang="zh-TW" smtClean="0"/>
              <a:t>don’t I </a:t>
            </a:r>
            <a:r>
              <a:rPr lang="en-US" altLang="zh-TW"/>
              <a:t>use </a:t>
            </a:r>
            <a:r>
              <a:rPr lang="en-US" altLang="zh-TW" smtClean="0"/>
              <a:t>Array?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/>
              <a:t>Can I creat two String IO 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/>
          </a:p>
          <a:p>
            <a:pPr>
              <a:buFont typeface="Wingdings" panose="05000000000000000000" pitchFamily="2" charset="2"/>
              <a:buChar char="Ø"/>
            </a:pP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10881"/>
          <a:stretch/>
        </p:blipFill>
        <p:spPr>
          <a:xfrm>
            <a:off x="4960427" y="3632200"/>
            <a:ext cx="4082987" cy="1905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428" y="5645150"/>
            <a:ext cx="4082987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12482</TotalTime>
  <Words>244</Words>
  <Application>Microsoft Office PowerPoint</Application>
  <PresentationFormat>如螢幕大小 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Wingdings</vt:lpstr>
      <vt:lpstr>Office 佈景主題</vt:lpstr>
      <vt:lpstr>Project meeting</vt:lpstr>
      <vt:lpstr>IoT Architecture</vt:lpstr>
      <vt:lpstr>Docker Inner Network</vt:lpstr>
      <vt:lpstr>System architecture</vt:lpstr>
      <vt:lpstr>System architecture</vt:lpstr>
      <vt:lpstr>System architecture of Buffer</vt:lpstr>
      <vt:lpstr>Receiver Buffer on Smart Gateway</vt:lpstr>
      <vt:lpstr>Program</vt:lpstr>
      <vt:lpstr>Problem</vt:lpstr>
      <vt:lpstr>System architecture</vt:lpstr>
      <vt:lpstr>Buffer flow </vt:lpstr>
      <vt:lpstr>Input data flow</vt:lpstr>
      <vt:lpstr>Buffer function</vt:lpstr>
      <vt:lpstr>Proposed Architecture for Log Data</vt:lpstr>
      <vt:lpstr>Flowchart for LoRa receiver log</vt:lpstr>
      <vt:lpstr>Flowchart for DNN log</vt:lpstr>
      <vt:lpstr>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robert</dc:creator>
  <cp:lastModifiedBy>YuChien</cp:lastModifiedBy>
  <cp:revision>66</cp:revision>
  <cp:lastPrinted>2019-06-12T01:59:43Z</cp:lastPrinted>
  <dcterms:created xsi:type="dcterms:W3CDTF">2019-06-01T05:41:14Z</dcterms:created>
  <dcterms:modified xsi:type="dcterms:W3CDTF">2019-06-12T02:01:17Z</dcterms:modified>
</cp:coreProperties>
</file>