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3" r:id="rId3"/>
    <p:sldId id="265" r:id="rId4"/>
    <p:sldId id="266" r:id="rId5"/>
    <p:sldId id="267" r:id="rId6"/>
    <p:sldId id="268" r:id="rId7"/>
    <p:sldId id="262" r:id="rId8"/>
    <p:sldId id="264" r:id="rId9"/>
    <p:sldId id="258" r:id="rId10"/>
    <p:sldId id="257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16BD6-4E93-44A6-8EAE-21A65A75FD94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57BDA-F4A4-47C3-89ED-3E0CDA42A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5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5600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57BDA-F4A4-47C3-89ED-3E0CDA42AEA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78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F51-F03B-4CA2-98F1-2801178BC80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8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2013-6205-44C1-B720-1DBDBBBEFD03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5208-FE05-4A74-B857-0C5C067664B2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8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0B4E-2983-4940-B870-61DB8743F682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8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E2B-64F0-4100-92A7-A0B64FE06200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5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285D-0EAE-40A3-A557-0B67D4551D0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09AC-FAF7-4E5E-8F51-715FD5A36A67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35AE-33CD-421F-AC63-63C83BB7A8A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A8F-69CB-4ECD-957B-01BC22D07BC3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8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A14F-FC4F-4174-AB12-68E7A2607B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7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9E60-458F-43CE-BD72-272DCBE539A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0B7B-C3C4-483F-8870-9A75BBC924C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45ED-0CA0-4B14-92DF-6324FE56E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9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Group</a:t>
            </a:r>
          </a:p>
          <a:p>
            <a:r>
              <a:rPr lang="en-US" altLang="zh-TW" sz="1400" smtClean="0"/>
              <a:t>2019.06.26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598B-C558-4B31-9FA8-58D7EE90D0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Buff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21" y="1187646"/>
            <a:ext cx="6377079" cy="55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76" y="1322612"/>
            <a:ext cx="8329247" cy="535451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3167" y="427979"/>
            <a:ext cx="5915025" cy="72802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Architecture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57452"/>
            <a:ext cx="9144000" cy="50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206-D371-4811-82B7-5FAAB2E2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 for Log Data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138479" y="2509866"/>
            <a:ext cx="3805823" cy="286208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5087" y="2784365"/>
            <a:ext cx="1375868" cy="658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LoRa</a:t>
            </a: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Receipt</a:t>
            </a:r>
          </a:p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Program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7158540" y="2652052"/>
            <a:ext cx="507045" cy="129734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Packet Forwarding program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5810955" y="3101994"/>
            <a:ext cx="1347584" cy="113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圓角矩形 8"/>
          <p:cNvSpPr/>
          <p:nvPr/>
        </p:nvSpPr>
        <p:spPr>
          <a:xfrm>
            <a:off x="4238859" y="3536527"/>
            <a:ext cx="2346896" cy="168173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lgDashDot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0690" y="3658797"/>
            <a:ext cx="1375868" cy="6419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Message</a:t>
            </a:r>
          </a:p>
          <a:p>
            <a:pPr algn="ctr">
              <a:defRPr/>
            </a:pPr>
            <a:r>
              <a:rPr lang="en-US" altLang="zh-TW" sz="14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Management Program</a:t>
            </a:r>
            <a:endParaRPr lang="zh-TW" altLang="en-US" sz="14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67424" y="4503801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DNN</a:t>
            </a:r>
          </a:p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container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5539002" y="4517122"/>
            <a:ext cx="970292" cy="52711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BlockChain</a:t>
            </a:r>
          </a:p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container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31536" y="4767273"/>
            <a:ext cx="307466" cy="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>
            <a:off x="5158625" y="3455712"/>
            <a:ext cx="1769" cy="20308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5376923" y="4314273"/>
            <a:ext cx="647225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線單箭頭接點 15"/>
          <p:cNvCxnSpPr>
            <a:endCxn id="11" idx="0"/>
          </p:cNvCxnSpPr>
          <p:nvPr/>
        </p:nvCxnSpPr>
        <p:spPr>
          <a:xfrm flipH="1">
            <a:off x="4799481" y="4314273"/>
            <a:ext cx="141517" cy="1895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3775210" y="2273404"/>
            <a:ext cx="1827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kern="0" dirty="0">
                <a:solidFill>
                  <a:srgbClr val="FF0000"/>
                </a:solidFill>
              </a:rPr>
              <a:t>Smart Gateway</a:t>
            </a:r>
            <a:endParaRPr lang="zh-TW" altLang="en-US" sz="1200" kern="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73151" y="3471768"/>
            <a:ext cx="166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200" kern="0" dirty="0">
                <a:solidFill>
                  <a:srgbClr val="FF0000"/>
                </a:solidFill>
              </a:rPr>
              <a:t>container</a:t>
            </a:r>
            <a:endParaRPr lang="zh-TW" altLang="en-US" sz="1200" kern="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2321" y="2782411"/>
            <a:ext cx="725776" cy="6661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100" kern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LoRa</a:t>
            </a:r>
            <a:r>
              <a:rPr lang="en-US" altLang="zh-TW" sz="11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Antenna</a:t>
            </a:r>
          </a:p>
          <a:p>
            <a:pPr algn="ctr">
              <a:defRPr/>
            </a:pPr>
            <a:r>
              <a:rPr lang="en-US" altLang="zh-TW" sz="11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(SX1276)</a:t>
            </a:r>
            <a:endParaRPr lang="zh-TW" altLang="en-US" sz="11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0" name="直線單箭頭接點 19"/>
          <p:cNvCxnSpPr>
            <a:stCxn id="19" idx="3"/>
            <a:endCxn id="6" idx="1"/>
          </p:cNvCxnSpPr>
          <p:nvPr/>
        </p:nvCxnSpPr>
        <p:spPr>
          <a:xfrm flipV="1">
            <a:off x="4138097" y="3113378"/>
            <a:ext cx="296990" cy="212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2"/>
          <a:srcRect t="5706" r="-414"/>
          <a:stretch/>
        </p:blipFill>
        <p:spPr>
          <a:xfrm>
            <a:off x="6888328" y="4649533"/>
            <a:ext cx="737375" cy="69243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668320" y="4091368"/>
            <a:ext cx="1153834" cy="4053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200" kern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Log_listener.py</a:t>
            </a:r>
            <a:endParaRPr lang="zh-TW" altLang="en-US" sz="1200" kern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872564" y="3101994"/>
            <a:ext cx="0" cy="98937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肘形接點 23"/>
          <p:cNvCxnSpPr>
            <a:endCxn id="21" idx="1"/>
          </p:cNvCxnSpPr>
          <p:nvPr/>
        </p:nvCxnSpPr>
        <p:spPr>
          <a:xfrm>
            <a:off x="5846558" y="3955213"/>
            <a:ext cx="821762" cy="338827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線單箭頭接點 24"/>
          <p:cNvCxnSpPr>
            <a:stCxn id="21" idx="2"/>
            <a:endCxn id="22" idx="0"/>
          </p:cNvCxnSpPr>
          <p:nvPr/>
        </p:nvCxnSpPr>
        <p:spPr>
          <a:xfrm>
            <a:off x="7245237" y="4496710"/>
            <a:ext cx="11778" cy="1528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6509295" y="3949399"/>
            <a:ext cx="1435007" cy="1392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4583-273F-4DEA-B5D8-C416CBB5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</a:t>
            </a:r>
            <a:r>
              <a:rPr lang="en-US" b="1" dirty="0" err="1"/>
              <a:t>LoRa</a:t>
            </a:r>
            <a:r>
              <a:rPr lang="en-US" b="1" dirty="0"/>
              <a:t> receiver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374E9-444A-4082-A042-D5359FA18F9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t="5385" r="1754" b="1922"/>
          <a:stretch/>
        </p:blipFill>
        <p:spPr bwMode="auto">
          <a:xfrm>
            <a:off x="4526280" y="1690690"/>
            <a:ext cx="3561080" cy="4679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DB0F-617F-4F11-B422-6879CA7A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 for DNN log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BE944-88AE-46A2-98C9-5AF7F999B7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8" b="1664"/>
          <a:stretch/>
        </p:blipFill>
        <p:spPr bwMode="auto">
          <a:xfrm>
            <a:off x="4216400" y="1690690"/>
            <a:ext cx="3891280" cy="4802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6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04B7-BCCD-454C-A765-5D29E7BD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1F15E-E70E-4A7F-AC6D-FABAF262A24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3" t="10666" b="3000"/>
          <a:stretch/>
        </p:blipFill>
        <p:spPr bwMode="auto">
          <a:xfrm>
            <a:off x="3586481" y="2123440"/>
            <a:ext cx="4988559" cy="3596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System </a:t>
            </a:r>
            <a:r>
              <a:rPr lang="en-US" altLang="zh-TW"/>
              <a:t>architecture of Receiver Buffer 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1005840" y="2407920"/>
            <a:ext cx="4076700" cy="3141180"/>
            <a:chOff x="838200" y="2925872"/>
            <a:chExt cx="3712475" cy="2615608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" t="4488" r="29521" b="6680"/>
            <a:stretch/>
          </p:blipFill>
          <p:spPr>
            <a:xfrm>
              <a:off x="838200" y="2925872"/>
              <a:ext cx="3712475" cy="2615608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601923" y="4593602"/>
              <a:ext cx="866236" cy="4531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3" name="直線單箭頭接點 62"/>
          <p:cNvCxnSpPr/>
          <p:nvPr/>
        </p:nvCxnSpPr>
        <p:spPr>
          <a:xfrm>
            <a:off x="3893820" y="4549140"/>
            <a:ext cx="1812127" cy="7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群組 1023"/>
          <p:cNvGrpSpPr/>
          <p:nvPr/>
        </p:nvGrpSpPr>
        <p:grpSpPr>
          <a:xfrm>
            <a:off x="5705947" y="2162768"/>
            <a:ext cx="3071577" cy="3386332"/>
            <a:chOff x="5447583" y="2162768"/>
            <a:chExt cx="3071577" cy="3386332"/>
          </a:xfrm>
        </p:grpSpPr>
        <p:sp>
          <p:nvSpPr>
            <p:cNvPr id="41" name="圓角矩形 40"/>
            <p:cNvSpPr/>
            <p:nvPr/>
          </p:nvSpPr>
          <p:spPr>
            <a:xfrm>
              <a:off x="5524500" y="2948940"/>
              <a:ext cx="2887981" cy="2491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900" dirty="0"/>
            </a:p>
          </p:txBody>
        </p:sp>
        <p:sp>
          <p:nvSpPr>
            <p:cNvPr id="43" name="圓角矩形 42"/>
            <p:cNvSpPr/>
            <p:nvPr/>
          </p:nvSpPr>
          <p:spPr>
            <a:xfrm rot="16200000">
              <a:off x="6770388" y="2051764"/>
              <a:ext cx="384214" cy="24688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mtClean="0"/>
                <a:t>Message Management</a:t>
              </a:r>
              <a:endParaRPr lang="zh-TW" altLang="en-US" dirty="0"/>
            </a:p>
          </p:txBody>
        </p:sp>
        <p:sp>
          <p:nvSpPr>
            <p:cNvPr id="46" name="圓角矩形 45"/>
            <p:cNvSpPr/>
            <p:nvPr/>
          </p:nvSpPr>
          <p:spPr>
            <a:xfrm rot="16200000">
              <a:off x="6478156" y="3219236"/>
              <a:ext cx="963253" cy="19501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49" name="圓角矩形 48"/>
            <p:cNvSpPr/>
            <p:nvPr/>
          </p:nvSpPr>
          <p:spPr>
            <a:xfrm rot="16200000">
              <a:off x="6798210" y="3282408"/>
              <a:ext cx="370321" cy="153632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mtClean="0"/>
                <a:t>Buffer Rearder</a:t>
              </a:r>
              <a:endParaRPr lang="zh-TW" altLang="en-US" dirty="0"/>
            </a:p>
          </p:txBody>
        </p:sp>
        <p:cxnSp>
          <p:nvCxnSpPr>
            <p:cNvPr id="29" name="直線單箭頭接點 28"/>
            <p:cNvCxnSpPr>
              <a:stCxn id="43" idx="3"/>
              <a:endCxn id="112" idx="2"/>
            </p:cNvCxnSpPr>
            <p:nvPr/>
          </p:nvCxnSpPr>
          <p:spPr>
            <a:xfrm flipH="1" flipV="1">
              <a:off x="6959782" y="2761845"/>
              <a:ext cx="2713" cy="332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46" idx="3"/>
              <a:endCxn id="43" idx="1"/>
            </p:cNvCxnSpPr>
            <p:nvPr/>
          </p:nvCxnSpPr>
          <p:spPr>
            <a:xfrm flipV="1">
              <a:off x="6959783" y="3478311"/>
              <a:ext cx="2712" cy="234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6088379" y="2162768"/>
              <a:ext cx="1742806" cy="599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>
                  <a:solidFill>
                    <a:schemeClr val="tx1"/>
                  </a:solidFill>
                </a:rPr>
                <a:t>management</a:t>
              </a:r>
              <a:endParaRPr lang="zh-TW" altLang="en-US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mtClean="0">
                  <a:solidFill>
                    <a:schemeClr val="tx1"/>
                  </a:solidFill>
                </a:rPr>
                <a:t>container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447583" y="2865120"/>
              <a:ext cx="3071577" cy="2683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742714" y="4129108"/>
              <a:ext cx="434136" cy="19501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/>
                <a:t>LORA Receiver</a:t>
              </a:r>
              <a:endParaRPr lang="en-US" altLang="zh-TW" dirty="0"/>
            </a:p>
          </p:txBody>
        </p:sp>
        <p:cxnSp>
          <p:nvCxnSpPr>
            <p:cNvPr id="128" name="直線接點 127"/>
            <p:cNvCxnSpPr>
              <a:stCxn id="124" idx="3"/>
              <a:endCxn id="46" idx="1"/>
            </p:cNvCxnSpPr>
            <p:nvPr/>
          </p:nvCxnSpPr>
          <p:spPr>
            <a:xfrm flipV="1">
              <a:off x="6959783" y="4675937"/>
              <a:ext cx="0" cy="21117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6846782" y="4235731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/>
              <a:t>Buffer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Receiver Buffer</a:t>
            </a:r>
            <a:r>
              <a:rPr lang="zh-TW" altLang="en-US" smtClean="0"/>
              <a:t> </a:t>
            </a:r>
            <a:r>
              <a:rPr lang="en-US" altLang="zh-TW" smtClean="0"/>
              <a:t>on Smart Gateway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86735" y="3408771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Payload 1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86735" y="3831681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</a:t>
            </a:r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6735" y="4269831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Payload </a:t>
            </a:r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13" name="左大括弧 12"/>
          <p:cNvSpPr/>
          <p:nvPr/>
        </p:nvSpPr>
        <p:spPr>
          <a:xfrm>
            <a:off x="3959117" y="3290978"/>
            <a:ext cx="242541" cy="23169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866787" y="3210968"/>
            <a:ext cx="999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30min</a:t>
            </a:r>
          </a:p>
          <a:p>
            <a:pPr algn="ctr"/>
            <a:endParaRPr lang="en-US" altLang="zh-TW"/>
          </a:p>
          <a:p>
            <a:pPr algn="ctr"/>
            <a:r>
              <a:rPr lang="en-US" altLang="zh-TW" smtClean="0"/>
              <a:t>Step by step</a:t>
            </a:r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200 smart meters</a:t>
            </a: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601379" y="293275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Space </a:t>
            </a:r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10535" y="3302091"/>
            <a:ext cx="1264920" cy="1996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肘形接點 25"/>
          <p:cNvCxnSpPr>
            <a:stCxn id="126" idx="3"/>
            <a:endCxn id="20" idx="0"/>
          </p:cNvCxnSpPr>
          <p:nvPr/>
        </p:nvCxnSpPr>
        <p:spPr>
          <a:xfrm>
            <a:off x="2693771" y="2423108"/>
            <a:ext cx="2302108" cy="509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275310" y="5784686"/>
            <a:ext cx="1535369" cy="336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Buffer Reader</a:t>
            </a:r>
            <a:endParaRPr lang="zh-TW" altLang="en-US"/>
          </a:p>
        </p:txBody>
      </p:sp>
      <p:cxnSp>
        <p:nvCxnSpPr>
          <p:cNvPr id="52" name="直線接點 51"/>
          <p:cNvCxnSpPr>
            <a:stCxn id="42" idx="3"/>
            <a:endCxn id="53" idx="1"/>
          </p:cNvCxnSpPr>
          <p:nvPr/>
        </p:nvCxnSpPr>
        <p:spPr>
          <a:xfrm>
            <a:off x="5810679" y="5952802"/>
            <a:ext cx="1193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03949" y="5607937"/>
            <a:ext cx="1639827" cy="689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Message Management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818465" y="2678469"/>
            <a:ext cx="3659277" cy="2396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003949" y="4316452"/>
            <a:ext cx="1742806" cy="599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management</a:t>
            </a:r>
            <a:endParaRPr lang="zh-TW" altLang="en-US">
              <a:solidFill>
                <a:schemeClr val="tx1"/>
              </a:solidFill>
            </a:endParaRPr>
          </a:p>
          <a:p>
            <a:pPr algn="ctr"/>
            <a:r>
              <a:rPr lang="en-US" altLang="zh-TW" smtClean="0">
                <a:solidFill>
                  <a:schemeClr val="tx1"/>
                </a:solidFill>
              </a:rPr>
              <a:t>container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>
            <a:stCxn id="53" idx="0"/>
          </p:cNvCxnSpPr>
          <p:nvPr/>
        </p:nvCxnSpPr>
        <p:spPr>
          <a:xfrm flipV="1">
            <a:off x="7823863" y="4964637"/>
            <a:ext cx="3776" cy="64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063" y="2995334"/>
            <a:ext cx="2447925" cy="1247775"/>
          </a:xfrm>
          <a:prstGeom prst="rect">
            <a:avLst/>
          </a:prstGeom>
        </p:spPr>
      </p:pic>
      <p:sp>
        <p:nvSpPr>
          <p:cNvPr id="66" name="文字方塊 65"/>
          <p:cNvSpPr txBox="1"/>
          <p:nvPr/>
        </p:nvSpPr>
        <p:spPr>
          <a:xfrm>
            <a:off x="9251598" y="4575531"/>
            <a:ext cx="122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/>
              <a:t>Docker</a:t>
            </a:r>
            <a:endParaRPr lang="zh-TW" altLang="en-US" sz="2800"/>
          </a:p>
        </p:txBody>
      </p:sp>
      <p:grpSp>
        <p:nvGrpSpPr>
          <p:cNvPr id="87" name="群組 86"/>
          <p:cNvGrpSpPr/>
          <p:nvPr/>
        </p:nvGrpSpPr>
        <p:grpSpPr>
          <a:xfrm>
            <a:off x="5022618" y="4770565"/>
            <a:ext cx="45720" cy="281939"/>
            <a:chOff x="1958339" y="3390900"/>
            <a:chExt cx="45720" cy="281939"/>
          </a:xfrm>
        </p:grpSpPr>
        <p:sp>
          <p:nvSpPr>
            <p:cNvPr id="88" name="橢圓 87"/>
            <p:cNvSpPr/>
            <p:nvPr/>
          </p:nvSpPr>
          <p:spPr>
            <a:xfrm>
              <a:off x="1958340" y="33909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1958339" y="35090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1958340" y="36271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1" name="矩形 120"/>
          <p:cNvSpPr/>
          <p:nvPr/>
        </p:nvSpPr>
        <p:spPr>
          <a:xfrm>
            <a:off x="2808077" y="1767806"/>
            <a:ext cx="3460868" cy="4677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1581251" y="2251658"/>
            <a:ext cx="111252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Payload</a:t>
            </a:r>
            <a:r>
              <a:rPr lang="en-US" altLang="zh-TW"/>
              <a:t> </a:t>
            </a:r>
            <a:endParaRPr lang="zh-TW" altLang="en-US"/>
          </a:p>
        </p:txBody>
      </p:sp>
      <p:cxnSp>
        <p:nvCxnSpPr>
          <p:cNvPr id="45" name="直線單箭頭接點 44"/>
          <p:cNvCxnSpPr>
            <a:stCxn id="42" idx="0"/>
            <a:endCxn id="22" idx="2"/>
          </p:cNvCxnSpPr>
          <p:nvPr/>
        </p:nvCxnSpPr>
        <p:spPr>
          <a:xfrm flipV="1">
            <a:off x="5042995" y="5298531"/>
            <a:ext cx="0" cy="48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Buffer flow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45ED-0CA0-4B14-92DF-6324FE56EE2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25" y="1523706"/>
            <a:ext cx="7604760" cy="4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102</Words>
  <Application>Microsoft Office PowerPoint</Application>
  <PresentationFormat>寬螢幕</PresentationFormat>
  <Paragraphs>61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Project meeting</vt:lpstr>
      <vt:lpstr>IoT Architecture</vt:lpstr>
      <vt:lpstr>Proposed Architecture for Log Data</vt:lpstr>
      <vt:lpstr>Flowchart for LoRa receiver log</vt:lpstr>
      <vt:lpstr>Flowchart for DNN log</vt:lpstr>
      <vt:lpstr>Database Design</vt:lpstr>
      <vt:lpstr>System architecture of Receiver Buffer </vt:lpstr>
      <vt:lpstr>Receiver Buffer on Smart Gateway</vt:lpstr>
      <vt:lpstr>Buffer flow </vt:lpstr>
      <vt:lpstr>Modify Buff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flow</dc:title>
  <dc:creator>robert</dc:creator>
  <cp:lastModifiedBy>robert</cp:lastModifiedBy>
  <cp:revision>9</cp:revision>
  <dcterms:created xsi:type="dcterms:W3CDTF">2019-06-25T15:22:14Z</dcterms:created>
  <dcterms:modified xsi:type="dcterms:W3CDTF">2019-06-26T01:27:42Z</dcterms:modified>
</cp:coreProperties>
</file>