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4CA-2A26-4E88-9679-209EF396506F}" type="datetimeFigureOut">
              <a:rPr lang="zh-TW" altLang="en-US" smtClean="0"/>
              <a:t>2019/7/3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1859-B2CA-445F-AF55-DE25B3DD76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086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4CA-2A26-4E88-9679-209EF396506F}" type="datetimeFigureOut">
              <a:rPr lang="zh-TW" altLang="en-US" smtClean="0"/>
              <a:t>2019/7/3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1859-B2CA-445F-AF55-DE25B3DD76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383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4CA-2A26-4E88-9679-209EF396506F}" type="datetimeFigureOut">
              <a:rPr lang="zh-TW" altLang="en-US" smtClean="0"/>
              <a:t>2019/7/3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1859-B2CA-445F-AF55-DE25B3DD76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288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4CA-2A26-4E88-9679-209EF396506F}" type="datetimeFigureOut">
              <a:rPr lang="zh-TW" altLang="en-US" smtClean="0"/>
              <a:t>2019/7/3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1859-B2CA-445F-AF55-DE25B3DD76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81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4CA-2A26-4E88-9679-209EF396506F}" type="datetimeFigureOut">
              <a:rPr lang="zh-TW" altLang="en-US" smtClean="0"/>
              <a:t>2019/7/3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1859-B2CA-445F-AF55-DE25B3DD76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72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4CA-2A26-4E88-9679-209EF396506F}" type="datetimeFigureOut">
              <a:rPr lang="zh-TW" altLang="en-US" smtClean="0"/>
              <a:t>2019/7/3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1859-B2CA-445F-AF55-DE25B3DD76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404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4CA-2A26-4E88-9679-209EF396506F}" type="datetimeFigureOut">
              <a:rPr lang="zh-TW" altLang="en-US" smtClean="0"/>
              <a:t>2019/7/3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1859-B2CA-445F-AF55-DE25B3DD76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29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4CA-2A26-4E88-9679-209EF396506F}" type="datetimeFigureOut">
              <a:rPr lang="zh-TW" altLang="en-US" smtClean="0"/>
              <a:t>2019/7/3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1859-B2CA-445F-AF55-DE25B3DD76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37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4CA-2A26-4E88-9679-209EF396506F}" type="datetimeFigureOut">
              <a:rPr lang="zh-TW" altLang="en-US" smtClean="0"/>
              <a:t>2019/7/3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1859-B2CA-445F-AF55-DE25B3DD76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733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4CA-2A26-4E88-9679-209EF396506F}" type="datetimeFigureOut">
              <a:rPr lang="zh-TW" altLang="en-US" smtClean="0"/>
              <a:t>2019/7/3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1859-B2CA-445F-AF55-DE25B3DD76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08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4CA-2A26-4E88-9679-209EF396506F}" type="datetimeFigureOut">
              <a:rPr lang="zh-TW" altLang="en-US" smtClean="0"/>
              <a:t>2019/7/3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1859-B2CA-445F-AF55-DE25B3DD76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566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374CA-2A26-4E88-9679-209EF396506F}" type="datetimeFigureOut">
              <a:rPr lang="zh-TW" altLang="en-US" smtClean="0"/>
              <a:t>2019/7/3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A1859-B2CA-445F-AF55-DE25B3DD76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35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Project Meeting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2019/07/03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297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LoRa</a:t>
            </a:r>
            <a:r>
              <a:rPr lang="en-US" altLang="zh-TW" dirty="0" smtClean="0"/>
              <a:t> Buffer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38906" y="2432483"/>
            <a:ext cx="1686757" cy="1455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038906" y="3474698"/>
            <a:ext cx="171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smart meter</a:t>
            </a:r>
            <a:endParaRPr lang="zh-TW" altLang="en-US" dirty="0"/>
          </a:p>
        </p:txBody>
      </p:sp>
      <p:sp>
        <p:nvSpPr>
          <p:cNvPr id="7" name="弧形箭號 (下彎) 6"/>
          <p:cNvSpPr/>
          <p:nvPr/>
        </p:nvSpPr>
        <p:spPr>
          <a:xfrm>
            <a:off x="3503721" y="1970844"/>
            <a:ext cx="1118587" cy="461639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71030" y="2451713"/>
            <a:ext cx="1686757" cy="1455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171030" y="3493928"/>
            <a:ext cx="171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smart gateway</a:t>
            </a:r>
            <a:endParaRPr lang="zh-TW" altLang="en-US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6104877" y="1890944"/>
            <a:ext cx="0" cy="4252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436531" y="2451712"/>
            <a:ext cx="3160447" cy="3620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6377503" y="3338916"/>
            <a:ext cx="703370" cy="498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package</a:t>
            </a:r>
            <a:endParaRPr lang="zh-TW" altLang="en-US" dirty="0"/>
          </a:p>
        </p:txBody>
      </p:sp>
      <p:cxnSp>
        <p:nvCxnSpPr>
          <p:cNvPr id="19" name="直線單箭頭接點 18"/>
          <p:cNvCxnSpPr>
            <a:stCxn id="15" idx="3"/>
            <a:endCxn id="14" idx="1"/>
          </p:cNvCxnSpPr>
          <p:nvPr/>
        </p:nvCxnSpPr>
        <p:spPr>
          <a:xfrm>
            <a:off x="7080874" y="3588373"/>
            <a:ext cx="355657" cy="67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29" idx="3"/>
            <a:endCxn id="14" idx="1"/>
          </p:cNvCxnSpPr>
          <p:nvPr/>
        </p:nvCxnSpPr>
        <p:spPr>
          <a:xfrm flipV="1">
            <a:off x="7068572" y="4262019"/>
            <a:ext cx="367958" cy="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30" idx="3"/>
            <a:endCxn id="14" idx="1"/>
          </p:cNvCxnSpPr>
          <p:nvPr/>
        </p:nvCxnSpPr>
        <p:spPr>
          <a:xfrm flipV="1">
            <a:off x="7068572" y="4262020"/>
            <a:ext cx="367958" cy="661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6365202" y="4021242"/>
            <a:ext cx="703370" cy="498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package</a:t>
            </a:r>
            <a:endParaRPr lang="zh-TW" altLang="en-US" dirty="0"/>
          </a:p>
        </p:txBody>
      </p:sp>
      <p:sp>
        <p:nvSpPr>
          <p:cNvPr id="30" name="圓角矩形 29"/>
          <p:cNvSpPr/>
          <p:nvPr/>
        </p:nvSpPr>
        <p:spPr>
          <a:xfrm>
            <a:off x="6365202" y="4673861"/>
            <a:ext cx="703370" cy="498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package</a:t>
            </a:r>
            <a:endParaRPr lang="zh-TW" altLang="en-US" dirty="0"/>
          </a:p>
        </p:txBody>
      </p:sp>
      <p:cxnSp>
        <p:nvCxnSpPr>
          <p:cNvPr id="45" name="直線接點 44"/>
          <p:cNvCxnSpPr>
            <a:endCxn id="55" idx="1"/>
          </p:cNvCxnSpPr>
          <p:nvPr/>
        </p:nvCxnSpPr>
        <p:spPr>
          <a:xfrm>
            <a:off x="7436530" y="3051642"/>
            <a:ext cx="31423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7724130" y="3506420"/>
            <a:ext cx="111252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Payload 1</a:t>
            </a:r>
            <a:endParaRPr lang="zh-TW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7724130" y="3929330"/>
            <a:ext cx="111252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Payload 2</a:t>
            </a:r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7724130" y="4367480"/>
            <a:ext cx="111252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Payload 3</a:t>
            </a:r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7647930" y="3399740"/>
            <a:ext cx="1264920" cy="19964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1" name="群組 50"/>
          <p:cNvGrpSpPr/>
          <p:nvPr/>
        </p:nvGrpSpPr>
        <p:grpSpPr>
          <a:xfrm>
            <a:off x="8260013" y="4788313"/>
            <a:ext cx="45720" cy="281939"/>
            <a:chOff x="1958339" y="3390900"/>
            <a:chExt cx="45720" cy="281939"/>
          </a:xfrm>
        </p:grpSpPr>
        <p:sp>
          <p:nvSpPr>
            <p:cNvPr id="52" name="橢圓 51"/>
            <p:cNvSpPr/>
            <p:nvPr/>
          </p:nvSpPr>
          <p:spPr>
            <a:xfrm>
              <a:off x="1958340" y="33909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橢圓 52"/>
            <p:cNvSpPr/>
            <p:nvPr/>
          </p:nvSpPr>
          <p:spPr>
            <a:xfrm>
              <a:off x="1958339" y="350901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/>
            <p:cNvSpPr/>
            <p:nvPr/>
          </p:nvSpPr>
          <p:spPr>
            <a:xfrm>
              <a:off x="1958340" y="362712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5" name="矩形 54"/>
          <p:cNvSpPr/>
          <p:nvPr/>
        </p:nvSpPr>
        <p:spPr>
          <a:xfrm>
            <a:off x="7750764" y="2871889"/>
            <a:ext cx="1061804" cy="359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Receiver</a:t>
            </a:r>
            <a:endParaRPr lang="zh-TW" altLang="en-US" dirty="0"/>
          </a:p>
        </p:txBody>
      </p:sp>
      <p:cxnSp>
        <p:nvCxnSpPr>
          <p:cNvPr id="60" name="直線單箭頭接點 59"/>
          <p:cNvCxnSpPr>
            <a:stCxn id="55" idx="2"/>
            <a:endCxn id="50" idx="0"/>
          </p:cNvCxnSpPr>
          <p:nvPr/>
        </p:nvCxnSpPr>
        <p:spPr>
          <a:xfrm flipH="1">
            <a:off x="8280390" y="3231396"/>
            <a:ext cx="1276" cy="168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8112194" y="5029446"/>
            <a:ext cx="95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queue</a:t>
            </a:r>
            <a:endParaRPr lang="zh-TW" altLang="en-US" dirty="0"/>
          </a:p>
        </p:txBody>
      </p:sp>
      <p:cxnSp>
        <p:nvCxnSpPr>
          <p:cNvPr id="64" name="直線接點 63"/>
          <p:cNvCxnSpPr/>
          <p:nvPr/>
        </p:nvCxnSpPr>
        <p:spPr>
          <a:xfrm>
            <a:off x="8236000" y="5396181"/>
            <a:ext cx="0" cy="338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8236000" y="5734974"/>
            <a:ext cx="1091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字方塊 66"/>
          <p:cNvSpPr txBox="1"/>
          <p:nvPr/>
        </p:nvSpPr>
        <p:spPr>
          <a:xfrm>
            <a:off x="8153254" y="5702994"/>
            <a:ext cx="91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analyze</a:t>
            </a:r>
            <a:endParaRPr lang="zh-TW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9345225" y="5172775"/>
            <a:ext cx="1207363" cy="841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Transform into </a:t>
            </a:r>
            <a:r>
              <a:rPr lang="en-US" altLang="zh-TW" dirty="0" err="1"/>
              <a:t>str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9460638" y="2432482"/>
            <a:ext cx="135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respberry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43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2"/>
          <a:srcRect l="11454"/>
          <a:stretch/>
        </p:blipFill>
        <p:spPr>
          <a:xfrm>
            <a:off x="5549177" y="2757079"/>
            <a:ext cx="4255236" cy="273645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Container Buffer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50751" y="1792320"/>
            <a:ext cx="1207363" cy="841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Transform into </a:t>
            </a:r>
            <a:r>
              <a:rPr lang="en-US" altLang="zh-TW" dirty="0" err="1"/>
              <a:t>str</a:t>
            </a: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4711082" y="1690689"/>
            <a:ext cx="0" cy="4252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502860" y="2451711"/>
            <a:ext cx="1686757" cy="1455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488710" y="3447559"/>
            <a:ext cx="171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smart gateway</a:t>
            </a:r>
            <a:endParaRPr lang="zh-TW" altLang="en-US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5574529" y="2633703"/>
            <a:ext cx="0" cy="775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811203" y="5057621"/>
            <a:ext cx="1855433" cy="5477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Management Container 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83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83" t="4488" r="29521" b="6680"/>
          <a:stretch/>
        </p:blipFill>
        <p:spPr>
          <a:xfrm>
            <a:off x="3108960" y="2211897"/>
            <a:ext cx="3455324" cy="418890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15101" cy="1325563"/>
          </a:xfrm>
        </p:spPr>
        <p:txBody>
          <a:bodyPr/>
          <a:lstStyle/>
          <a:p>
            <a:r>
              <a:rPr lang="en-US" altLang="zh-TW" smtClean="0"/>
              <a:t>System architecture</a:t>
            </a:r>
            <a:r>
              <a:rPr lang="zh-TW" altLang="en-US" smtClean="0"/>
              <a:t> </a:t>
            </a:r>
            <a:r>
              <a:rPr lang="en-US" altLang="zh-TW" smtClean="0"/>
              <a:t>of Smart Gateway </a:t>
            </a:r>
            <a:r>
              <a:rPr lang="en-US" altLang="zh-TW"/>
              <a:t>Receiver</a:t>
            </a:r>
            <a:br>
              <a:rPr lang="en-US" altLang="zh-TW"/>
            </a:br>
            <a:r>
              <a:rPr lang="en-US" altLang="zh-TW" smtClean="0"/>
              <a:t>to DNN container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456957" y="2670048"/>
            <a:ext cx="1325880" cy="28866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28"/>
          <p:cNvSpPr txBox="1"/>
          <p:nvPr/>
        </p:nvSpPr>
        <p:spPr>
          <a:xfrm>
            <a:off x="7597892" y="6199600"/>
            <a:ext cx="336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smtClean="0"/>
              <a:t>smart </a:t>
            </a:r>
            <a:r>
              <a:rPr lang="en-US" altLang="zh-TW" sz="1600" dirty="0"/>
              <a:t>g</a:t>
            </a:r>
            <a:r>
              <a:rPr lang="en-US" altLang="zh-TW" sz="1600" smtClean="0"/>
              <a:t>ateway </a:t>
            </a:r>
            <a:r>
              <a:rPr lang="en-US" altLang="zh-TW" sz="1600" dirty="0"/>
              <a:t>( Raspberry Pi 3 )</a:t>
            </a:r>
            <a:endParaRPr lang="zh-TW" altLang="en-US" sz="1600" dirty="0"/>
          </a:p>
        </p:txBody>
      </p:sp>
      <p:sp>
        <p:nvSpPr>
          <p:cNvPr id="13" name="圓角矩形 12"/>
          <p:cNvSpPr/>
          <p:nvPr/>
        </p:nvSpPr>
        <p:spPr>
          <a:xfrm>
            <a:off x="8340662" y="5379342"/>
            <a:ext cx="1877222" cy="36042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TW" sz="1600" dirty="0"/>
          </a:p>
        </p:txBody>
      </p:sp>
      <p:cxnSp>
        <p:nvCxnSpPr>
          <p:cNvPr id="15" name="直線接點 14"/>
          <p:cNvCxnSpPr/>
          <p:nvPr/>
        </p:nvCxnSpPr>
        <p:spPr>
          <a:xfrm>
            <a:off x="7255858" y="2949976"/>
            <a:ext cx="684068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圓角矩形 15"/>
          <p:cNvSpPr/>
          <p:nvPr/>
        </p:nvSpPr>
        <p:spPr>
          <a:xfrm>
            <a:off x="7897616" y="2545837"/>
            <a:ext cx="2732182" cy="164111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TW" sz="900" dirty="0"/>
          </a:p>
        </p:txBody>
      </p:sp>
      <p:sp>
        <p:nvSpPr>
          <p:cNvPr id="17" name="圓角矩形 16"/>
          <p:cNvSpPr/>
          <p:nvPr/>
        </p:nvSpPr>
        <p:spPr>
          <a:xfrm>
            <a:off x="8123415" y="2824606"/>
            <a:ext cx="2252370" cy="31141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600" err="1"/>
              <a:t>LoRa</a:t>
            </a:r>
            <a:r>
              <a:rPr lang="en-US" altLang="zh-TW" sz="1600"/>
              <a:t> </a:t>
            </a:r>
            <a:r>
              <a:rPr lang="en-US" altLang="zh-TW" sz="1600" smtClean="0"/>
              <a:t>Receiver.py</a:t>
            </a:r>
            <a:endParaRPr lang="en-US" altLang="zh-TW" sz="1600" dirty="0"/>
          </a:p>
        </p:txBody>
      </p:sp>
      <p:sp>
        <p:nvSpPr>
          <p:cNvPr id="18" name="圓角矩形 17"/>
          <p:cNvSpPr/>
          <p:nvPr/>
        </p:nvSpPr>
        <p:spPr>
          <a:xfrm rot="16200000">
            <a:off x="9057205" y="2796214"/>
            <a:ext cx="384787" cy="212664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eaVert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600"/>
              <a:t>Data Transmission</a:t>
            </a:r>
            <a:endParaRPr lang="zh-TW" altLang="en-US" sz="1600" dirty="0"/>
          </a:p>
        </p:txBody>
      </p:sp>
      <p:cxnSp>
        <p:nvCxnSpPr>
          <p:cNvPr id="19" name="直線接點 18"/>
          <p:cNvCxnSpPr>
            <a:stCxn id="18" idx="3"/>
            <a:endCxn id="25" idx="1"/>
          </p:cNvCxnSpPr>
          <p:nvPr/>
        </p:nvCxnSpPr>
        <p:spPr>
          <a:xfrm flipV="1">
            <a:off x="9249599" y="3557015"/>
            <a:ext cx="1" cy="11013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440427" y="2520104"/>
            <a:ext cx="1550399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600" dirty="0"/>
              <a:t>Receiver</a:t>
            </a:r>
          </a:p>
        </p:txBody>
      </p:sp>
      <p:sp>
        <p:nvSpPr>
          <p:cNvPr id="21" name="矩形 20"/>
          <p:cNvSpPr/>
          <p:nvPr/>
        </p:nvSpPr>
        <p:spPr>
          <a:xfrm>
            <a:off x="7255859" y="2413298"/>
            <a:ext cx="3552350" cy="354730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760"/>
          </a:p>
        </p:txBody>
      </p:sp>
      <p:cxnSp>
        <p:nvCxnSpPr>
          <p:cNvPr id="23" name="直線單箭頭接點 22"/>
          <p:cNvCxnSpPr>
            <a:stCxn id="18" idx="1"/>
            <a:endCxn id="28" idx="0"/>
          </p:cNvCxnSpPr>
          <p:nvPr/>
        </p:nvCxnSpPr>
        <p:spPr>
          <a:xfrm>
            <a:off x="9249599" y="4051932"/>
            <a:ext cx="0" cy="5198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角矩形 24"/>
          <p:cNvSpPr/>
          <p:nvPr/>
        </p:nvSpPr>
        <p:spPr>
          <a:xfrm rot="16200000">
            <a:off x="9089580" y="2676100"/>
            <a:ext cx="320039" cy="144179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eaVert"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/>
              <a:t>Buffer</a:t>
            </a:r>
            <a:endParaRPr lang="zh-TW" altLang="en-US" dirty="0"/>
          </a:p>
        </p:txBody>
      </p:sp>
      <p:cxnSp>
        <p:nvCxnSpPr>
          <p:cNvPr id="26" name="直線接點 25"/>
          <p:cNvCxnSpPr>
            <a:stCxn id="25" idx="3"/>
            <a:endCxn id="17" idx="2"/>
          </p:cNvCxnSpPr>
          <p:nvPr/>
        </p:nvCxnSpPr>
        <p:spPr>
          <a:xfrm flipV="1">
            <a:off x="9249600" y="3136020"/>
            <a:ext cx="0" cy="10095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8464192" y="5371988"/>
            <a:ext cx="1570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/>
              <a:t>DNN container</a:t>
            </a:r>
            <a:endParaRPr lang="en-US" altLang="zh-TW" dirty="0"/>
          </a:p>
        </p:txBody>
      </p:sp>
      <p:sp>
        <p:nvSpPr>
          <p:cNvPr id="28" name="圓角矩形 27"/>
          <p:cNvSpPr/>
          <p:nvPr/>
        </p:nvSpPr>
        <p:spPr>
          <a:xfrm>
            <a:off x="8354915" y="4571740"/>
            <a:ext cx="1789368" cy="51689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600"/>
              <a:t>management</a:t>
            </a:r>
            <a:endParaRPr lang="zh-TW" altLang="en-US" sz="1600"/>
          </a:p>
          <a:p>
            <a:pPr algn="ctr"/>
            <a:r>
              <a:rPr lang="en-US" altLang="zh-TW" sz="1600" smtClean="0"/>
              <a:t>container</a:t>
            </a:r>
            <a:endParaRPr lang="zh-TW" altLang="en-US" sz="1600"/>
          </a:p>
        </p:txBody>
      </p:sp>
      <p:cxnSp>
        <p:nvCxnSpPr>
          <p:cNvPr id="29" name="直線單箭頭接點 28"/>
          <p:cNvCxnSpPr>
            <a:stCxn id="28" idx="2"/>
            <a:endCxn id="27" idx="0"/>
          </p:cNvCxnSpPr>
          <p:nvPr/>
        </p:nvCxnSpPr>
        <p:spPr>
          <a:xfrm>
            <a:off x="9249599" y="5088639"/>
            <a:ext cx="1" cy="283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4836253" y="4306349"/>
            <a:ext cx="2419605" cy="96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443216" y="4424751"/>
            <a:ext cx="3186582" cy="14182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7496632" y="4436109"/>
            <a:ext cx="839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mtClean="0"/>
              <a:t>Docker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2236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03167" y="427979"/>
            <a:ext cx="5915025" cy="728028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IoT</a:t>
            </a:r>
            <a:r>
              <a:rPr lang="en-US" altLang="zh-TW" dirty="0" smtClean="0"/>
              <a:t> Architecture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1257452"/>
            <a:ext cx="9144000" cy="506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6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整合 </a:t>
            </a:r>
            <a:r>
              <a:rPr lang="en-US" altLang="zh-TW" dirty="0" err="1" smtClean="0"/>
              <a:t>IoT</a:t>
            </a:r>
            <a:r>
              <a:rPr lang="en-US" altLang="zh-TW" dirty="0" smtClean="0"/>
              <a:t>  and DNN code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162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66</Words>
  <Application>Microsoft Office PowerPoint</Application>
  <PresentationFormat>寬螢幕</PresentationFormat>
  <Paragraphs>33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Project Meeting</vt:lpstr>
      <vt:lpstr>LoRa Buffer</vt:lpstr>
      <vt:lpstr>Container Buffer</vt:lpstr>
      <vt:lpstr>System architecture of Smart Gateway Receiver to DNN container</vt:lpstr>
      <vt:lpstr>IoT Architecture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LoRa Buffer</dc:title>
  <dc:creator>robert</dc:creator>
  <cp:lastModifiedBy>ESL501b</cp:lastModifiedBy>
  <cp:revision>10</cp:revision>
  <dcterms:created xsi:type="dcterms:W3CDTF">2019-07-02T14:06:04Z</dcterms:created>
  <dcterms:modified xsi:type="dcterms:W3CDTF">2019-07-03T07:54:10Z</dcterms:modified>
</cp:coreProperties>
</file>